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4"/>
  </p:notesMasterIdLst>
  <p:sldIdLst>
    <p:sldId id="580" r:id="rId6"/>
    <p:sldId id="572" r:id="rId7"/>
    <p:sldId id="574" r:id="rId8"/>
    <p:sldId id="576" r:id="rId9"/>
    <p:sldId id="600" r:id="rId10"/>
    <p:sldId id="568" r:id="rId11"/>
    <p:sldId id="583" r:id="rId12"/>
    <p:sldId id="584" r:id="rId13"/>
    <p:sldId id="585" r:id="rId14"/>
    <p:sldId id="581" r:id="rId15"/>
    <p:sldId id="602" r:id="rId16"/>
    <p:sldId id="604" r:id="rId17"/>
    <p:sldId id="605" r:id="rId18"/>
    <p:sldId id="601" r:id="rId19"/>
    <p:sldId id="603" r:id="rId20"/>
    <p:sldId id="557" r:id="rId21"/>
    <p:sldId id="566" r:id="rId22"/>
    <p:sldId id="56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F3F3"/>
    <a:srgbClr val="F8FC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353" autoAdjust="0"/>
  </p:normalViewPr>
  <p:slideViewPr>
    <p:cSldViewPr snapToGrid="0">
      <p:cViewPr varScale="1">
        <p:scale>
          <a:sx n="98" d="100"/>
          <a:sy n="98" d="100"/>
        </p:scale>
        <p:origin x="816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F909-89A9-42E0-A924-60C62B3927FB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7AFE-6775-4A4C-B844-3675EEE8A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EA10B-F168-4B2F-A992-A4A36F65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9459CA-18F0-406D-934B-AC45AB81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7A7B8-5577-4E22-A6CA-B0ACA9FF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1674F-4546-46CD-B5F5-8F10A27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0EDFA-B3B3-4E41-A079-C1F8EF4F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C7ABE-3B47-441F-BE42-D0EB023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305142-70C2-4E69-9D02-5B218D1DF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F2BAB-78D5-4434-99D2-E0075C03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98868-6275-47DF-B0B0-A11629B9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56A14-C063-4CE6-9503-D6D4DE82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58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14C0CA-97C6-436E-9C49-5581D263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0C72D-0ED2-410F-99D8-CE8CEBC1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805D8-E07E-4099-8E6F-CD7C289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58637-4793-4508-B313-1C4452D2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2E9AE0-E30D-4F44-A73D-4FE2528C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9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9941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1858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71225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26418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52983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6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5" name="文字版面配置區 3"/>
          <p:cNvSpPr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37199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4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4770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1.pdf" descr="1.pdf"/>
          <p:cNvPicPr>
            <a:picLocks noChangeAspect="1"/>
          </p:cNvPicPr>
          <p:nvPr/>
        </p:nvPicPr>
        <p:blipFill>
          <a:blip r:embed="rId2"/>
          <a:srcRect t="3858" r="77412" b="45470"/>
          <a:stretch>
            <a:fillRect/>
          </a:stretch>
        </p:blipFill>
        <p:spPr>
          <a:xfrm>
            <a:off x="6203541" y="-55891"/>
            <a:ext cx="6363345" cy="8152777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3299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7D862-FBF8-46E7-86F4-6F7BA0CA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DCAE3-56C2-4BB2-8E77-71FBFB6C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55DED-16D3-4783-B5EA-C56FF1F5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BEC3C-50E8-49F2-9842-D0F5D513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3E0F2-9523-410B-9D11-F322D4FF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70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9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3520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9A1364-F71E-A313-39BD-D29FB8F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783509-F6D5-9E5D-C1E9-DDCEE353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50CF-7AB4-384D-09D1-8BE7A567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3920" y="6400415"/>
            <a:ext cx="279881" cy="276995"/>
          </a:xfrm>
        </p:spPr>
        <p:txBody>
          <a:bodyPr/>
          <a:lstStyle>
            <a:lvl1pPr>
              <a:defRPr/>
            </a:lvl1pPr>
          </a:lstStyle>
          <a:p>
            <a:fld id="{D0B26C44-86F9-4644-9D0A-0DFC7D7A14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164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365E3-89F3-4510-B1CD-FA2FA9A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5DD67B-CDA9-4E89-8560-C2C52716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7414EE-3B7A-42DB-B0D4-A4D28050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AB31AF-49F2-414B-A4AE-56FB2BD6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87CC1-DB37-400A-B234-57B67DDB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5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5A611-8FBB-47FA-A2D4-C79E1FD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133D3-9F84-4AD4-AD62-FB3C291E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89134F-C0AF-4454-9357-1E3BB6AB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19358-3ECE-48D9-BCDF-4A523E3E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50C1C-3F7D-48BA-87AD-311B8999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AB0B3-165E-4858-B7C1-17E1F69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0A532-3F31-4500-9838-98455F8F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9988B6-EC2F-45E8-9414-D00C9454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4DFD2-EABF-42C1-B3F0-A59AF465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35DF36-41FE-4B78-B0E5-69BB883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ECE917-9EFD-4574-A02A-4C7BA7D89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F536CF-C907-45D9-89D8-DB329C58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D0681F-04D3-424D-816A-ED2954B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4052BF-E02D-46F9-9675-34FECED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96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06915-DE1F-4B52-AB43-F0EE0106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7C7BA9-22D8-43DB-8FA6-E81F8D7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D8B853-6A23-4A86-9B89-BEBA4935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730B28-97BA-4F67-A0EF-B44402AE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4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72E616-725C-44DC-A325-8C56F5B0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E78E55-5BD2-4FD5-A33F-C0DF7AC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79F11-B5CE-4651-89B8-BCEB5BC9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0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A005E-24AC-43B1-A9B0-AA54CC49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6C4CC-BBC4-41B5-9934-56568F2C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F0A3A2-7F76-4F2B-A91E-9AB6FB129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020804-037B-4A21-AC49-76DBF8B7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DC2DEA-A687-4814-92EB-3E9584B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15DA69-A4BB-4DE6-8B3A-A95CC203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0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D405-DDB1-47DE-8EF6-9049F1CC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BBE7A8-2F8D-4B2C-9231-65AD21B1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C86F1C-CFA3-4490-802E-69D7436D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A44BAC-83DD-45E1-874B-929A6B6D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91701-92D8-48BF-882C-744CE27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7EEE0-5382-478D-8F11-A6105173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DE0030-55B0-4142-A20B-AB95AB6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FF7521-06F5-4FF6-8742-AE9FFFC9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CB313-C2B1-4C0A-ACBD-D0DFD27F5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5028-08D2-44F3-B5FA-312B27A7E9DE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514C5-4DEB-4839-A844-0849B555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8232D-D9C0-441A-AB6C-237D8897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53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2015727" cy="6036796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946397" y="-1994268"/>
            <a:ext cx="327200" cy="5972006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3994" y="815583"/>
            <a:ext cx="480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E8D97A-FD70-8A05-692A-E4A61347D054}"/>
              </a:ext>
            </a:extLst>
          </p:cNvPr>
          <p:cNvSpPr txBox="1"/>
          <p:nvPr/>
        </p:nvSpPr>
        <p:spPr>
          <a:xfrm>
            <a:off x="88135" y="1258876"/>
            <a:ext cx="12015726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的動作皆紀錄資訊至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UndoAction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帳單任何階段要退回至立帳前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都會先退回至</a:t>
            </a: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待合併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已立帳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發票明細合併成帳單後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退回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只能先退至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該帳單所含之所有明細檔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帳單檔都要刪除，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同一帳單不同發票的明細要把狀態改回至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，後續再決定發票要做退回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，不須做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抵扣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產生帳單以及初稿檔後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RATED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退回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依情況可選擇退至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該帳單所含之所有明細檔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帳單檔都要刪除，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同一帳單不同發票的明細要把狀態改回至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，後續再決定發票要做退回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且須做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 defTabSz="1219170"/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已簽核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階段之後沒有任何退回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返還流程參考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B550B812-69E8-4561-5A26-5CC94E00FE8D}"/>
              </a:ext>
            </a:extLst>
          </p:cNvPr>
          <p:cNvSpPr/>
          <p:nvPr/>
        </p:nvSpPr>
        <p:spPr bwMode="auto">
          <a:xfrm>
            <a:off x="2526064" y="3927487"/>
            <a:ext cx="1180596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51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1597043" cy="5508653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311987" y="-1359858"/>
            <a:ext cx="327200" cy="4703186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3994" y="815583"/>
            <a:ext cx="4158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帳單階段作廢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E8D97A-FD70-8A05-692A-E4A61347D054}"/>
              </a:ext>
            </a:extLst>
          </p:cNvPr>
          <p:cNvSpPr txBox="1"/>
          <p:nvPr/>
        </p:nvSpPr>
        <p:spPr>
          <a:xfrm>
            <a:off x="88138" y="1229546"/>
            <a:ext cx="11513930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(INVALID)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的動作皆紀錄資訊至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UndoAction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帳單任何階段要做廢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都會作廢帳單資訊且回到</a:t>
            </a: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待合併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已立帳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階段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發票合併帳單後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作廢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同一帳單不同發票的明細要把狀態改回至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，後續再決定發票要做退回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作廢，不須做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抵扣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產生帳單之後的階段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RATED/SIGNED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作廢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狀態直接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同一帳單不同發票的明細要把狀態改回至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，後續再決定發票要做退回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且須做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待銷帳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階段之後沒有任何作廢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返還流程參考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D9FDC7B9-3D14-CFBA-39F5-5092CB8CE2E6}"/>
              </a:ext>
            </a:extLst>
          </p:cNvPr>
          <p:cNvSpPr/>
          <p:nvPr/>
        </p:nvSpPr>
        <p:spPr bwMode="auto">
          <a:xfrm>
            <a:off x="2702189" y="3630254"/>
            <a:ext cx="1180596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86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36542" y="765524"/>
            <a:ext cx="12031464" cy="1160126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448102" y="-557627"/>
            <a:ext cx="376755" cy="3072991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2302613" y="1409287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帳單階段退回至立帳前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123994" y="1294403"/>
            <a:ext cx="1183940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先退回狀態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=TO_MERGE[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，帳單檔狀態都改為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該帳單包含的所有帳單明細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對應回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，要將狀態從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</a:p>
        </p:txBody>
      </p:sp>
      <p:sp>
        <p:nvSpPr>
          <p:cNvPr id="6" name="矩形 70">
            <a:extLst>
              <a:ext uri="{FF2B5EF4-FFF2-40B4-BE49-F238E27FC236}">
                <a16:creationId xmlns:a16="http://schemas.microsoft.com/office/drawing/2014/main" id="{8116FE2D-662F-1C1F-67EF-F1671A2E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474" y="767925"/>
            <a:ext cx="2065532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帳單階段作廢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3">
            <a:extLst>
              <a:ext uri="{FF2B5EF4-FFF2-40B4-BE49-F238E27FC236}">
                <a16:creationId xmlns:a16="http://schemas.microsoft.com/office/drawing/2014/main" id="{43230F65-5F24-33E6-EE25-DF254A2C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9" y="2427543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單箭頭接點 67">
            <a:extLst>
              <a:ext uri="{FF2B5EF4-FFF2-40B4-BE49-F238E27FC236}">
                <a16:creationId xmlns:a16="http://schemas.microsoft.com/office/drawing/2014/main" id="{CAC25BEF-464B-D183-CB6C-C04A72E29172}"/>
              </a:ext>
            </a:extLst>
          </p:cNvPr>
          <p:cNvCxnSpPr>
            <a:cxnSpLocks noChangeShapeType="1"/>
            <a:stCxn id="12" idx="3"/>
            <a:endCxn id="14" idx="1"/>
          </p:cNvCxnSpPr>
          <p:nvPr/>
        </p:nvCxnSpPr>
        <p:spPr bwMode="auto">
          <a:xfrm flipV="1">
            <a:off x="1135549" y="2667538"/>
            <a:ext cx="245576" cy="38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BAA8112-67E8-CF6A-A5B6-ADD670283099}"/>
              </a:ext>
            </a:extLst>
          </p:cNvPr>
          <p:cNvSpPr/>
          <p:nvPr/>
        </p:nvSpPr>
        <p:spPr bwMode="auto">
          <a:xfrm>
            <a:off x="1381125" y="2440769"/>
            <a:ext cx="2691987" cy="453537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按下某帳單之作廢按鈕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67">
            <a:extLst>
              <a:ext uri="{FF2B5EF4-FFF2-40B4-BE49-F238E27FC236}">
                <a16:creationId xmlns:a16="http://schemas.microsoft.com/office/drawing/2014/main" id="{50C69F17-9C87-E16B-E794-35718281806A}"/>
              </a:ext>
            </a:extLst>
          </p:cNvPr>
          <p:cNvCxnSpPr>
            <a:cxnSpLocks noChangeShapeType="1"/>
            <a:stCxn id="30" idx="3"/>
            <a:endCxn id="44" idx="1"/>
          </p:cNvCxnSpPr>
          <p:nvPr/>
        </p:nvCxnSpPr>
        <p:spPr bwMode="auto">
          <a:xfrm>
            <a:off x="8253324" y="2672093"/>
            <a:ext cx="351622" cy="8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22">
            <a:extLst>
              <a:ext uri="{FF2B5EF4-FFF2-40B4-BE49-F238E27FC236}">
                <a16:creationId xmlns:a16="http://schemas.microsoft.com/office/drawing/2014/main" id="{A55BEDEB-1055-D918-A5D2-2501FDC13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17" y="2916311"/>
            <a:ext cx="923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49F8D4-8ED0-196E-7A5F-C9240FED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74" y="3194554"/>
            <a:ext cx="17658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作廢通常是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Supplier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之發票有錯需要重新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in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或是已簽核帳單有資訊要改，否則帳單資訊有錯通常可以退回處理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0053FA-69AB-4202-3F69-0696C33DD91B}"/>
              </a:ext>
            </a:extLst>
          </p:cNvPr>
          <p:cNvSpPr/>
          <p:nvPr/>
        </p:nvSpPr>
        <p:spPr>
          <a:xfrm>
            <a:off x="123994" y="815583"/>
            <a:ext cx="413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帳單階段作廢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0CD12C-5FEC-F570-1799-54CEF2171D31}"/>
              </a:ext>
            </a:extLst>
          </p:cNvPr>
          <p:cNvSpPr/>
          <p:nvPr/>
        </p:nvSpPr>
        <p:spPr bwMode="auto">
          <a:xfrm>
            <a:off x="8604946" y="2344635"/>
            <a:ext cx="2570435" cy="656583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停留原畫面或回到待合併頁籤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5" name="群組 7">
            <a:extLst>
              <a:ext uri="{FF2B5EF4-FFF2-40B4-BE49-F238E27FC236}">
                <a16:creationId xmlns:a16="http://schemas.microsoft.com/office/drawing/2014/main" id="{A8E117F5-38D3-A2F1-7E70-9B832EDE2878}"/>
              </a:ext>
            </a:extLst>
          </p:cNvPr>
          <p:cNvGrpSpPr>
            <a:grpSpLocks/>
          </p:cNvGrpSpPr>
          <p:nvPr/>
        </p:nvGrpSpPr>
        <p:grpSpPr bwMode="auto">
          <a:xfrm>
            <a:off x="4920995" y="3130550"/>
            <a:ext cx="1082348" cy="680778"/>
            <a:chOff x="1789103" y="1806922"/>
            <a:chExt cx="1122060" cy="943646"/>
          </a:xfrm>
        </p:grpSpPr>
        <p:pic>
          <p:nvPicPr>
            <p:cNvPr id="56" name="圖形 8" descr="桌子">
              <a:extLst>
                <a:ext uri="{FF2B5EF4-FFF2-40B4-BE49-F238E27FC236}">
                  <a16:creationId xmlns:a16="http://schemas.microsoft.com/office/drawing/2014/main" id="{015B77BE-4A75-64CE-EDEF-E982FE73F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9">
              <a:extLst>
                <a:ext uri="{FF2B5EF4-FFF2-40B4-BE49-F238E27FC236}">
                  <a16:creationId xmlns:a16="http://schemas.microsoft.com/office/drawing/2014/main" id="{B31D7DD8-55BB-9F8A-44D9-6E4713352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103" y="2278633"/>
              <a:ext cx="1122060" cy="47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D83369B8-37BE-3587-DE66-BFD1346E238E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rot="16200000" flipV="1">
            <a:off x="2615886" y="3005539"/>
            <a:ext cx="925054" cy="7025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C991C908-7A6D-FE0D-9F7E-B60335A9D264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4073112" y="2667538"/>
            <a:ext cx="325523" cy="450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4B74E60B-9464-6870-5466-7983D6355912}"/>
              </a:ext>
            </a:extLst>
          </p:cNvPr>
          <p:cNvCxnSpPr>
            <a:cxnSpLocks/>
            <a:stCxn id="14" idx="3"/>
            <a:endCxn id="56" idx="0"/>
          </p:cNvCxnSpPr>
          <p:nvPr/>
        </p:nvCxnSpPr>
        <p:spPr>
          <a:xfrm>
            <a:off x="4073112" y="2667538"/>
            <a:ext cx="1373904" cy="46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2BC109-8D93-0419-BA82-124E9532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181" y="2968405"/>
            <a:ext cx="46261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後端處理說明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該帳單包含的所有帳單明細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對應回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，要將狀態從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</a:p>
          <a:p>
            <a:pPr hangingPunct="0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若帳單原本階段在已抵扣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(RATED)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之後，則須做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7">
            <a:extLst>
              <a:ext uri="{FF2B5EF4-FFF2-40B4-BE49-F238E27FC236}">
                <a16:creationId xmlns:a16="http://schemas.microsoft.com/office/drawing/2014/main" id="{A5EFA369-BA8D-F44D-E923-EFAFECA8C0B9}"/>
              </a:ext>
            </a:extLst>
          </p:cNvPr>
          <p:cNvGrpSpPr>
            <a:grpSpLocks/>
          </p:cNvGrpSpPr>
          <p:nvPr/>
        </p:nvGrpSpPr>
        <p:grpSpPr bwMode="auto">
          <a:xfrm>
            <a:off x="3859935" y="3118161"/>
            <a:ext cx="1082349" cy="693167"/>
            <a:chOff x="1931171" y="1795105"/>
            <a:chExt cx="837928" cy="924810"/>
          </a:xfrm>
        </p:grpSpPr>
        <p:pic>
          <p:nvPicPr>
            <p:cNvPr id="20" name="圖形 8" descr="桌子">
              <a:extLst>
                <a:ext uri="{FF2B5EF4-FFF2-40B4-BE49-F238E27FC236}">
                  <a16:creationId xmlns:a16="http://schemas.microsoft.com/office/drawing/2014/main" id="{A2B9E892-A118-5FD7-375B-7EA208C65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字方塊 9">
              <a:extLst>
                <a:ext uri="{FF2B5EF4-FFF2-40B4-BE49-F238E27FC236}">
                  <a16:creationId xmlns:a16="http://schemas.microsoft.com/office/drawing/2014/main" id="{6EB866DA-8A63-B5A5-EB51-6BAF39C4B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171" y="2309285"/>
              <a:ext cx="837928" cy="41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發票明細檔</a:t>
              </a:r>
            </a:p>
          </p:txBody>
        </p:sp>
      </p:grpSp>
      <p:cxnSp>
        <p:nvCxnSpPr>
          <p:cNvPr id="15" name="直線單箭頭接點 67">
            <a:extLst>
              <a:ext uri="{FF2B5EF4-FFF2-40B4-BE49-F238E27FC236}">
                <a16:creationId xmlns:a16="http://schemas.microsoft.com/office/drawing/2014/main" id="{F3CC9A57-5494-6085-7B8B-A010D73B280A}"/>
              </a:ext>
            </a:extLst>
          </p:cNvPr>
          <p:cNvCxnSpPr>
            <a:cxnSpLocks noChangeShapeType="1"/>
            <a:stCxn id="14" idx="3"/>
            <a:endCxn id="30" idx="1"/>
          </p:cNvCxnSpPr>
          <p:nvPr/>
        </p:nvCxnSpPr>
        <p:spPr bwMode="auto">
          <a:xfrm>
            <a:off x="4073112" y="2667538"/>
            <a:ext cx="1735477" cy="45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8909F28-E3A1-9CEF-FF85-C428CFF4C80D}"/>
              </a:ext>
            </a:extLst>
          </p:cNvPr>
          <p:cNvSpPr/>
          <p:nvPr/>
        </p:nvSpPr>
        <p:spPr bwMode="auto">
          <a:xfrm>
            <a:off x="5808589" y="2384585"/>
            <a:ext cx="2444735" cy="57501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視目前階段決定是否做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5">
            <a:extLst>
              <a:ext uri="{FF2B5EF4-FFF2-40B4-BE49-F238E27FC236}">
                <a16:creationId xmlns:a16="http://schemas.microsoft.com/office/drawing/2014/main" id="{501D410A-06C5-604B-25F5-9701E8BD8947}"/>
              </a:ext>
            </a:extLst>
          </p:cNvPr>
          <p:cNvGrpSpPr>
            <a:grpSpLocks/>
          </p:cNvGrpSpPr>
          <p:nvPr/>
        </p:nvGrpSpPr>
        <p:grpSpPr bwMode="auto">
          <a:xfrm>
            <a:off x="2319509" y="3773007"/>
            <a:ext cx="2311773" cy="693167"/>
            <a:chOff x="5973995" y="1396336"/>
            <a:chExt cx="1789647" cy="927107"/>
          </a:xfrm>
        </p:grpSpPr>
        <p:grpSp>
          <p:nvGrpSpPr>
            <p:cNvPr id="11" name="群組 7">
              <a:extLst>
                <a:ext uri="{FF2B5EF4-FFF2-40B4-BE49-F238E27FC236}">
                  <a16:creationId xmlns:a16="http://schemas.microsoft.com/office/drawing/2014/main" id="{1B9EDFBE-34B5-8AB9-7E6F-8537FAA76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995" y="1396336"/>
              <a:ext cx="721325" cy="915262"/>
              <a:chOff x="1965506" y="1806922"/>
              <a:chExt cx="721355" cy="912994"/>
            </a:xfrm>
          </p:grpSpPr>
          <p:pic>
            <p:nvPicPr>
              <p:cNvPr id="23" name="圖形 8" descr="桌子">
                <a:extLst>
                  <a:ext uri="{FF2B5EF4-FFF2-40B4-BE49-F238E27FC236}">
                    <a16:creationId xmlns:a16="http://schemas.microsoft.com/office/drawing/2014/main" id="{2B1DB098-0B46-F4D7-2264-746A7972C0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文字方塊 9">
                <a:extLst>
                  <a:ext uri="{FF2B5EF4-FFF2-40B4-BE49-F238E27FC236}">
                    <a16:creationId xmlns:a16="http://schemas.microsoft.com/office/drawing/2014/main" id="{E46F07CB-3CC4-12AE-92DC-D603A8E39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506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17" name="群組 7">
              <a:extLst>
                <a:ext uri="{FF2B5EF4-FFF2-40B4-BE49-F238E27FC236}">
                  <a16:creationId xmlns:a16="http://schemas.microsoft.com/office/drawing/2014/main" id="{E46182E1-4D8C-C20B-5F98-9016BBDC4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19" name="圖形 8" descr="桌子">
                <a:extLst>
                  <a:ext uri="{FF2B5EF4-FFF2-40B4-BE49-F238E27FC236}">
                    <a16:creationId xmlns:a16="http://schemas.microsoft.com/office/drawing/2014/main" id="{6D2F43B9-04B5-D3C0-F0B4-3211ACBE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文字方塊 9">
                <a:extLst>
                  <a:ext uri="{FF2B5EF4-FFF2-40B4-BE49-F238E27FC236}">
                    <a16:creationId xmlns:a16="http://schemas.microsoft.com/office/drawing/2014/main" id="{C3EA72EC-8E72-009C-ACBD-5884F2F05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</p:grp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9A5D7FB-C6AD-2D27-B324-86B8F0829E29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 flipV="1">
            <a:off x="3251279" y="4036744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64">
            <a:extLst>
              <a:ext uri="{FF2B5EF4-FFF2-40B4-BE49-F238E27FC236}">
                <a16:creationId xmlns:a16="http://schemas.microsoft.com/office/drawing/2014/main" id="{347E10B7-0140-2C16-F1D2-63F19F8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24" y="3819360"/>
            <a:ext cx="2223366" cy="660361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450477" y="1564129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397440" y="2391232"/>
            <a:ext cx="704671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44391" y="2126753"/>
            <a:ext cx="5385" cy="264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450476" y="334208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440157" y="520803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397440" y="6109669"/>
            <a:ext cx="68402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34071" y="5770660"/>
            <a:ext cx="5383" cy="3390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2279113" y="157511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2626018" y="237223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2966142" y="213773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7488302" y="1466219"/>
            <a:ext cx="1423856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7274249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7601687" y="2028843"/>
            <a:ext cx="598543" cy="37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cxnSpLocks/>
            <a:stCxn id="93" idx="4"/>
            <a:endCxn id="110" idx="0"/>
          </p:cNvCxnSpPr>
          <p:nvPr/>
        </p:nvCxnSpPr>
        <p:spPr>
          <a:xfrm>
            <a:off x="8200230" y="2028843"/>
            <a:ext cx="238232" cy="39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006560" y="1014949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>
            <a:cxnSpLocks/>
          </p:cNvCxnSpPr>
          <p:nvPr/>
        </p:nvCxnSpPr>
        <p:spPr>
          <a:xfrm>
            <a:off x="1949868" y="863925"/>
            <a:ext cx="0" cy="600613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E07DC433-E5C5-4646-A525-CFE90874674B}"/>
              </a:ext>
            </a:extLst>
          </p:cNvPr>
          <p:cNvSpPr/>
          <p:nvPr/>
        </p:nvSpPr>
        <p:spPr>
          <a:xfrm>
            <a:off x="256243" y="807419"/>
            <a:ext cx="1127163" cy="715085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3697544" y="919332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591BBB87-782E-7057-13FA-C693AB91C679}"/>
              </a:ext>
            </a:extLst>
          </p:cNvPr>
          <p:cNvSpPr/>
          <p:nvPr/>
        </p:nvSpPr>
        <p:spPr>
          <a:xfrm>
            <a:off x="8945632" y="899854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D3EDB8-5CF7-737F-5044-12AD4322AD7F}"/>
              </a:ext>
            </a:extLst>
          </p:cNvPr>
          <p:cNvSpPr/>
          <p:nvPr/>
        </p:nvSpPr>
        <p:spPr>
          <a:xfrm>
            <a:off x="-9134" y="4207305"/>
            <a:ext cx="78706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F5C4FA-697E-BAF3-ADA3-62DB8C294C0E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 flipH="1">
            <a:off x="384397" y="3904709"/>
            <a:ext cx="359993" cy="302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5723128" y="236975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6055717" y="211078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3829165" y="156412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4180439" y="238572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4520563" y="212675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184990" y="330436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2057935" y="406745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2481937" y="386699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3775725" y="330436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4163929" y="386699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5257535" y="329777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2342047" y="517711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2693321" y="599871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3033445" y="573973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3818173" y="519045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4169447" y="60120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4509571" y="575307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5257535" y="520024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5608809" y="602183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5948933" y="576286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5D9F39D7-D7AB-0DD0-12D9-935F82FAAA86}"/>
              </a:ext>
            </a:extLst>
          </p:cNvPr>
          <p:cNvSpPr/>
          <p:nvPr/>
        </p:nvSpPr>
        <p:spPr>
          <a:xfrm>
            <a:off x="9615988" y="1439599"/>
            <a:ext cx="1423856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48D6473-2487-6A8B-F99B-0909A0BC19E4}"/>
              </a:ext>
            </a:extLst>
          </p:cNvPr>
          <p:cNvSpPr/>
          <p:nvPr/>
        </p:nvSpPr>
        <p:spPr>
          <a:xfrm>
            <a:off x="9979074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C03DD6E-44C5-FC28-2D11-5798BC9810F4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10306512" y="2002223"/>
            <a:ext cx="21404" cy="401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D61C9933-1865-FF9A-6442-5D2CE32AF6B7}"/>
              </a:ext>
            </a:extLst>
          </p:cNvPr>
          <p:cNvSpPr/>
          <p:nvPr/>
        </p:nvSpPr>
        <p:spPr>
          <a:xfrm>
            <a:off x="9661375" y="2979490"/>
            <a:ext cx="1423856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D747D68-00F4-7752-E5F8-C10F6AF70B91}"/>
              </a:ext>
            </a:extLst>
          </p:cNvPr>
          <p:cNvSpPr/>
          <p:nvPr/>
        </p:nvSpPr>
        <p:spPr>
          <a:xfrm>
            <a:off x="10502438" y="3945706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8513EEDF-6CFA-68FA-2F6B-303ACF668968}"/>
              </a:ext>
            </a:extLst>
          </p:cNvPr>
          <p:cNvCxnSpPr>
            <a:cxnSpLocks/>
            <a:stCxn id="199" idx="4"/>
            <a:endCxn id="84" idx="0"/>
          </p:cNvCxnSpPr>
          <p:nvPr/>
        </p:nvCxnSpPr>
        <p:spPr>
          <a:xfrm flipH="1">
            <a:off x="9127041" y="3542114"/>
            <a:ext cx="1246262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DF95272-95CF-6B0E-EF7D-9E48ADF87AE7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10373303" y="3542114"/>
            <a:ext cx="473571" cy="40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4" name="橢圓 203">
            <a:extLst>
              <a:ext uri="{FF2B5EF4-FFF2-40B4-BE49-F238E27FC236}">
                <a16:creationId xmlns:a16="http://schemas.microsoft.com/office/drawing/2014/main" id="{EEF75EB1-BC39-1C75-9EC1-58968D070A70}"/>
              </a:ext>
            </a:extLst>
          </p:cNvPr>
          <p:cNvSpPr/>
          <p:nvPr/>
        </p:nvSpPr>
        <p:spPr>
          <a:xfrm>
            <a:off x="9941868" y="4808946"/>
            <a:ext cx="1423856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EFDDD3F-88BA-AFE8-5E50-6D86B487E5EB}"/>
              </a:ext>
            </a:extLst>
          </p:cNvPr>
          <p:cNvSpPr/>
          <p:nvPr/>
        </p:nvSpPr>
        <p:spPr>
          <a:xfrm>
            <a:off x="11276145" y="5806862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1285DEC0-8DF6-2546-D1E2-45578A6F84FB}"/>
              </a:ext>
            </a:extLst>
          </p:cNvPr>
          <p:cNvCxnSpPr>
            <a:cxnSpLocks/>
            <a:stCxn id="204" idx="4"/>
            <a:endCxn id="91" idx="0"/>
          </p:cNvCxnSpPr>
          <p:nvPr/>
        </p:nvCxnSpPr>
        <p:spPr>
          <a:xfrm>
            <a:off x="10653796" y="5371570"/>
            <a:ext cx="172355" cy="44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06C3F44D-41D3-AD0D-A325-0AD3EED83F85}"/>
              </a:ext>
            </a:extLst>
          </p:cNvPr>
          <p:cNvCxnSpPr>
            <a:cxnSpLocks/>
            <a:stCxn id="204" idx="4"/>
            <a:endCxn id="213" idx="0"/>
          </p:cNvCxnSpPr>
          <p:nvPr/>
        </p:nvCxnSpPr>
        <p:spPr>
          <a:xfrm>
            <a:off x="10653796" y="5371570"/>
            <a:ext cx="966785" cy="43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0" name="橢圓 219">
            <a:extLst>
              <a:ext uri="{FF2B5EF4-FFF2-40B4-BE49-F238E27FC236}">
                <a16:creationId xmlns:a16="http://schemas.microsoft.com/office/drawing/2014/main" id="{29ED59F6-0E05-C6B9-F330-5131874F4C59}"/>
              </a:ext>
            </a:extLst>
          </p:cNvPr>
          <p:cNvSpPr/>
          <p:nvPr/>
        </p:nvSpPr>
        <p:spPr>
          <a:xfrm>
            <a:off x="7206942" y="516861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0E451F-9165-7F5E-F354-164C0A2648D3}"/>
              </a:ext>
            </a:extLst>
          </p:cNvPr>
          <p:cNvSpPr/>
          <p:nvPr/>
        </p:nvSpPr>
        <p:spPr>
          <a:xfrm>
            <a:off x="7558216" y="599020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0C27C0F5-2280-33A8-90CD-7974D5E10BEC}"/>
              </a:ext>
            </a:extLst>
          </p:cNvPr>
          <p:cNvCxnSpPr>
            <a:cxnSpLocks/>
            <a:stCxn id="220" idx="4"/>
            <a:endCxn id="221" idx="0"/>
          </p:cNvCxnSpPr>
          <p:nvPr/>
        </p:nvCxnSpPr>
        <p:spPr>
          <a:xfrm flipH="1">
            <a:off x="7898340" y="573123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7FA27DA-2E08-D184-0576-EA481BD28C95}"/>
              </a:ext>
            </a:extLst>
          </p:cNvPr>
          <p:cNvSpPr/>
          <p:nvPr/>
        </p:nvSpPr>
        <p:spPr>
          <a:xfrm>
            <a:off x="1582994" y="828702"/>
            <a:ext cx="893187" cy="67251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立帳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431878" y="271482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5541515" y="270366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4022669" y="274511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235278" y="450304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2501569" y="634631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4015079" y="636334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5414324" y="637742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5" name="流程圖: 替代程序 64">
            <a:extLst>
              <a:ext uri="{FF2B5EF4-FFF2-40B4-BE49-F238E27FC236}">
                <a16:creationId xmlns:a16="http://schemas.microsoft.com/office/drawing/2014/main" id="{AE823172-ACA2-2F6F-1F6E-0CA1A222890C}"/>
              </a:ext>
            </a:extLst>
          </p:cNvPr>
          <p:cNvSpPr/>
          <p:nvPr/>
        </p:nvSpPr>
        <p:spPr>
          <a:xfrm>
            <a:off x="3462050" y="124595"/>
            <a:ext cx="4522155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從某會員帳單執行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-P.1</a:t>
            </a: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46091D4-0934-97BA-7563-70C2A60E1DCE}"/>
              </a:ext>
            </a:extLst>
          </p:cNvPr>
          <p:cNvSpPr/>
          <p:nvPr/>
        </p:nvSpPr>
        <p:spPr>
          <a:xfrm>
            <a:off x="6708382" y="684304"/>
            <a:ext cx="893186" cy="11616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合併帳單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81CAD0-8F26-F73C-5ECF-119963853467}"/>
              </a:ext>
            </a:extLst>
          </p:cNvPr>
          <p:cNvSpPr/>
          <p:nvPr/>
        </p:nvSpPr>
        <p:spPr>
          <a:xfrm>
            <a:off x="923500" y="4224831"/>
            <a:ext cx="78234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17F0A1-32C6-8554-74A7-B03FF3FF16C8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744390" y="3904709"/>
            <a:ext cx="570284" cy="3201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2960175" y="408217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2876389" y="386699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4467124" y="386699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3771776" y="406037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4587241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796757" y="386040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948934" y="386040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371471" y="408217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6263497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3849521" y="448269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554624" y="449794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721B2DE-1634-0E62-A81B-E30D1BDA6F06}"/>
              </a:ext>
            </a:extLst>
          </p:cNvPr>
          <p:cNvCxnSpPr>
            <a:cxnSpLocks/>
            <a:stCxn id="199" idx="4"/>
            <a:endCxn id="85" idx="0"/>
          </p:cNvCxnSpPr>
          <p:nvPr/>
        </p:nvCxnSpPr>
        <p:spPr>
          <a:xfrm flipH="1">
            <a:off x="10001671" y="3542114"/>
            <a:ext cx="371632" cy="3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3A329BB-5126-BA09-4C58-74A3BB11E9AC}"/>
              </a:ext>
            </a:extLst>
          </p:cNvPr>
          <p:cNvCxnSpPr>
            <a:cxnSpLocks/>
            <a:stCxn id="204" idx="4"/>
            <a:endCxn id="90" idx="0"/>
          </p:cNvCxnSpPr>
          <p:nvPr/>
        </p:nvCxnSpPr>
        <p:spPr>
          <a:xfrm flipH="1">
            <a:off x="9995543" y="5371570"/>
            <a:ext cx="658253" cy="43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2148E67-21E5-7F6D-405C-8950C2C3A78B}"/>
              </a:ext>
            </a:extLst>
          </p:cNvPr>
          <p:cNvSpPr/>
          <p:nvPr/>
        </p:nvSpPr>
        <p:spPr>
          <a:xfrm>
            <a:off x="8746427" y="3941933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3B6CC3-AFB4-1D03-9F65-0579E196ED26}"/>
              </a:ext>
            </a:extLst>
          </p:cNvPr>
          <p:cNvSpPr/>
          <p:nvPr/>
        </p:nvSpPr>
        <p:spPr>
          <a:xfrm>
            <a:off x="9621057" y="3936635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880740-03DD-F905-5F16-47B53B664973}"/>
              </a:ext>
            </a:extLst>
          </p:cNvPr>
          <p:cNvSpPr/>
          <p:nvPr/>
        </p:nvSpPr>
        <p:spPr>
          <a:xfrm>
            <a:off x="9614929" y="5803968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089E2-D987-9755-24A6-EB29E945B3DC}"/>
              </a:ext>
            </a:extLst>
          </p:cNvPr>
          <p:cNvSpPr/>
          <p:nvPr/>
        </p:nvSpPr>
        <p:spPr>
          <a:xfrm>
            <a:off x="10445537" y="5819607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5364318" y="154816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0D44EA-C716-ED94-3DEC-BB4B87FB2543}"/>
              </a:ext>
            </a:extLst>
          </p:cNvPr>
          <p:cNvSpPr/>
          <p:nvPr/>
        </p:nvSpPr>
        <p:spPr>
          <a:xfrm>
            <a:off x="8778842" y="58191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02BDCB2-D1DF-32C1-C700-23BD3315BDD2}"/>
              </a:ext>
            </a:extLst>
          </p:cNvPr>
          <p:cNvCxnSpPr>
            <a:cxnSpLocks/>
            <a:stCxn id="204" idx="4"/>
            <a:endCxn id="103" idx="0"/>
          </p:cNvCxnSpPr>
          <p:nvPr/>
        </p:nvCxnSpPr>
        <p:spPr>
          <a:xfrm flipH="1">
            <a:off x="9118966" y="5371570"/>
            <a:ext cx="1534830" cy="44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4B2F1ED-7A1D-EE69-ED35-816764C3D8E6}"/>
              </a:ext>
            </a:extLst>
          </p:cNvPr>
          <p:cNvSpPr/>
          <p:nvPr/>
        </p:nvSpPr>
        <p:spPr>
          <a:xfrm>
            <a:off x="8042527" y="2422842"/>
            <a:ext cx="79187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8254B3B-9E05-F5BB-1EE2-7BEE44B3BF3E}"/>
              </a:ext>
            </a:extLst>
          </p:cNvPr>
          <p:cNvSpPr/>
          <p:nvPr/>
        </p:nvSpPr>
        <p:spPr>
          <a:xfrm>
            <a:off x="8917157" y="2417544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12AF560-346B-3931-22BE-31021360E8DB}"/>
              </a:ext>
            </a:extLst>
          </p:cNvPr>
          <p:cNvCxnSpPr>
            <a:cxnSpLocks/>
            <a:stCxn id="93" idx="4"/>
            <a:endCxn id="111" idx="0"/>
          </p:cNvCxnSpPr>
          <p:nvPr/>
        </p:nvCxnSpPr>
        <p:spPr>
          <a:xfrm>
            <a:off x="8200230" y="2028843"/>
            <a:ext cx="1097541" cy="38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55E90639-A229-4476-4B25-0391D4BEEFB8}"/>
              </a:ext>
            </a:extLst>
          </p:cNvPr>
          <p:cNvSpPr/>
          <p:nvPr/>
        </p:nvSpPr>
        <p:spPr>
          <a:xfrm>
            <a:off x="7137112" y="1327950"/>
            <a:ext cx="2646056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2EF6E9E9-37C9-E5BE-FD7C-FE152D7F686A}"/>
              </a:ext>
            </a:extLst>
          </p:cNvPr>
          <p:cNvCxnSpPr>
            <a:cxnSpLocks/>
          </p:cNvCxnSpPr>
          <p:nvPr/>
        </p:nvCxnSpPr>
        <p:spPr>
          <a:xfrm rot="5400000">
            <a:off x="6682630" y="2630279"/>
            <a:ext cx="614397" cy="568846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259064E-96A9-36EE-7103-01BEC459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771" y="3096234"/>
            <a:ext cx="1423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帳單要作廢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106F9D9B-C119-8292-5EDC-8EE06D31FD24}"/>
              </a:ext>
            </a:extLst>
          </p:cNvPr>
          <p:cNvCxnSpPr>
            <a:cxnSpLocks/>
          </p:cNvCxnSpPr>
          <p:nvPr/>
        </p:nvCxnSpPr>
        <p:spPr>
          <a:xfrm>
            <a:off x="6678762" y="3711558"/>
            <a:ext cx="1225735" cy="388299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3A14B21-7D95-F209-A1EA-B31CF5DC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119" y="4062705"/>
            <a:ext cx="18312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同時也擁有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的會員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狀態不變仍為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56525A04-7EA9-5AA7-80E0-33F11F252F26}"/>
              </a:ext>
            </a:extLst>
          </p:cNvPr>
          <p:cNvSpPr/>
          <p:nvPr/>
        </p:nvSpPr>
        <p:spPr>
          <a:xfrm>
            <a:off x="6823277" y="2384822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49640C82-4D0B-5D5B-8C4E-80E8C57E9FB0}"/>
              </a:ext>
            </a:extLst>
          </p:cNvPr>
          <p:cNvSpPr/>
          <p:nvPr/>
        </p:nvSpPr>
        <p:spPr>
          <a:xfrm>
            <a:off x="7211644" y="3656037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EDF89F7-488C-E665-59D9-CF79BFD92655}"/>
              </a:ext>
            </a:extLst>
          </p:cNvPr>
          <p:cNvSpPr/>
          <p:nvPr/>
        </p:nvSpPr>
        <p:spPr>
          <a:xfrm>
            <a:off x="1993285" y="1334959"/>
            <a:ext cx="1901081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E788154-0E10-5EDD-2DE2-9FE595001A9A}"/>
              </a:ext>
            </a:extLst>
          </p:cNvPr>
          <p:cNvSpPr/>
          <p:nvPr/>
        </p:nvSpPr>
        <p:spPr>
          <a:xfrm>
            <a:off x="5145459" y="2949699"/>
            <a:ext cx="1901081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15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75704" y="1142961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422609" y="194008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762733" y="1705585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1605043" y="734343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3785589" y="247992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4118178" y="222095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1891626" y="167429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2242900" y="249589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2583024" y="223692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47451" y="341453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120396" y="417762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544398" y="397716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1838186" y="341453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2226390" y="397716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4945776" y="4724661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404508" y="528728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755782" y="610888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1095906" y="584990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1880634" y="530062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2231908" y="612221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2572032" y="586324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3319996" y="531041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3671270" y="613200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4011394" y="587303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28469" y="2282672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3603976" y="281383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2085130" y="285528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97739" y="461321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564030" y="645648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2077540" y="647351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3476785" y="648759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1022636" y="419234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938850" y="397716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2529585" y="397716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1834237" y="417054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2649702" y="418527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484998" y="5287285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637175" y="5287285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059712" y="5509063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5951738" y="5501985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1911982" y="459286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242865" y="5924833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3426779" y="165833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4" name="表格 25">
            <a:extLst>
              <a:ext uri="{FF2B5EF4-FFF2-40B4-BE49-F238E27FC236}">
                <a16:creationId xmlns:a16="http://schemas.microsoft.com/office/drawing/2014/main" id="{4C39F58D-4B04-E612-8F86-F0F580B30616}"/>
              </a:ext>
            </a:extLst>
          </p:cNvPr>
          <p:cNvGraphicFramePr>
            <a:graphicFrameLocks noGrp="1"/>
          </p:cNvGraphicFramePr>
          <p:nvPr/>
        </p:nvGraphicFramePr>
        <p:xfrm>
          <a:off x="7485431" y="1361928"/>
          <a:ext cx="4500978" cy="421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08">
                  <a:extLst>
                    <a:ext uri="{9D8B030D-6E8A-4147-A177-3AD203B41FA5}">
                      <a16:colId xmlns:a16="http://schemas.microsoft.com/office/drawing/2014/main" val="1470973008"/>
                    </a:ext>
                  </a:extLst>
                </a:gridCol>
                <a:gridCol w="643788">
                  <a:extLst>
                    <a:ext uri="{9D8B030D-6E8A-4147-A177-3AD203B41FA5}">
                      <a16:colId xmlns:a16="http://schemas.microsoft.com/office/drawing/2014/main" val="2587291928"/>
                    </a:ext>
                  </a:extLst>
                </a:gridCol>
                <a:gridCol w="1039097">
                  <a:extLst>
                    <a:ext uri="{9D8B030D-6E8A-4147-A177-3AD203B41FA5}">
                      <a16:colId xmlns:a16="http://schemas.microsoft.com/office/drawing/2014/main" val="14807519"/>
                    </a:ext>
                  </a:extLst>
                </a:gridCol>
                <a:gridCol w="1886185">
                  <a:extLst>
                    <a:ext uri="{9D8B030D-6E8A-4147-A177-3AD203B41FA5}">
                      <a16:colId xmlns:a16="http://schemas.microsoft.com/office/drawing/2014/main" val="691159015"/>
                    </a:ext>
                  </a:extLst>
                </a:gridCol>
              </a:tblGrid>
              <a:tr h="476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發票號碼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會員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費用項目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處理狀態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3777"/>
                  </a:ext>
                </a:extLst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INVALID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9812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1702"/>
                  </a:ext>
                </a:extLst>
              </a:tr>
              <a:tr h="344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75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INVALID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32940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INVALID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53219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8183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2940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03407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043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50941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95867"/>
                  </a:ext>
                </a:extLst>
              </a:tr>
            </a:tbl>
          </a:graphicData>
        </a:graphic>
      </p:graphicFrame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22AB961-A310-C8D8-887D-C85ADACF3D4A}"/>
              </a:ext>
            </a:extLst>
          </p:cNvPr>
          <p:cNvCxnSpPr>
            <a:cxnSpLocks/>
          </p:cNvCxnSpPr>
          <p:nvPr/>
        </p:nvCxnSpPr>
        <p:spPr>
          <a:xfrm flipV="1">
            <a:off x="5196980" y="2495894"/>
            <a:ext cx="2357797" cy="498982"/>
          </a:xfrm>
          <a:prstGeom prst="curvedConnector3">
            <a:avLst>
              <a:gd name="adj1" fmla="val 48384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174D62EC-957A-A32B-B1E5-4CEB5E180B8B}"/>
              </a:ext>
            </a:extLst>
          </p:cNvPr>
          <p:cNvSpPr/>
          <p:nvPr/>
        </p:nvSpPr>
        <p:spPr>
          <a:xfrm>
            <a:off x="6137061" y="2545335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EB23E3-1978-A225-6357-93857D88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8" y="3124267"/>
            <a:ext cx="2284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中狀態調整的結果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66FEC5E-8B35-445D-5CB4-221655F4CA71}"/>
              </a:ext>
            </a:extLst>
          </p:cNvPr>
          <p:cNvSpPr txBox="1"/>
          <p:nvPr/>
        </p:nvSpPr>
        <p:spPr>
          <a:xfrm>
            <a:off x="394297" y="1724892"/>
            <a:ext cx="105530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TO_MERGE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ADA054-C235-6646-2B80-4AC8EAB798AA}"/>
              </a:ext>
            </a:extLst>
          </p:cNvPr>
          <p:cNvSpPr txBox="1"/>
          <p:nvPr/>
        </p:nvSpPr>
        <p:spPr>
          <a:xfrm>
            <a:off x="1927143" y="2149818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B21A15-916F-2242-470F-9078344DACAF}"/>
              </a:ext>
            </a:extLst>
          </p:cNvPr>
          <p:cNvSpPr txBox="1"/>
          <p:nvPr/>
        </p:nvSpPr>
        <p:spPr>
          <a:xfrm>
            <a:off x="3410930" y="5808063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2" name="流程圖: 替代程序 1">
            <a:extLst>
              <a:ext uri="{FF2B5EF4-FFF2-40B4-BE49-F238E27FC236}">
                <a16:creationId xmlns:a16="http://schemas.microsoft.com/office/drawing/2014/main" id="{46B8F996-9871-F507-67BD-4F14BC2948FF}"/>
              </a:ext>
            </a:extLst>
          </p:cNvPr>
          <p:cNvSpPr/>
          <p:nvPr/>
        </p:nvSpPr>
        <p:spPr>
          <a:xfrm>
            <a:off x="2205263" y="29078"/>
            <a:ext cx="8668506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從某會員帳單發現有錯，執行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F06223-7851-C1DB-8653-B57601E3CF2E}"/>
              </a:ext>
            </a:extLst>
          </p:cNvPr>
          <p:cNvSpPr txBox="1"/>
          <p:nvPr/>
        </p:nvSpPr>
        <p:spPr>
          <a:xfrm>
            <a:off x="5910283" y="5291598"/>
            <a:ext cx="10868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TO_MERGE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D13934-616A-D839-BD46-9FC9A601D1F4}"/>
              </a:ext>
            </a:extLst>
          </p:cNvPr>
          <p:cNvSpPr txBox="1"/>
          <p:nvPr/>
        </p:nvSpPr>
        <p:spPr>
          <a:xfrm>
            <a:off x="4711339" y="5296710"/>
            <a:ext cx="11530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TO_MERGE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5CB746-B7B7-C8F0-D091-4054507EA7C5}"/>
              </a:ext>
            </a:extLst>
          </p:cNvPr>
          <p:cNvSpPr txBox="1"/>
          <p:nvPr/>
        </p:nvSpPr>
        <p:spPr>
          <a:xfrm>
            <a:off x="3501647" y="2160645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BA547A-D745-0695-0370-16435712A98E}"/>
              </a:ext>
            </a:extLst>
          </p:cNvPr>
          <p:cNvSpPr txBox="1"/>
          <p:nvPr/>
        </p:nvSpPr>
        <p:spPr>
          <a:xfrm>
            <a:off x="1855020" y="5773192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515ABC-CD5D-1914-F71B-04A784D829B4}"/>
              </a:ext>
            </a:extLst>
          </p:cNvPr>
          <p:cNvSpPr txBox="1"/>
          <p:nvPr/>
        </p:nvSpPr>
        <p:spPr>
          <a:xfrm>
            <a:off x="1810565" y="3942027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B30D9AA-DA16-C545-A28C-5FB8865CBB0B}"/>
              </a:ext>
            </a:extLst>
          </p:cNvPr>
          <p:cNvSpPr txBox="1"/>
          <p:nvPr/>
        </p:nvSpPr>
        <p:spPr>
          <a:xfrm>
            <a:off x="347943" y="5783866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DB043D8-64C8-0602-948D-0293B819922E}"/>
              </a:ext>
            </a:extLst>
          </p:cNvPr>
          <p:cNvSpPr txBox="1"/>
          <p:nvPr/>
        </p:nvSpPr>
        <p:spPr>
          <a:xfrm>
            <a:off x="2598561" y="3946954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51A713-0F9D-B6AD-81F6-989CCAAC2A2C}"/>
              </a:ext>
            </a:extLst>
          </p:cNvPr>
          <p:cNvSpPr txBox="1"/>
          <p:nvPr/>
        </p:nvSpPr>
        <p:spPr>
          <a:xfrm>
            <a:off x="934736" y="3939176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533017-9082-6E78-D028-AB25EA23ACAE}"/>
              </a:ext>
            </a:extLst>
          </p:cNvPr>
          <p:cNvSpPr txBox="1"/>
          <p:nvPr/>
        </p:nvSpPr>
        <p:spPr>
          <a:xfrm>
            <a:off x="69860" y="3938894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87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70">
            <a:extLst>
              <a:ext uri="{FF2B5EF4-FFF2-40B4-BE49-F238E27FC236}">
                <a16:creationId xmlns:a16="http://schemas.microsoft.com/office/drawing/2014/main" id="{D2666976-2BB5-AF73-1EE8-71AD70E5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016" y="780791"/>
            <a:ext cx="2136988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發票階段作廢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1979868" cy="1675951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311987" y="-1359858"/>
            <a:ext cx="327200" cy="4703186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3994" y="815583"/>
            <a:ext cx="4158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發票階段作廢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E8D97A-FD70-8A05-692A-E4A61347D054}"/>
              </a:ext>
            </a:extLst>
          </p:cNvPr>
          <p:cNvSpPr txBox="1"/>
          <p:nvPr/>
        </p:nvSpPr>
        <p:spPr>
          <a:xfrm>
            <a:off x="88137" y="1229546"/>
            <a:ext cx="1197986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(INVALID)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的動作皆紀錄資訊至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UndoAction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直接將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VALIDATED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立帳完成後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發票工作主檔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從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BILLED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且包含其他一起攤分會員的發票檔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立帳資訊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也必須一併作廢改為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13">
            <a:extLst>
              <a:ext uri="{FF2B5EF4-FFF2-40B4-BE49-F238E27FC236}">
                <a16:creationId xmlns:a16="http://schemas.microsoft.com/office/drawing/2014/main" id="{723E0803-13D1-359D-FDDC-6FD3244D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" y="2982207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22">
            <a:extLst>
              <a:ext uri="{FF2B5EF4-FFF2-40B4-BE49-F238E27FC236}">
                <a16:creationId xmlns:a16="http://schemas.microsoft.com/office/drawing/2014/main" id="{F19663BF-09E3-CAC7-4A03-C918E0ACE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" y="3510460"/>
            <a:ext cx="967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BF12C1-F6D4-FC71-33A1-C8A5298C139A}"/>
              </a:ext>
            </a:extLst>
          </p:cNvPr>
          <p:cNvSpPr/>
          <p:nvPr/>
        </p:nvSpPr>
        <p:spPr bwMode="auto">
          <a:xfrm>
            <a:off x="3355784" y="2888761"/>
            <a:ext cx="2224618" cy="677733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在已立帳頁籤之某發票按下作廢按鈕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67">
            <a:extLst>
              <a:ext uri="{FF2B5EF4-FFF2-40B4-BE49-F238E27FC236}">
                <a16:creationId xmlns:a16="http://schemas.microsoft.com/office/drawing/2014/main" id="{16ECC4E6-97AB-0F8A-4C30-D43695212645}"/>
              </a:ext>
            </a:extLst>
          </p:cNvPr>
          <p:cNvCxnSpPr>
            <a:cxnSpLocks noChangeShapeType="1"/>
            <a:stCxn id="12" idx="3"/>
            <a:endCxn id="36" idx="1"/>
          </p:cNvCxnSpPr>
          <p:nvPr/>
        </p:nvCxnSpPr>
        <p:spPr bwMode="auto">
          <a:xfrm>
            <a:off x="5580402" y="3227628"/>
            <a:ext cx="377750" cy="3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7">
            <a:extLst>
              <a:ext uri="{FF2B5EF4-FFF2-40B4-BE49-F238E27FC236}">
                <a16:creationId xmlns:a16="http://schemas.microsoft.com/office/drawing/2014/main" id="{35F2103A-179E-E6EC-E285-3E7E51FD95B9}"/>
              </a:ext>
            </a:extLst>
          </p:cNvPr>
          <p:cNvGrpSpPr>
            <a:grpSpLocks/>
          </p:cNvGrpSpPr>
          <p:nvPr/>
        </p:nvGrpSpPr>
        <p:grpSpPr bwMode="auto">
          <a:xfrm>
            <a:off x="8060553" y="5675189"/>
            <a:ext cx="961649" cy="544152"/>
            <a:chOff x="1805074" y="1921572"/>
            <a:chExt cx="1122060" cy="944313"/>
          </a:xfrm>
        </p:grpSpPr>
        <p:pic>
          <p:nvPicPr>
            <p:cNvPr id="15" name="圖形 8" descr="桌子">
              <a:extLst>
                <a:ext uri="{FF2B5EF4-FFF2-40B4-BE49-F238E27FC236}">
                  <a16:creationId xmlns:a16="http://schemas.microsoft.com/office/drawing/2014/main" id="{84F414F3-29CB-F17B-949A-E8EE38AF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241" y="192157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字方塊 9">
              <a:extLst>
                <a:ext uri="{FF2B5EF4-FFF2-40B4-BE49-F238E27FC236}">
                  <a16:creationId xmlns:a16="http://schemas.microsoft.com/office/drawing/2014/main" id="{48BDD979-46A6-A01C-480E-960ED5869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074" y="2393949"/>
              <a:ext cx="1122060" cy="47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7">
            <a:extLst>
              <a:ext uri="{FF2B5EF4-FFF2-40B4-BE49-F238E27FC236}">
                <a16:creationId xmlns:a16="http://schemas.microsoft.com/office/drawing/2014/main" id="{F6198C86-0EB5-8EAC-4B29-A7F29C6A47C3}"/>
              </a:ext>
            </a:extLst>
          </p:cNvPr>
          <p:cNvGrpSpPr>
            <a:grpSpLocks/>
          </p:cNvGrpSpPr>
          <p:nvPr/>
        </p:nvGrpSpPr>
        <p:grpSpPr bwMode="auto">
          <a:xfrm>
            <a:off x="3537853" y="4963386"/>
            <a:ext cx="1390282" cy="778300"/>
            <a:chOff x="1613944" y="1806919"/>
            <a:chExt cx="1472378" cy="973122"/>
          </a:xfrm>
        </p:grpSpPr>
        <p:pic>
          <p:nvPicPr>
            <p:cNvPr id="18" name="圖形 8" descr="桌子">
              <a:extLst>
                <a:ext uri="{FF2B5EF4-FFF2-40B4-BE49-F238E27FC236}">
                  <a16:creationId xmlns:a16="http://schemas.microsoft.com/office/drawing/2014/main" id="{62A975AB-060B-F41A-5FFF-674315590B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19"/>
              <a:ext cx="704874" cy="70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9">
              <a:extLst>
                <a:ext uri="{FF2B5EF4-FFF2-40B4-BE49-F238E27FC236}">
                  <a16:creationId xmlns:a16="http://schemas.microsoft.com/office/drawing/2014/main" id="{59181ED4-65C8-16CA-8F70-79D9599DC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944" y="2249162"/>
              <a:ext cx="1472378" cy="53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發票工作主檔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FA6FF595-930E-14F5-57DB-EA63AE6C100D}"/>
              </a:ext>
            </a:extLst>
          </p:cNvPr>
          <p:cNvCxnSpPr>
            <a:cxnSpLocks/>
            <a:stCxn id="52" idx="2"/>
            <a:endCxn id="22" idx="3"/>
          </p:cNvCxnSpPr>
          <p:nvPr/>
        </p:nvCxnSpPr>
        <p:spPr>
          <a:xfrm rot="5400000">
            <a:off x="8343888" y="3149337"/>
            <a:ext cx="1062428" cy="3346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D11850F-E877-5982-23B9-3B774A0F6539}"/>
              </a:ext>
            </a:extLst>
          </p:cNvPr>
          <p:cNvCxnSpPr>
            <a:cxnSpLocks/>
            <a:endCxn id="32" idx="2"/>
          </p:cNvCxnSpPr>
          <p:nvPr/>
        </p:nvCxnSpPr>
        <p:spPr>
          <a:xfrm rot="10800000">
            <a:off x="1901493" y="3697233"/>
            <a:ext cx="1793703" cy="165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64">
            <a:extLst>
              <a:ext uri="{FF2B5EF4-FFF2-40B4-BE49-F238E27FC236}">
                <a16:creationId xmlns:a16="http://schemas.microsoft.com/office/drawing/2014/main" id="{6260FCA8-28FC-9959-94CF-95C8C5F2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63" y="4996490"/>
            <a:ext cx="3552775" cy="715047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ADB28B-B844-A1F2-1042-2B0A8981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03" y="5713502"/>
            <a:ext cx="39064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前後端處理說明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針對需要作廢的發票，若發現此發票還有其他帳單存在，則給予提示不允許直接作廢，需先將帳單作廢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65">
            <a:extLst>
              <a:ext uri="{FF2B5EF4-FFF2-40B4-BE49-F238E27FC236}">
                <a16:creationId xmlns:a16="http://schemas.microsoft.com/office/drawing/2014/main" id="{AFD18310-0C47-6D29-A838-2BACAFA6FD3A}"/>
              </a:ext>
            </a:extLst>
          </p:cNvPr>
          <p:cNvGrpSpPr>
            <a:grpSpLocks/>
          </p:cNvGrpSpPr>
          <p:nvPr/>
        </p:nvGrpSpPr>
        <p:grpSpPr bwMode="auto">
          <a:xfrm>
            <a:off x="4928135" y="4990878"/>
            <a:ext cx="2290485" cy="693167"/>
            <a:chOff x="5990475" y="1396336"/>
            <a:chExt cx="1773167" cy="927107"/>
          </a:xfrm>
        </p:grpSpPr>
        <p:grpSp>
          <p:nvGrpSpPr>
            <p:cNvPr id="25" name="群組 7">
              <a:extLst>
                <a:ext uri="{FF2B5EF4-FFF2-40B4-BE49-F238E27FC236}">
                  <a16:creationId xmlns:a16="http://schemas.microsoft.com/office/drawing/2014/main" id="{DC9FA19D-126F-D443-7F14-9A1F6A3C0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475" y="1396336"/>
              <a:ext cx="717587" cy="915262"/>
              <a:chOff x="1981987" y="1806922"/>
              <a:chExt cx="717617" cy="912994"/>
            </a:xfrm>
          </p:grpSpPr>
          <p:pic>
            <p:nvPicPr>
              <p:cNvPr id="29" name="圖形 8" descr="桌子">
                <a:extLst>
                  <a:ext uri="{FF2B5EF4-FFF2-40B4-BE49-F238E27FC236}">
                    <a16:creationId xmlns:a16="http://schemas.microsoft.com/office/drawing/2014/main" id="{272BA9EE-CFEB-9966-1F42-27832E9745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文字方塊 9">
                <a:extLst>
                  <a:ext uri="{FF2B5EF4-FFF2-40B4-BE49-F238E27FC236}">
                    <a16:creationId xmlns:a16="http://schemas.microsoft.com/office/drawing/2014/main" id="{1F02845C-6A10-8521-987C-00C6C074D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669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26" name="群組 7">
              <a:extLst>
                <a:ext uri="{FF2B5EF4-FFF2-40B4-BE49-F238E27FC236}">
                  <a16:creationId xmlns:a16="http://schemas.microsoft.com/office/drawing/2014/main" id="{23914935-382C-5687-4D44-709DDF495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27" name="圖形 8" descr="桌子">
                <a:extLst>
                  <a:ext uri="{FF2B5EF4-FFF2-40B4-BE49-F238E27FC236}">
                    <a16:creationId xmlns:a16="http://schemas.microsoft.com/office/drawing/2014/main" id="{9864E42B-10B1-8CD2-F587-FF6B78C9C1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文字方塊 9">
                <a:extLst>
                  <a:ext uri="{FF2B5EF4-FFF2-40B4-BE49-F238E27FC236}">
                    <a16:creationId xmlns:a16="http://schemas.microsoft.com/office/drawing/2014/main" id="{8B2DCE6A-8D3D-6A2B-D51F-1E83DE340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</p:grp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2C57CC2-F732-F3ED-A8E5-F041164477B9}"/>
              </a:ext>
            </a:extLst>
          </p:cNvPr>
          <p:cNvCxnSpPr>
            <a:cxnSpLocks/>
          </p:cNvCxnSpPr>
          <p:nvPr/>
        </p:nvCxnSpPr>
        <p:spPr>
          <a:xfrm flipV="1">
            <a:off x="5819260" y="5256946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D217F5A-CB6B-FF3C-9184-408EB6BE0D71}"/>
              </a:ext>
            </a:extLst>
          </p:cNvPr>
          <p:cNvSpPr/>
          <p:nvPr/>
        </p:nvSpPr>
        <p:spPr bwMode="auto">
          <a:xfrm>
            <a:off x="901416" y="2762250"/>
            <a:ext cx="2000152" cy="934983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針對完成立帳階段之發票並可檢視攤分結果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/>
          </a:p>
        </p:txBody>
      </p:sp>
      <p:cxnSp>
        <p:nvCxnSpPr>
          <p:cNvPr id="33" name="直線單箭頭接點 67">
            <a:extLst>
              <a:ext uri="{FF2B5EF4-FFF2-40B4-BE49-F238E27FC236}">
                <a16:creationId xmlns:a16="http://schemas.microsoft.com/office/drawing/2014/main" id="{3E70CCE7-7DC5-C316-2730-5F6CF5E744BA}"/>
              </a:ext>
            </a:extLst>
          </p:cNvPr>
          <p:cNvCxnSpPr>
            <a:cxnSpLocks noChangeShapeType="1"/>
            <a:stCxn id="8" idx="3"/>
            <a:endCxn id="32" idx="1"/>
          </p:cNvCxnSpPr>
          <p:nvPr/>
        </p:nvCxnSpPr>
        <p:spPr bwMode="auto">
          <a:xfrm>
            <a:off x="621055" y="3226095"/>
            <a:ext cx="280361" cy="36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9EE1D71E-5E91-EFF4-D46E-89D0C79332E3}"/>
              </a:ext>
            </a:extLst>
          </p:cNvPr>
          <p:cNvCxnSpPr>
            <a:cxnSpLocks/>
            <a:stCxn id="52" idx="2"/>
            <a:endCxn id="15" idx="3"/>
          </p:cNvCxnSpPr>
          <p:nvPr/>
        </p:nvCxnSpPr>
        <p:spPr>
          <a:xfrm rot="5400000">
            <a:off x="8885258" y="4215969"/>
            <a:ext cx="1587691" cy="173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67">
            <a:extLst>
              <a:ext uri="{FF2B5EF4-FFF2-40B4-BE49-F238E27FC236}">
                <a16:creationId xmlns:a16="http://schemas.microsoft.com/office/drawing/2014/main" id="{726A120A-1091-39E3-0CCE-D33DD495AEE4}"/>
              </a:ext>
            </a:extLst>
          </p:cNvPr>
          <p:cNvCxnSpPr>
            <a:cxnSpLocks noChangeShapeType="1"/>
            <a:stCxn id="32" idx="3"/>
            <a:endCxn id="12" idx="1"/>
          </p:cNvCxnSpPr>
          <p:nvPr/>
        </p:nvCxnSpPr>
        <p:spPr bwMode="auto">
          <a:xfrm flipV="1">
            <a:off x="2901568" y="3227628"/>
            <a:ext cx="454216" cy="21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132E03D-9FD4-AF2E-CAA4-43138495953B}"/>
              </a:ext>
            </a:extLst>
          </p:cNvPr>
          <p:cNvSpPr/>
          <p:nvPr/>
        </p:nvSpPr>
        <p:spPr bwMode="auto">
          <a:xfrm>
            <a:off x="5958152" y="2906205"/>
            <a:ext cx="1584760" cy="64932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所含帳單階段狀態檢查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7" name="群組 65">
            <a:extLst>
              <a:ext uri="{FF2B5EF4-FFF2-40B4-BE49-F238E27FC236}">
                <a16:creationId xmlns:a16="http://schemas.microsoft.com/office/drawing/2014/main" id="{C2B29AAC-B3C7-35E6-EEE6-7C3B6262A264}"/>
              </a:ext>
            </a:extLst>
          </p:cNvPr>
          <p:cNvGrpSpPr>
            <a:grpSpLocks/>
          </p:cNvGrpSpPr>
          <p:nvPr/>
        </p:nvGrpSpPr>
        <p:grpSpPr bwMode="auto">
          <a:xfrm>
            <a:off x="4621987" y="4011777"/>
            <a:ext cx="2287444" cy="693659"/>
            <a:chOff x="5791200" y="1396334"/>
            <a:chExt cx="2202865" cy="927766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306C109-5CB3-B9E4-C36F-74EADE898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43" name="圖形 8" descr="桌子">
                <a:extLst>
                  <a:ext uri="{FF2B5EF4-FFF2-40B4-BE49-F238E27FC236}">
                    <a16:creationId xmlns:a16="http://schemas.microsoft.com/office/drawing/2014/main" id="{BDA2F034-D8AD-4A76-7012-3D16CB72D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文字方塊 9">
                <a:extLst>
                  <a:ext uri="{FF2B5EF4-FFF2-40B4-BE49-F238E27FC236}">
                    <a16:creationId xmlns:a16="http://schemas.microsoft.com/office/drawing/2014/main" id="{096F804B-AA3A-CE5D-979D-D0B654F5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39" name="群組 7">
              <a:extLst>
                <a:ext uri="{FF2B5EF4-FFF2-40B4-BE49-F238E27FC236}">
                  <a16:creationId xmlns:a16="http://schemas.microsoft.com/office/drawing/2014/main" id="{DFA9E4F0-C3BD-321C-7794-01BC00953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41" name="圖形 8" descr="桌子">
                <a:extLst>
                  <a:ext uri="{FF2B5EF4-FFF2-40B4-BE49-F238E27FC236}">
                    <a16:creationId xmlns:a16="http://schemas.microsoft.com/office/drawing/2014/main" id="{D4605369-D504-5A6B-E892-9079DFA602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文字方塊 9">
                <a:extLst>
                  <a:ext uri="{FF2B5EF4-FFF2-40B4-BE49-F238E27FC236}">
                    <a16:creationId xmlns:a16="http://schemas.microsoft.com/office/drawing/2014/main" id="{7FC61896-B2F5-8B95-C796-E5A1C3950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40" name="矩形 64">
              <a:extLst>
                <a:ext uri="{FF2B5EF4-FFF2-40B4-BE49-F238E27FC236}">
                  <a16:creationId xmlns:a16="http://schemas.microsoft.com/office/drawing/2014/main" id="{895C3B21-9CBB-7241-5F9A-045089AF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D71414E-51FE-221D-390D-8A4B6A9ADF0A}"/>
              </a:ext>
            </a:extLst>
          </p:cNvPr>
          <p:cNvCxnSpPr/>
          <p:nvPr/>
        </p:nvCxnSpPr>
        <p:spPr>
          <a:xfrm flipV="1">
            <a:off x="5526138" y="4303101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983F4FF-530B-7A43-0C10-65C4E3A8B31D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238341" y="3555531"/>
            <a:ext cx="1512191" cy="45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ACFC5E7-8836-6A93-DB28-C969BBD6CCC0}"/>
              </a:ext>
            </a:extLst>
          </p:cNvPr>
          <p:cNvSpPr/>
          <p:nvPr/>
        </p:nvSpPr>
        <p:spPr bwMode="auto">
          <a:xfrm>
            <a:off x="8951306" y="2522228"/>
            <a:ext cx="3056226" cy="64932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畫面提示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此發票已有帳單產生，請從帳單執行作廢</a:t>
            </a:r>
          </a:p>
        </p:txBody>
      </p:sp>
      <p:cxnSp>
        <p:nvCxnSpPr>
          <p:cNvPr id="48" name="接點: 肘形 74">
            <a:extLst>
              <a:ext uri="{FF2B5EF4-FFF2-40B4-BE49-F238E27FC236}">
                <a16:creationId xmlns:a16="http://schemas.microsoft.com/office/drawing/2014/main" id="{9FE6B84A-1575-CD9B-C070-671248BE729C}"/>
              </a:ext>
            </a:extLst>
          </p:cNvPr>
          <p:cNvCxnSpPr>
            <a:cxnSpLocks noChangeShapeType="1"/>
            <a:stCxn id="36" idx="3"/>
            <a:endCxn id="47" idx="1"/>
          </p:cNvCxnSpPr>
          <p:nvPr/>
        </p:nvCxnSpPr>
        <p:spPr bwMode="auto">
          <a:xfrm flipV="1">
            <a:off x="7542912" y="2846891"/>
            <a:ext cx="1408394" cy="383977"/>
          </a:xfrm>
          <a:prstGeom prst="bentConnector3">
            <a:avLst>
              <a:gd name="adj1" fmla="val 6758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接點: 肘形 74">
            <a:extLst>
              <a:ext uri="{FF2B5EF4-FFF2-40B4-BE49-F238E27FC236}">
                <a16:creationId xmlns:a16="http://schemas.microsoft.com/office/drawing/2014/main" id="{835EA9B7-A093-96B4-028C-E6063EB004A4}"/>
              </a:ext>
            </a:extLst>
          </p:cNvPr>
          <p:cNvCxnSpPr>
            <a:cxnSpLocks noChangeShapeType="1"/>
            <a:stCxn id="36" idx="3"/>
            <a:endCxn id="52" idx="1"/>
          </p:cNvCxnSpPr>
          <p:nvPr/>
        </p:nvCxnSpPr>
        <p:spPr bwMode="auto">
          <a:xfrm>
            <a:off x="7542912" y="3230868"/>
            <a:ext cx="1467593" cy="58737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F8D46DD-0A62-FAFD-AA6D-2CC3F67E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074" y="2610850"/>
            <a:ext cx="12851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1.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已有帳單產生。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60CB71F-1EEB-1ECF-D146-BFF802771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245" y="3885254"/>
            <a:ext cx="20928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2.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尚未有任何帳單產生，亦即所含之發票明細都在待合併階段。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021030-E64B-716A-2C21-DD1BF7023D1B}"/>
              </a:ext>
            </a:extLst>
          </p:cNvPr>
          <p:cNvSpPr/>
          <p:nvPr/>
        </p:nvSpPr>
        <p:spPr bwMode="auto">
          <a:xfrm>
            <a:off x="9010505" y="3344889"/>
            <a:ext cx="3076119" cy="946697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作廢立帳階段與發票工作階段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主檔狀態改為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，發票明細亦改為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INVALID]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12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36541" y="765524"/>
            <a:ext cx="12145934" cy="1857431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43289" y="-952814"/>
            <a:ext cx="376755" cy="3863365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2302613" y="1409287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帳單階段退回至立帳前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123994" y="1294403"/>
            <a:ext cx="1045131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先將帳單退回至待合併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=TO_MERGE[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，帳單檔狀態都改為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該帳單包含的所有帳單明細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對應回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，要將狀態從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再從已立帳階段的發票作廢，發票工作主檔狀態改為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，發票檔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立帳資訊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狀態都改為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70">
            <a:extLst>
              <a:ext uri="{FF2B5EF4-FFF2-40B4-BE49-F238E27FC236}">
                <a16:creationId xmlns:a16="http://schemas.microsoft.com/office/drawing/2014/main" id="{8116FE2D-662F-1C1F-67EF-F1671A2E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595" y="789305"/>
            <a:ext cx="2992863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帳單階段作廢至發票階段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3">
            <a:extLst>
              <a:ext uri="{FF2B5EF4-FFF2-40B4-BE49-F238E27FC236}">
                <a16:creationId xmlns:a16="http://schemas.microsoft.com/office/drawing/2014/main" id="{43230F65-5F24-33E6-EE25-DF254A2C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" y="2992879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BAA8112-67E8-CF6A-A5B6-ADD670283099}"/>
              </a:ext>
            </a:extLst>
          </p:cNvPr>
          <p:cNvSpPr/>
          <p:nvPr/>
        </p:nvSpPr>
        <p:spPr bwMode="auto">
          <a:xfrm>
            <a:off x="65535" y="4305300"/>
            <a:ext cx="2681168" cy="56197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按下某帳單之作廢按鈕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087149-CFD0-9003-A20B-32743C830FF9}"/>
              </a:ext>
            </a:extLst>
          </p:cNvPr>
          <p:cNvSpPr/>
          <p:nvPr/>
        </p:nvSpPr>
        <p:spPr bwMode="auto">
          <a:xfrm>
            <a:off x="3082546" y="4304588"/>
            <a:ext cx="2065258" cy="562688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作廢相關後端作業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67">
            <a:extLst>
              <a:ext uri="{FF2B5EF4-FFF2-40B4-BE49-F238E27FC236}">
                <a16:creationId xmlns:a16="http://schemas.microsoft.com/office/drawing/2014/main" id="{50C69F17-9C87-E16B-E794-35718281806A}"/>
              </a:ext>
            </a:extLst>
          </p:cNvPr>
          <p:cNvCxnSpPr>
            <a:cxnSpLocks noChangeShapeType="1"/>
            <a:stCxn id="14" idx="3"/>
            <a:endCxn id="15" idx="1"/>
          </p:cNvCxnSpPr>
          <p:nvPr/>
        </p:nvCxnSpPr>
        <p:spPr bwMode="auto">
          <a:xfrm flipV="1">
            <a:off x="2746703" y="4585932"/>
            <a:ext cx="335843" cy="3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22">
            <a:extLst>
              <a:ext uri="{FF2B5EF4-FFF2-40B4-BE49-F238E27FC236}">
                <a16:creationId xmlns:a16="http://schemas.microsoft.com/office/drawing/2014/main" id="{A55BEDEB-1055-D918-A5D2-2501FDC13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80655"/>
            <a:ext cx="923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49F8D4-8ED0-196E-7A5F-C9240FED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381" y="2936284"/>
            <a:ext cx="24939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作廢通常是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Supplier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之發票有錯需要重新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in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或是已簽核帳單有資訊要改，否則帳單資訊有錯通常可以退回處理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198EE9B-DA3E-5017-EF81-4FD187F6A11F}"/>
              </a:ext>
            </a:extLst>
          </p:cNvPr>
          <p:cNvSpPr/>
          <p:nvPr/>
        </p:nvSpPr>
        <p:spPr bwMode="auto">
          <a:xfrm>
            <a:off x="8418760" y="2928312"/>
            <a:ext cx="1487669" cy="89671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選擇要作廢的發票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0053FA-69AB-4202-3F69-0696C33DD91B}"/>
              </a:ext>
            </a:extLst>
          </p:cNvPr>
          <p:cNvSpPr/>
          <p:nvPr/>
        </p:nvSpPr>
        <p:spPr>
          <a:xfrm>
            <a:off x="123995" y="815583"/>
            <a:ext cx="271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帳單階段作廢至發票階段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67">
            <a:extLst>
              <a:ext uri="{FF2B5EF4-FFF2-40B4-BE49-F238E27FC236}">
                <a16:creationId xmlns:a16="http://schemas.microsoft.com/office/drawing/2014/main" id="{FBFEFC12-AF46-C0E0-1A87-72967F6DF040}"/>
              </a:ext>
            </a:extLst>
          </p:cNvPr>
          <p:cNvCxnSpPr>
            <a:cxnSpLocks noChangeShapeType="1"/>
            <a:stCxn id="147" idx="2"/>
            <a:endCxn id="44" idx="0"/>
          </p:cNvCxnSpPr>
          <p:nvPr/>
        </p:nvCxnSpPr>
        <p:spPr bwMode="auto">
          <a:xfrm>
            <a:off x="9162595" y="3825024"/>
            <a:ext cx="5433" cy="2174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10CD12C-5FEC-F570-1799-54CEF2171D31}"/>
              </a:ext>
            </a:extLst>
          </p:cNvPr>
          <p:cNvSpPr/>
          <p:nvPr/>
        </p:nvSpPr>
        <p:spPr bwMode="auto">
          <a:xfrm>
            <a:off x="8132276" y="4042503"/>
            <a:ext cx="2071504" cy="99935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將此發票的工作檔與立帳資訊狀態改為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5" name="群組 7">
            <a:extLst>
              <a:ext uri="{FF2B5EF4-FFF2-40B4-BE49-F238E27FC236}">
                <a16:creationId xmlns:a16="http://schemas.microsoft.com/office/drawing/2014/main" id="{A8E117F5-38D3-A2F1-7E70-9B832EDE2878}"/>
              </a:ext>
            </a:extLst>
          </p:cNvPr>
          <p:cNvGrpSpPr>
            <a:grpSpLocks/>
          </p:cNvGrpSpPr>
          <p:nvPr/>
        </p:nvGrpSpPr>
        <p:grpSpPr bwMode="auto">
          <a:xfrm>
            <a:off x="6415208" y="5294509"/>
            <a:ext cx="961649" cy="544152"/>
            <a:chOff x="1805074" y="1921572"/>
            <a:chExt cx="1122060" cy="944312"/>
          </a:xfrm>
        </p:grpSpPr>
        <p:pic>
          <p:nvPicPr>
            <p:cNvPr id="56" name="圖形 8" descr="桌子">
              <a:extLst>
                <a:ext uri="{FF2B5EF4-FFF2-40B4-BE49-F238E27FC236}">
                  <a16:creationId xmlns:a16="http://schemas.microsoft.com/office/drawing/2014/main" id="{015B77BE-4A75-64CE-EDEF-E982FE73F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241" y="192157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9">
              <a:extLst>
                <a:ext uri="{FF2B5EF4-FFF2-40B4-BE49-F238E27FC236}">
                  <a16:creationId xmlns:a16="http://schemas.microsoft.com/office/drawing/2014/main" id="{B31D7DD8-55BB-9F8A-44D9-6E4713352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074" y="2393948"/>
              <a:ext cx="1122060" cy="47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D83369B8-37BE-3587-DE66-BFD1346E238E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1406119" y="4867275"/>
            <a:ext cx="2010928" cy="10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群組 7">
            <a:extLst>
              <a:ext uri="{FF2B5EF4-FFF2-40B4-BE49-F238E27FC236}">
                <a16:creationId xmlns:a16="http://schemas.microsoft.com/office/drawing/2014/main" id="{D05F4AA0-9229-73EC-5E9E-C82E818C7F7A}"/>
              </a:ext>
            </a:extLst>
          </p:cNvPr>
          <p:cNvGrpSpPr>
            <a:grpSpLocks/>
          </p:cNvGrpSpPr>
          <p:nvPr/>
        </p:nvGrpSpPr>
        <p:grpSpPr bwMode="auto">
          <a:xfrm>
            <a:off x="3823201" y="5927142"/>
            <a:ext cx="1390282" cy="778300"/>
            <a:chOff x="1613944" y="1806919"/>
            <a:chExt cx="1472378" cy="973122"/>
          </a:xfrm>
        </p:grpSpPr>
        <p:pic>
          <p:nvPicPr>
            <p:cNvPr id="134" name="圖形 8" descr="桌子">
              <a:extLst>
                <a:ext uri="{FF2B5EF4-FFF2-40B4-BE49-F238E27FC236}">
                  <a16:creationId xmlns:a16="http://schemas.microsoft.com/office/drawing/2014/main" id="{961213D8-37A9-B149-2B11-5FCFEB965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19"/>
              <a:ext cx="704874" cy="70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文字方塊 9">
              <a:extLst>
                <a:ext uri="{FF2B5EF4-FFF2-40B4-BE49-F238E27FC236}">
                  <a16:creationId xmlns:a16="http://schemas.microsoft.com/office/drawing/2014/main" id="{7586E767-2308-1B16-97B4-92AA9242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944" y="2249162"/>
              <a:ext cx="1472378" cy="53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發票工作主檔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6CEFE293-D946-4F77-F345-4110B95D1E94}"/>
              </a:ext>
            </a:extLst>
          </p:cNvPr>
          <p:cNvCxnSpPr>
            <a:cxnSpLocks/>
            <a:stCxn id="15" idx="2"/>
            <a:endCxn id="155" idx="0"/>
          </p:cNvCxnSpPr>
          <p:nvPr/>
        </p:nvCxnSpPr>
        <p:spPr>
          <a:xfrm rot="16200000" flipH="1">
            <a:off x="3833461" y="5148989"/>
            <a:ext cx="1076734" cy="513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483DB0EA-9231-A001-5DFC-5656458A6281}"/>
              </a:ext>
            </a:extLst>
          </p:cNvPr>
          <p:cNvCxnSpPr>
            <a:cxnSpLocks/>
            <a:endCxn id="163" idx="2"/>
          </p:cNvCxnSpPr>
          <p:nvPr/>
        </p:nvCxnSpPr>
        <p:spPr>
          <a:xfrm rot="5400000" flipH="1" flipV="1">
            <a:off x="5181582" y="4192324"/>
            <a:ext cx="2079331" cy="1349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C991C908-7A6D-FE0D-9F7E-B60335A9D264}"/>
              </a:ext>
            </a:extLst>
          </p:cNvPr>
          <p:cNvCxnSpPr>
            <a:cxnSpLocks/>
            <a:stCxn id="44" idx="2"/>
            <a:endCxn id="155" idx="3"/>
          </p:cNvCxnSpPr>
          <p:nvPr/>
        </p:nvCxnSpPr>
        <p:spPr>
          <a:xfrm rot="5400000">
            <a:off x="7894051" y="5080663"/>
            <a:ext cx="1312786" cy="1235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64">
            <a:extLst>
              <a:ext uri="{FF2B5EF4-FFF2-40B4-BE49-F238E27FC236}">
                <a16:creationId xmlns:a16="http://schemas.microsoft.com/office/drawing/2014/main" id="{58EA8038-26C5-39A9-593F-3937EB24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04" y="5944010"/>
            <a:ext cx="6608756" cy="821259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4B74E60B-9464-6870-5466-7983D6355912}"/>
              </a:ext>
            </a:extLst>
          </p:cNvPr>
          <p:cNvCxnSpPr>
            <a:cxnSpLocks/>
            <a:stCxn id="44" idx="1"/>
            <a:endCxn id="56" idx="3"/>
          </p:cNvCxnSpPr>
          <p:nvPr/>
        </p:nvCxnSpPr>
        <p:spPr>
          <a:xfrm rot="10800000" flipV="1">
            <a:off x="7164296" y="4542178"/>
            <a:ext cx="967981" cy="956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65">
            <a:extLst>
              <a:ext uri="{FF2B5EF4-FFF2-40B4-BE49-F238E27FC236}">
                <a16:creationId xmlns:a16="http://schemas.microsoft.com/office/drawing/2014/main" id="{3419929E-94B4-5834-23EA-BED679AACAD2}"/>
              </a:ext>
            </a:extLst>
          </p:cNvPr>
          <p:cNvGrpSpPr>
            <a:grpSpLocks/>
          </p:cNvGrpSpPr>
          <p:nvPr/>
        </p:nvGrpSpPr>
        <p:grpSpPr bwMode="auto">
          <a:xfrm>
            <a:off x="5298176" y="5956866"/>
            <a:ext cx="2290485" cy="693167"/>
            <a:chOff x="5990475" y="1396336"/>
            <a:chExt cx="1773167" cy="927107"/>
          </a:xfrm>
        </p:grpSpPr>
        <p:grpSp>
          <p:nvGrpSpPr>
            <p:cNvPr id="17" name="群組 7">
              <a:extLst>
                <a:ext uri="{FF2B5EF4-FFF2-40B4-BE49-F238E27FC236}">
                  <a16:creationId xmlns:a16="http://schemas.microsoft.com/office/drawing/2014/main" id="{4B17970F-B3C6-22D0-EDA8-EEB405F72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475" y="1396336"/>
              <a:ext cx="717587" cy="915262"/>
              <a:chOff x="1981987" y="1806922"/>
              <a:chExt cx="717617" cy="912994"/>
            </a:xfrm>
          </p:grpSpPr>
          <p:pic>
            <p:nvPicPr>
              <p:cNvPr id="22" name="圖形 8" descr="桌子">
                <a:extLst>
                  <a:ext uri="{FF2B5EF4-FFF2-40B4-BE49-F238E27FC236}">
                    <a16:creationId xmlns:a16="http://schemas.microsoft.com/office/drawing/2014/main" id="{57D7247B-3EB6-91E8-3367-B3BA711FAE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文字方塊 9">
                <a:extLst>
                  <a:ext uri="{FF2B5EF4-FFF2-40B4-BE49-F238E27FC236}">
                    <a16:creationId xmlns:a16="http://schemas.microsoft.com/office/drawing/2014/main" id="{F900985C-8D65-B630-AB12-2B415654B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669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18" name="群組 7">
              <a:extLst>
                <a:ext uri="{FF2B5EF4-FFF2-40B4-BE49-F238E27FC236}">
                  <a16:creationId xmlns:a16="http://schemas.microsoft.com/office/drawing/2014/main" id="{A5EFA369-BA8D-F44D-E923-EFAFECA8C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20" name="圖形 8" descr="桌子">
                <a:extLst>
                  <a:ext uri="{FF2B5EF4-FFF2-40B4-BE49-F238E27FC236}">
                    <a16:creationId xmlns:a16="http://schemas.microsoft.com/office/drawing/2014/main" id="{A2B9E892-A118-5FD7-375B-7EA208C65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字方塊 9">
                <a:extLst>
                  <a:ext uri="{FF2B5EF4-FFF2-40B4-BE49-F238E27FC236}">
                    <a16:creationId xmlns:a16="http://schemas.microsoft.com/office/drawing/2014/main" id="{6EB866DA-8A63-B5A5-EB51-6BAF39C4B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D4AB41E-A84C-0B91-2BEF-50A73E9B6D56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flipV="1">
            <a:off x="6208658" y="6220603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接點: 肘形 74">
            <a:extLst>
              <a:ext uri="{FF2B5EF4-FFF2-40B4-BE49-F238E27FC236}">
                <a16:creationId xmlns:a16="http://schemas.microsoft.com/office/drawing/2014/main" id="{90C66FB0-CF0D-072B-1180-F0238E798A4D}"/>
              </a:ext>
            </a:extLst>
          </p:cNvPr>
          <p:cNvCxnSpPr>
            <a:cxnSpLocks noChangeShapeType="1"/>
            <a:stCxn id="12" idx="3"/>
            <a:endCxn id="14" idx="0"/>
          </p:cNvCxnSpPr>
          <p:nvPr/>
        </p:nvCxnSpPr>
        <p:spPr bwMode="auto">
          <a:xfrm>
            <a:off x="570054" y="3236767"/>
            <a:ext cx="836065" cy="106853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0A9CCD6D-9625-6B90-237B-1156E26FAB2A}"/>
              </a:ext>
            </a:extLst>
          </p:cNvPr>
          <p:cNvSpPr/>
          <p:nvPr/>
        </p:nvSpPr>
        <p:spPr bwMode="auto">
          <a:xfrm>
            <a:off x="5728670" y="2930732"/>
            <a:ext cx="2334726" cy="89671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針對所選之帳單帶出完成立帳階段之發票並可檢視攤分結果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/>
          </a:p>
        </p:txBody>
      </p:sp>
      <p:cxnSp>
        <p:nvCxnSpPr>
          <p:cNvPr id="175" name="接點: 肘形 74">
            <a:extLst>
              <a:ext uri="{FF2B5EF4-FFF2-40B4-BE49-F238E27FC236}">
                <a16:creationId xmlns:a16="http://schemas.microsoft.com/office/drawing/2014/main" id="{2748C1C1-EF6A-91FA-2588-4FC534E340CA}"/>
              </a:ext>
            </a:extLst>
          </p:cNvPr>
          <p:cNvCxnSpPr>
            <a:cxnSpLocks noChangeShapeType="1"/>
            <a:stCxn id="15" idx="3"/>
            <a:endCxn id="163" idx="1"/>
          </p:cNvCxnSpPr>
          <p:nvPr/>
        </p:nvCxnSpPr>
        <p:spPr bwMode="auto">
          <a:xfrm flipV="1">
            <a:off x="5147804" y="3379088"/>
            <a:ext cx="580866" cy="12068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線單箭頭接點 67">
            <a:extLst>
              <a:ext uri="{FF2B5EF4-FFF2-40B4-BE49-F238E27FC236}">
                <a16:creationId xmlns:a16="http://schemas.microsoft.com/office/drawing/2014/main" id="{206EE91F-435F-70C4-CDC3-7B1BF96C5837}"/>
              </a:ext>
            </a:extLst>
          </p:cNvPr>
          <p:cNvCxnSpPr>
            <a:cxnSpLocks noChangeShapeType="1"/>
            <a:stCxn id="163" idx="3"/>
            <a:endCxn id="147" idx="1"/>
          </p:cNvCxnSpPr>
          <p:nvPr/>
        </p:nvCxnSpPr>
        <p:spPr bwMode="auto">
          <a:xfrm flipV="1">
            <a:off x="8063396" y="3376668"/>
            <a:ext cx="355364" cy="24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73586AF5-3E98-7D1C-C444-D65FD70C2976}"/>
              </a:ext>
            </a:extLst>
          </p:cNvPr>
          <p:cNvSpPr txBox="1"/>
          <p:nvPr/>
        </p:nvSpPr>
        <p:spPr>
          <a:xfrm>
            <a:off x="10293570" y="2922463"/>
            <a:ext cx="1715517" cy="7518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若此發票還有其他帳單存在，則不允許直接作廢</a:t>
            </a:r>
          </a:p>
        </p:txBody>
      </p:sp>
      <p:cxnSp>
        <p:nvCxnSpPr>
          <p:cNvPr id="229" name="接點: 肘形 228">
            <a:extLst>
              <a:ext uri="{FF2B5EF4-FFF2-40B4-BE49-F238E27FC236}">
                <a16:creationId xmlns:a16="http://schemas.microsoft.com/office/drawing/2014/main" id="{5F416C7B-FAAE-777D-A9FD-5C1FBB13DD21}"/>
              </a:ext>
            </a:extLst>
          </p:cNvPr>
          <p:cNvCxnSpPr>
            <a:cxnSpLocks/>
            <a:stCxn id="15" idx="3"/>
            <a:endCxn id="56" idx="1"/>
          </p:cNvCxnSpPr>
          <p:nvPr/>
        </p:nvCxnSpPr>
        <p:spPr>
          <a:xfrm>
            <a:off x="5147804" y="4585932"/>
            <a:ext cx="1412387" cy="912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43C3A015-4AD7-EF1C-B547-F06F5C6DF569}"/>
              </a:ext>
            </a:extLst>
          </p:cNvPr>
          <p:cNvSpPr/>
          <p:nvPr/>
        </p:nvSpPr>
        <p:spPr>
          <a:xfrm>
            <a:off x="36542" y="4028559"/>
            <a:ext cx="5154584" cy="1265950"/>
          </a:xfrm>
          <a:prstGeom prst="roundRect">
            <a:avLst/>
          </a:prstGeom>
          <a:noFill/>
          <a:ln w="25400" cap="flat">
            <a:solidFill>
              <a:srgbClr val="92D050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3" name="矩形: 圓角 232">
            <a:extLst>
              <a:ext uri="{FF2B5EF4-FFF2-40B4-BE49-F238E27FC236}">
                <a16:creationId xmlns:a16="http://schemas.microsoft.com/office/drawing/2014/main" id="{372D47AD-18CC-20C6-2B93-D707F5723796}"/>
              </a:ext>
            </a:extLst>
          </p:cNvPr>
          <p:cNvSpPr/>
          <p:nvPr/>
        </p:nvSpPr>
        <p:spPr>
          <a:xfrm>
            <a:off x="5590631" y="2869212"/>
            <a:ext cx="4837249" cy="2174142"/>
          </a:xfrm>
          <a:prstGeom prst="roundRect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6" name="矩形: 圓角 235">
            <a:extLst>
              <a:ext uri="{FF2B5EF4-FFF2-40B4-BE49-F238E27FC236}">
                <a16:creationId xmlns:a16="http://schemas.microsoft.com/office/drawing/2014/main" id="{AE087B2A-A618-411D-E9A2-51156CC2076B}"/>
              </a:ext>
            </a:extLst>
          </p:cNvPr>
          <p:cNvSpPr/>
          <p:nvPr/>
        </p:nvSpPr>
        <p:spPr>
          <a:xfrm>
            <a:off x="10412541" y="4065412"/>
            <a:ext cx="1597043" cy="408618"/>
          </a:xfrm>
          <a:prstGeom prst="roundRect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發票階段作廢</a:t>
            </a:r>
          </a:p>
        </p:txBody>
      </p:sp>
      <p:sp>
        <p:nvSpPr>
          <p:cNvPr id="237" name="矩形: 圓角 236">
            <a:extLst>
              <a:ext uri="{FF2B5EF4-FFF2-40B4-BE49-F238E27FC236}">
                <a16:creationId xmlns:a16="http://schemas.microsoft.com/office/drawing/2014/main" id="{1DD3ED11-5FD9-0A70-7235-40B18AD978F5}"/>
              </a:ext>
            </a:extLst>
          </p:cNvPr>
          <p:cNvSpPr/>
          <p:nvPr/>
        </p:nvSpPr>
        <p:spPr>
          <a:xfrm>
            <a:off x="28272" y="5294509"/>
            <a:ext cx="1671748" cy="408618"/>
          </a:xfrm>
          <a:prstGeom prst="roundRect">
            <a:avLst/>
          </a:prstGeom>
          <a:noFill/>
          <a:ln w="25400" cap="flat">
            <a:solidFill>
              <a:srgbClr val="92D050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帳單階段作廢</a:t>
            </a:r>
          </a:p>
        </p:txBody>
      </p:sp>
      <p:grpSp>
        <p:nvGrpSpPr>
          <p:cNvPr id="290" name="群組 65">
            <a:extLst>
              <a:ext uri="{FF2B5EF4-FFF2-40B4-BE49-F238E27FC236}">
                <a16:creationId xmlns:a16="http://schemas.microsoft.com/office/drawing/2014/main" id="{FD11B012-5730-76BD-FCDC-0A905B17CE8D}"/>
              </a:ext>
            </a:extLst>
          </p:cNvPr>
          <p:cNvGrpSpPr>
            <a:grpSpLocks/>
          </p:cNvGrpSpPr>
          <p:nvPr/>
        </p:nvGrpSpPr>
        <p:grpSpPr bwMode="auto">
          <a:xfrm>
            <a:off x="1526410" y="5952635"/>
            <a:ext cx="2311773" cy="693167"/>
            <a:chOff x="5973995" y="1396336"/>
            <a:chExt cx="1789647" cy="927107"/>
          </a:xfrm>
        </p:grpSpPr>
        <p:grpSp>
          <p:nvGrpSpPr>
            <p:cNvPr id="291" name="群組 7">
              <a:extLst>
                <a:ext uri="{FF2B5EF4-FFF2-40B4-BE49-F238E27FC236}">
                  <a16:creationId xmlns:a16="http://schemas.microsoft.com/office/drawing/2014/main" id="{840DAF45-C7A7-5403-8317-AB2DC016B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995" y="1396336"/>
              <a:ext cx="721325" cy="915262"/>
              <a:chOff x="1965506" y="1806922"/>
              <a:chExt cx="721355" cy="912994"/>
            </a:xfrm>
          </p:grpSpPr>
          <p:pic>
            <p:nvPicPr>
              <p:cNvPr id="295" name="圖形 8" descr="桌子">
                <a:extLst>
                  <a:ext uri="{FF2B5EF4-FFF2-40B4-BE49-F238E27FC236}">
                    <a16:creationId xmlns:a16="http://schemas.microsoft.com/office/drawing/2014/main" id="{02C93FA6-BB79-ADA3-6B9C-AECBAF810E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6" name="文字方塊 9">
                <a:extLst>
                  <a:ext uri="{FF2B5EF4-FFF2-40B4-BE49-F238E27FC236}">
                    <a16:creationId xmlns:a16="http://schemas.microsoft.com/office/drawing/2014/main" id="{C72CC0E2-9C23-803F-6D19-5F134A866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506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292" name="群組 7">
              <a:extLst>
                <a:ext uri="{FF2B5EF4-FFF2-40B4-BE49-F238E27FC236}">
                  <a16:creationId xmlns:a16="http://schemas.microsoft.com/office/drawing/2014/main" id="{BA2611FB-73FE-8FFF-94B1-E49F600A7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293" name="圖形 8" descr="桌子">
                <a:extLst>
                  <a:ext uri="{FF2B5EF4-FFF2-40B4-BE49-F238E27FC236}">
                    <a16:creationId xmlns:a16="http://schemas.microsoft.com/office/drawing/2014/main" id="{882277F6-3DCF-B662-EB33-A2913971B4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4" name="文字方塊 9">
                <a:extLst>
                  <a:ext uri="{FF2B5EF4-FFF2-40B4-BE49-F238E27FC236}">
                    <a16:creationId xmlns:a16="http://schemas.microsoft.com/office/drawing/2014/main" id="{CDD5C8A7-17ED-BDF9-D2C1-ED641B766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</p:grp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B3EAF964-590B-19D2-F83F-F958F408671E}"/>
              </a:ext>
            </a:extLst>
          </p:cNvPr>
          <p:cNvCxnSpPr>
            <a:stCxn id="295" idx="3"/>
            <a:endCxn id="293" idx="1"/>
          </p:cNvCxnSpPr>
          <p:nvPr/>
        </p:nvCxnSpPr>
        <p:spPr>
          <a:xfrm flipV="1">
            <a:off x="2458180" y="6216372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2C3BB7AF-B0EA-88FE-DA9E-C63761EF668E}"/>
              </a:ext>
            </a:extLst>
          </p:cNvPr>
          <p:cNvSpPr txBox="1"/>
          <p:nvPr/>
        </p:nvSpPr>
        <p:spPr>
          <a:xfrm>
            <a:off x="9427547" y="5148686"/>
            <a:ext cx="2703863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前後端處理說明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針對需要作廢的發票，若發現此發票還有其他帳單存在，則給予提示不允許直接作廢，需先將帳單作廢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9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450477" y="1564129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397440" y="2391232"/>
            <a:ext cx="704671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44391" y="2126753"/>
            <a:ext cx="5385" cy="264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450476" y="334208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440157" y="520803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397440" y="6109669"/>
            <a:ext cx="68402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34071" y="5770660"/>
            <a:ext cx="5383" cy="3390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2279113" y="157511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2626018" y="237223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2966142" y="213773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7488302" y="1466219"/>
            <a:ext cx="1423856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7274249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7601687" y="2028843"/>
            <a:ext cx="598543" cy="37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cxnSpLocks/>
            <a:stCxn id="93" idx="4"/>
            <a:endCxn id="110" idx="0"/>
          </p:cNvCxnSpPr>
          <p:nvPr/>
        </p:nvCxnSpPr>
        <p:spPr>
          <a:xfrm>
            <a:off x="8200230" y="2028843"/>
            <a:ext cx="238232" cy="39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006560" y="1014949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>
            <a:cxnSpLocks/>
          </p:cNvCxnSpPr>
          <p:nvPr/>
        </p:nvCxnSpPr>
        <p:spPr>
          <a:xfrm>
            <a:off x="1949868" y="863925"/>
            <a:ext cx="0" cy="600613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E07DC433-E5C5-4646-A525-CFE90874674B}"/>
              </a:ext>
            </a:extLst>
          </p:cNvPr>
          <p:cNvSpPr/>
          <p:nvPr/>
        </p:nvSpPr>
        <p:spPr>
          <a:xfrm>
            <a:off x="256243" y="807419"/>
            <a:ext cx="1127163" cy="715085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3697544" y="919332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591BBB87-782E-7057-13FA-C693AB91C679}"/>
              </a:ext>
            </a:extLst>
          </p:cNvPr>
          <p:cNvSpPr/>
          <p:nvPr/>
        </p:nvSpPr>
        <p:spPr>
          <a:xfrm>
            <a:off x="8945632" y="899854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D3EDB8-5CF7-737F-5044-12AD4322AD7F}"/>
              </a:ext>
            </a:extLst>
          </p:cNvPr>
          <p:cNvSpPr/>
          <p:nvPr/>
        </p:nvSpPr>
        <p:spPr>
          <a:xfrm>
            <a:off x="-9134" y="4207305"/>
            <a:ext cx="78706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F5C4FA-697E-BAF3-ADA3-62DB8C294C0E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 flipH="1">
            <a:off x="384397" y="3904709"/>
            <a:ext cx="359993" cy="302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5723128" y="236975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6055717" y="211078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3829165" y="156412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4180439" y="238572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4520563" y="212675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184990" y="330436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2057935" y="406745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2481937" y="386699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3775725" y="330436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4163929" y="386699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5257535" y="329777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2342047" y="517711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2693321" y="599871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3033445" y="573973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3818173" y="519045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4169447" y="60120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4509571" y="575307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5257535" y="520024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5608809" y="602183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5948933" y="576286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5D9F39D7-D7AB-0DD0-12D9-935F82FAAA86}"/>
              </a:ext>
            </a:extLst>
          </p:cNvPr>
          <p:cNvSpPr/>
          <p:nvPr/>
        </p:nvSpPr>
        <p:spPr>
          <a:xfrm>
            <a:off x="9615988" y="1439599"/>
            <a:ext cx="1423856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48D6473-2487-6A8B-F99B-0909A0BC19E4}"/>
              </a:ext>
            </a:extLst>
          </p:cNvPr>
          <p:cNvSpPr/>
          <p:nvPr/>
        </p:nvSpPr>
        <p:spPr>
          <a:xfrm>
            <a:off x="9979074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C03DD6E-44C5-FC28-2D11-5798BC9810F4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10306512" y="2002223"/>
            <a:ext cx="21404" cy="401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D61C9933-1865-FF9A-6442-5D2CE32AF6B7}"/>
              </a:ext>
            </a:extLst>
          </p:cNvPr>
          <p:cNvSpPr/>
          <p:nvPr/>
        </p:nvSpPr>
        <p:spPr>
          <a:xfrm>
            <a:off x="9661375" y="2979490"/>
            <a:ext cx="1423856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D747D68-00F4-7752-E5F8-C10F6AF70B91}"/>
              </a:ext>
            </a:extLst>
          </p:cNvPr>
          <p:cNvSpPr/>
          <p:nvPr/>
        </p:nvSpPr>
        <p:spPr>
          <a:xfrm>
            <a:off x="10502438" y="3945706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8513EEDF-6CFA-68FA-2F6B-303ACF668968}"/>
              </a:ext>
            </a:extLst>
          </p:cNvPr>
          <p:cNvCxnSpPr>
            <a:cxnSpLocks/>
            <a:stCxn id="199" idx="4"/>
            <a:endCxn id="84" idx="0"/>
          </p:cNvCxnSpPr>
          <p:nvPr/>
        </p:nvCxnSpPr>
        <p:spPr>
          <a:xfrm flipH="1">
            <a:off x="9164987" y="3542114"/>
            <a:ext cx="1208316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DF95272-95CF-6B0E-EF7D-9E48ADF87AE7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10373303" y="3542114"/>
            <a:ext cx="473571" cy="40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4" name="橢圓 203">
            <a:extLst>
              <a:ext uri="{FF2B5EF4-FFF2-40B4-BE49-F238E27FC236}">
                <a16:creationId xmlns:a16="http://schemas.microsoft.com/office/drawing/2014/main" id="{EEF75EB1-BC39-1C75-9EC1-58968D070A70}"/>
              </a:ext>
            </a:extLst>
          </p:cNvPr>
          <p:cNvSpPr/>
          <p:nvPr/>
        </p:nvSpPr>
        <p:spPr>
          <a:xfrm>
            <a:off x="9941212" y="4957190"/>
            <a:ext cx="1423856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EFDDD3F-88BA-AFE8-5E50-6D86B487E5EB}"/>
              </a:ext>
            </a:extLst>
          </p:cNvPr>
          <p:cNvSpPr/>
          <p:nvPr/>
        </p:nvSpPr>
        <p:spPr>
          <a:xfrm>
            <a:off x="11275489" y="5955106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1285DEC0-8DF6-2546-D1E2-45578A6F84FB}"/>
              </a:ext>
            </a:extLst>
          </p:cNvPr>
          <p:cNvCxnSpPr>
            <a:cxnSpLocks/>
            <a:stCxn id="204" idx="4"/>
            <a:endCxn id="91" idx="0"/>
          </p:cNvCxnSpPr>
          <p:nvPr/>
        </p:nvCxnSpPr>
        <p:spPr>
          <a:xfrm>
            <a:off x="10653140" y="5519814"/>
            <a:ext cx="172355" cy="44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06C3F44D-41D3-AD0D-A325-0AD3EED83F85}"/>
              </a:ext>
            </a:extLst>
          </p:cNvPr>
          <p:cNvCxnSpPr>
            <a:cxnSpLocks/>
            <a:stCxn id="204" idx="4"/>
            <a:endCxn id="213" idx="0"/>
          </p:cNvCxnSpPr>
          <p:nvPr/>
        </p:nvCxnSpPr>
        <p:spPr>
          <a:xfrm>
            <a:off x="10653140" y="5519814"/>
            <a:ext cx="966785" cy="43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0" name="橢圓 219">
            <a:extLst>
              <a:ext uri="{FF2B5EF4-FFF2-40B4-BE49-F238E27FC236}">
                <a16:creationId xmlns:a16="http://schemas.microsoft.com/office/drawing/2014/main" id="{29ED59F6-0E05-C6B9-F330-5131874F4C59}"/>
              </a:ext>
            </a:extLst>
          </p:cNvPr>
          <p:cNvSpPr/>
          <p:nvPr/>
        </p:nvSpPr>
        <p:spPr>
          <a:xfrm>
            <a:off x="7685801" y="4429705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0E451F-9165-7F5E-F354-164C0A2648D3}"/>
              </a:ext>
            </a:extLst>
          </p:cNvPr>
          <p:cNvSpPr/>
          <p:nvPr/>
        </p:nvSpPr>
        <p:spPr>
          <a:xfrm>
            <a:off x="8034348" y="5250549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0C27C0F5-2280-33A8-90CD-7974D5E10BEC}"/>
              </a:ext>
            </a:extLst>
          </p:cNvPr>
          <p:cNvCxnSpPr>
            <a:cxnSpLocks/>
            <a:endCxn id="221" idx="0"/>
          </p:cNvCxnSpPr>
          <p:nvPr/>
        </p:nvCxnSpPr>
        <p:spPr>
          <a:xfrm flipH="1">
            <a:off x="8374472" y="4991578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7FA27DA-2E08-D184-0576-EA481BD28C95}"/>
              </a:ext>
            </a:extLst>
          </p:cNvPr>
          <p:cNvSpPr/>
          <p:nvPr/>
        </p:nvSpPr>
        <p:spPr>
          <a:xfrm>
            <a:off x="1582994" y="828702"/>
            <a:ext cx="893187" cy="67251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立帳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431878" y="271482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5541515" y="270366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4022669" y="274511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235278" y="450304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2501569" y="634631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4015079" y="636334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5414324" y="637742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5" name="流程圖: 替代程序 64">
            <a:extLst>
              <a:ext uri="{FF2B5EF4-FFF2-40B4-BE49-F238E27FC236}">
                <a16:creationId xmlns:a16="http://schemas.microsoft.com/office/drawing/2014/main" id="{AE823172-ACA2-2F6F-1F6E-0CA1A222890C}"/>
              </a:ext>
            </a:extLst>
          </p:cNvPr>
          <p:cNvSpPr/>
          <p:nvPr/>
        </p:nvSpPr>
        <p:spPr>
          <a:xfrm>
            <a:off x="3491907" y="104276"/>
            <a:ext cx="4708323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從某會員帳單執行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-P.1</a:t>
            </a: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46091D4-0934-97BA-7563-70C2A60E1DCE}"/>
              </a:ext>
            </a:extLst>
          </p:cNvPr>
          <p:cNvSpPr/>
          <p:nvPr/>
        </p:nvSpPr>
        <p:spPr>
          <a:xfrm>
            <a:off x="6708382" y="684304"/>
            <a:ext cx="893186" cy="11616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合併帳單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81CAD0-8F26-F73C-5ECF-119963853467}"/>
              </a:ext>
            </a:extLst>
          </p:cNvPr>
          <p:cNvSpPr/>
          <p:nvPr/>
        </p:nvSpPr>
        <p:spPr>
          <a:xfrm>
            <a:off x="923500" y="4224831"/>
            <a:ext cx="78234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17F0A1-32C6-8554-74A7-B03FF3FF16C8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744390" y="3904709"/>
            <a:ext cx="570284" cy="3201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2960175" y="408217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2876389" y="386699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4467124" y="386699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3771776" y="406037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4587241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796757" y="386040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948934" y="386040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371471" y="408217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6263497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3849521" y="448269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554624" y="449794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721B2DE-1634-0E62-A81B-E30D1BDA6F06}"/>
              </a:ext>
            </a:extLst>
          </p:cNvPr>
          <p:cNvCxnSpPr>
            <a:cxnSpLocks/>
            <a:stCxn id="199" idx="4"/>
            <a:endCxn id="85" idx="0"/>
          </p:cNvCxnSpPr>
          <p:nvPr/>
        </p:nvCxnSpPr>
        <p:spPr>
          <a:xfrm flipH="1">
            <a:off x="10001671" y="3542114"/>
            <a:ext cx="371632" cy="3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3A329BB-5126-BA09-4C58-74A3BB11E9AC}"/>
              </a:ext>
            </a:extLst>
          </p:cNvPr>
          <p:cNvCxnSpPr>
            <a:cxnSpLocks/>
            <a:stCxn id="204" idx="4"/>
            <a:endCxn id="90" idx="0"/>
          </p:cNvCxnSpPr>
          <p:nvPr/>
        </p:nvCxnSpPr>
        <p:spPr>
          <a:xfrm flipH="1">
            <a:off x="9968722" y="5519814"/>
            <a:ext cx="684418" cy="43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2148E67-21E5-7F6D-405C-8950C2C3A78B}"/>
              </a:ext>
            </a:extLst>
          </p:cNvPr>
          <p:cNvSpPr/>
          <p:nvPr/>
        </p:nvSpPr>
        <p:spPr>
          <a:xfrm>
            <a:off x="8746427" y="3941933"/>
            <a:ext cx="83712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3B6CC3-AFB4-1D03-9F65-0579E196ED26}"/>
              </a:ext>
            </a:extLst>
          </p:cNvPr>
          <p:cNvSpPr/>
          <p:nvPr/>
        </p:nvSpPr>
        <p:spPr>
          <a:xfrm>
            <a:off x="9621057" y="3936635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880740-03DD-F905-5F16-47B53B664973}"/>
              </a:ext>
            </a:extLst>
          </p:cNvPr>
          <p:cNvSpPr/>
          <p:nvPr/>
        </p:nvSpPr>
        <p:spPr>
          <a:xfrm>
            <a:off x="9561943" y="5952212"/>
            <a:ext cx="81355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089E2-D987-9755-24A6-EB29E945B3DC}"/>
              </a:ext>
            </a:extLst>
          </p:cNvPr>
          <p:cNvSpPr/>
          <p:nvPr/>
        </p:nvSpPr>
        <p:spPr>
          <a:xfrm>
            <a:off x="10444881" y="596785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5364318" y="154816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0D44EA-C716-ED94-3DEC-BB4B87FB2543}"/>
              </a:ext>
            </a:extLst>
          </p:cNvPr>
          <p:cNvSpPr/>
          <p:nvPr/>
        </p:nvSpPr>
        <p:spPr>
          <a:xfrm>
            <a:off x="8778186" y="5967389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02BDCB2-D1DF-32C1-C700-23BD3315BDD2}"/>
              </a:ext>
            </a:extLst>
          </p:cNvPr>
          <p:cNvCxnSpPr>
            <a:cxnSpLocks/>
            <a:stCxn id="204" idx="4"/>
            <a:endCxn id="103" idx="0"/>
          </p:cNvCxnSpPr>
          <p:nvPr/>
        </p:nvCxnSpPr>
        <p:spPr>
          <a:xfrm flipH="1">
            <a:off x="9118310" y="5519814"/>
            <a:ext cx="1534830" cy="44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4B2F1ED-7A1D-EE69-ED35-816764C3D8E6}"/>
              </a:ext>
            </a:extLst>
          </p:cNvPr>
          <p:cNvSpPr/>
          <p:nvPr/>
        </p:nvSpPr>
        <p:spPr>
          <a:xfrm>
            <a:off x="8042527" y="2422842"/>
            <a:ext cx="79187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8254B3B-9E05-F5BB-1EE2-7BEE44B3BF3E}"/>
              </a:ext>
            </a:extLst>
          </p:cNvPr>
          <p:cNvSpPr/>
          <p:nvPr/>
        </p:nvSpPr>
        <p:spPr>
          <a:xfrm>
            <a:off x="8917157" y="2417544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12AF560-346B-3931-22BE-31021360E8DB}"/>
              </a:ext>
            </a:extLst>
          </p:cNvPr>
          <p:cNvCxnSpPr>
            <a:cxnSpLocks/>
            <a:stCxn id="93" idx="4"/>
            <a:endCxn id="111" idx="0"/>
          </p:cNvCxnSpPr>
          <p:nvPr/>
        </p:nvCxnSpPr>
        <p:spPr>
          <a:xfrm>
            <a:off x="8200230" y="2028843"/>
            <a:ext cx="1097541" cy="38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B2E58D04-85F6-A8E4-B42D-643A3218902B}"/>
              </a:ext>
            </a:extLst>
          </p:cNvPr>
          <p:cNvSpPr/>
          <p:nvPr/>
        </p:nvSpPr>
        <p:spPr>
          <a:xfrm>
            <a:off x="8764575" y="2957595"/>
            <a:ext cx="3328974" cy="173629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F6E814A-6FA5-9ACB-384B-B540D8C5C0BA}"/>
              </a:ext>
            </a:extLst>
          </p:cNvPr>
          <p:cNvSpPr/>
          <p:nvPr/>
        </p:nvSpPr>
        <p:spPr>
          <a:xfrm>
            <a:off x="8881695" y="4963908"/>
            <a:ext cx="3293304" cy="183436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2EF6E9E9-37C9-E5BE-FD7C-FE152D7F68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38511" y="3361845"/>
            <a:ext cx="2054959" cy="1232314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259064E-96A9-36EE-7103-01BEC459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946" y="2923188"/>
            <a:ext cx="16075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若從會員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帳單執行作廢，並選擇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106F9D9B-C119-8292-5EDC-8EE06D31FD24}"/>
              </a:ext>
            </a:extLst>
          </p:cNvPr>
          <p:cNvCxnSpPr>
            <a:cxnSpLocks/>
          </p:cNvCxnSpPr>
          <p:nvPr/>
        </p:nvCxnSpPr>
        <p:spPr>
          <a:xfrm flipV="1">
            <a:off x="6460066" y="5349972"/>
            <a:ext cx="1332329" cy="519252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3A14B21-7D95-F209-A1EA-B31CF5DC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272" y="5819141"/>
            <a:ext cx="1711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發票要作廢將會連帶影響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兩會員的帳單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56525A04-7EA9-5AA7-80E0-33F11F252F26}"/>
              </a:ext>
            </a:extLst>
          </p:cNvPr>
          <p:cNvSpPr/>
          <p:nvPr/>
        </p:nvSpPr>
        <p:spPr>
          <a:xfrm>
            <a:off x="7872110" y="3747290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49640C82-4D0B-5D5B-8C4E-80E8C57E9FB0}"/>
              </a:ext>
            </a:extLst>
          </p:cNvPr>
          <p:cNvSpPr/>
          <p:nvPr/>
        </p:nvSpPr>
        <p:spPr>
          <a:xfrm>
            <a:off x="7016886" y="5404234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08B32ED-8153-4B63-8323-2AB4710782E2}"/>
              </a:ext>
            </a:extLst>
          </p:cNvPr>
          <p:cNvSpPr/>
          <p:nvPr/>
        </p:nvSpPr>
        <p:spPr>
          <a:xfrm>
            <a:off x="133175" y="4921530"/>
            <a:ext cx="6718100" cy="173629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0AF2F45-624F-686A-93E4-5C0493AE382E}"/>
              </a:ext>
            </a:extLst>
          </p:cNvPr>
          <p:cNvSpPr/>
          <p:nvPr/>
        </p:nvSpPr>
        <p:spPr>
          <a:xfrm>
            <a:off x="7433406" y="4433723"/>
            <a:ext cx="1797125" cy="12458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85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450477" y="1564129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397440" y="2391232"/>
            <a:ext cx="704671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44391" y="2126753"/>
            <a:ext cx="5385" cy="264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450476" y="334208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440157" y="520803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397440" y="6109669"/>
            <a:ext cx="68402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34071" y="5770660"/>
            <a:ext cx="5383" cy="3390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2279113" y="157511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2626018" y="237223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2966142" y="213773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7488302" y="1466219"/>
            <a:ext cx="1423856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7274249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7601687" y="2028843"/>
            <a:ext cx="598543" cy="37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cxnSpLocks/>
            <a:stCxn id="93" idx="4"/>
            <a:endCxn id="110" idx="0"/>
          </p:cNvCxnSpPr>
          <p:nvPr/>
        </p:nvCxnSpPr>
        <p:spPr>
          <a:xfrm>
            <a:off x="8200230" y="2028843"/>
            <a:ext cx="238232" cy="39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006560" y="1014949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>
            <a:cxnSpLocks/>
          </p:cNvCxnSpPr>
          <p:nvPr/>
        </p:nvCxnSpPr>
        <p:spPr>
          <a:xfrm>
            <a:off x="1949868" y="863925"/>
            <a:ext cx="0" cy="600613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E07DC433-E5C5-4646-A525-CFE90874674B}"/>
              </a:ext>
            </a:extLst>
          </p:cNvPr>
          <p:cNvSpPr/>
          <p:nvPr/>
        </p:nvSpPr>
        <p:spPr>
          <a:xfrm>
            <a:off x="256243" y="807419"/>
            <a:ext cx="1127163" cy="715085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3697544" y="919332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591BBB87-782E-7057-13FA-C693AB91C679}"/>
              </a:ext>
            </a:extLst>
          </p:cNvPr>
          <p:cNvSpPr/>
          <p:nvPr/>
        </p:nvSpPr>
        <p:spPr>
          <a:xfrm>
            <a:off x="8945632" y="899854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D3EDB8-5CF7-737F-5044-12AD4322AD7F}"/>
              </a:ext>
            </a:extLst>
          </p:cNvPr>
          <p:cNvSpPr/>
          <p:nvPr/>
        </p:nvSpPr>
        <p:spPr>
          <a:xfrm>
            <a:off x="-9134" y="4207305"/>
            <a:ext cx="78706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F5C4FA-697E-BAF3-ADA3-62DB8C294C0E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 flipH="1">
            <a:off x="384397" y="3904709"/>
            <a:ext cx="359993" cy="302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5723128" y="236975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6055717" y="211078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3829165" y="156412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4180439" y="238572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4520563" y="212675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184990" y="330436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2057935" y="406745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2481937" y="386699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3775725" y="330436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4163929" y="386699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5257535" y="329777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2342047" y="517711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2693321" y="599871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3033445" y="573973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3818173" y="519045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4169447" y="60120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4509571" y="575307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5257535" y="520024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5608809" y="602183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5948933" y="576286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5D9F39D7-D7AB-0DD0-12D9-935F82FAAA86}"/>
              </a:ext>
            </a:extLst>
          </p:cNvPr>
          <p:cNvSpPr/>
          <p:nvPr/>
        </p:nvSpPr>
        <p:spPr>
          <a:xfrm>
            <a:off x="9615988" y="1439599"/>
            <a:ext cx="1423856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48D6473-2487-6A8B-F99B-0909A0BC19E4}"/>
              </a:ext>
            </a:extLst>
          </p:cNvPr>
          <p:cNvSpPr/>
          <p:nvPr/>
        </p:nvSpPr>
        <p:spPr>
          <a:xfrm>
            <a:off x="9979074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C03DD6E-44C5-FC28-2D11-5798BC9810F4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10306512" y="2002223"/>
            <a:ext cx="21404" cy="401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D61C9933-1865-FF9A-6442-5D2CE32AF6B7}"/>
              </a:ext>
            </a:extLst>
          </p:cNvPr>
          <p:cNvSpPr/>
          <p:nvPr/>
        </p:nvSpPr>
        <p:spPr>
          <a:xfrm>
            <a:off x="9713989" y="3058585"/>
            <a:ext cx="1423856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D747D68-00F4-7752-E5F8-C10F6AF70B91}"/>
              </a:ext>
            </a:extLst>
          </p:cNvPr>
          <p:cNvSpPr/>
          <p:nvPr/>
        </p:nvSpPr>
        <p:spPr>
          <a:xfrm>
            <a:off x="10555052" y="4024801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8513EEDF-6CFA-68FA-2F6B-303ACF668968}"/>
              </a:ext>
            </a:extLst>
          </p:cNvPr>
          <p:cNvCxnSpPr>
            <a:cxnSpLocks/>
            <a:stCxn id="199" idx="4"/>
            <a:endCxn id="84" idx="0"/>
          </p:cNvCxnSpPr>
          <p:nvPr/>
        </p:nvCxnSpPr>
        <p:spPr>
          <a:xfrm flipH="1">
            <a:off x="9211481" y="3621209"/>
            <a:ext cx="1214436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DF95272-95CF-6B0E-EF7D-9E48ADF87AE7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10425917" y="3621209"/>
            <a:ext cx="473571" cy="40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4" name="橢圓 203">
            <a:extLst>
              <a:ext uri="{FF2B5EF4-FFF2-40B4-BE49-F238E27FC236}">
                <a16:creationId xmlns:a16="http://schemas.microsoft.com/office/drawing/2014/main" id="{EEF75EB1-BC39-1C75-9EC1-58968D070A70}"/>
              </a:ext>
            </a:extLst>
          </p:cNvPr>
          <p:cNvSpPr/>
          <p:nvPr/>
        </p:nvSpPr>
        <p:spPr>
          <a:xfrm>
            <a:off x="9941868" y="4808946"/>
            <a:ext cx="1423856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EFDDD3F-88BA-AFE8-5E50-6D86B487E5EB}"/>
              </a:ext>
            </a:extLst>
          </p:cNvPr>
          <p:cNvSpPr/>
          <p:nvPr/>
        </p:nvSpPr>
        <p:spPr>
          <a:xfrm>
            <a:off x="11276145" y="5806862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1285DEC0-8DF6-2546-D1E2-45578A6F84FB}"/>
              </a:ext>
            </a:extLst>
          </p:cNvPr>
          <p:cNvCxnSpPr>
            <a:cxnSpLocks/>
            <a:stCxn id="204" idx="4"/>
            <a:endCxn id="91" idx="0"/>
          </p:cNvCxnSpPr>
          <p:nvPr/>
        </p:nvCxnSpPr>
        <p:spPr>
          <a:xfrm>
            <a:off x="10653796" y="5371570"/>
            <a:ext cx="172355" cy="44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06C3F44D-41D3-AD0D-A325-0AD3EED83F85}"/>
              </a:ext>
            </a:extLst>
          </p:cNvPr>
          <p:cNvCxnSpPr>
            <a:cxnSpLocks/>
            <a:stCxn id="204" idx="4"/>
            <a:endCxn id="213" idx="0"/>
          </p:cNvCxnSpPr>
          <p:nvPr/>
        </p:nvCxnSpPr>
        <p:spPr>
          <a:xfrm>
            <a:off x="10653796" y="5371570"/>
            <a:ext cx="966785" cy="43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0" name="橢圓 219">
            <a:extLst>
              <a:ext uri="{FF2B5EF4-FFF2-40B4-BE49-F238E27FC236}">
                <a16:creationId xmlns:a16="http://schemas.microsoft.com/office/drawing/2014/main" id="{29ED59F6-0E05-C6B9-F330-5131874F4C59}"/>
              </a:ext>
            </a:extLst>
          </p:cNvPr>
          <p:cNvSpPr/>
          <p:nvPr/>
        </p:nvSpPr>
        <p:spPr>
          <a:xfrm>
            <a:off x="7245716" y="509521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0E451F-9165-7F5E-F354-164C0A2648D3}"/>
              </a:ext>
            </a:extLst>
          </p:cNvPr>
          <p:cNvSpPr/>
          <p:nvPr/>
        </p:nvSpPr>
        <p:spPr>
          <a:xfrm>
            <a:off x="7596990" y="591681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0C27C0F5-2280-33A8-90CD-7974D5E10BEC}"/>
              </a:ext>
            </a:extLst>
          </p:cNvPr>
          <p:cNvCxnSpPr>
            <a:cxnSpLocks/>
            <a:stCxn id="220" idx="4"/>
            <a:endCxn id="221" idx="0"/>
          </p:cNvCxnSpPr>
          <p:nvPr/>
        </p:nvCxnSpPr>
        <p:spPr>
          <a:xfrm flipH="1">
            <a:off x="7937114" y="565784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7FA27DA-2E08-D184-0576-EA481BD28C95}"/>
              </a:ext>
            </a:extLst>
          </p:cNvPr>
          <p:cNvSpPr/>
          <p:nvPr/>
        </p:nvSpPr>
        <p:spPr>
          <a:xfrm>
            <a:off x="1582994" y="828702"/>
            <a:ext cx="893187" cy="67251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立帳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431878" y="271482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5541515" y="270366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4022669" y="274511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235278" y="450304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2501569" y="634631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4015079" y="636334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5414324" y="637742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46091D4-0934-97BA-7563-70C2A60E1DCE}"/>
              </a:ext>
            </a:extLst>
          </p:cNvPr>
          <p:cNvSpPr/>
          <p:nvPr/>
        </p:nvSpPr>
        <p:spPr>
          <a:xfrm>
            <a:off x="6708382" y="684304"/>
            <a:ext cx="893186" cy="11616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合併帳單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81CAD0-8F26-F73C-5ECF-119963853467}"/>
              </a:ext>
            </a:extLst>
          </p:cNvPr>
          <p:cNvSpPr/>
          <p:nvPr/>
        </p:nvSpPr>
        <p:spPr>
          <a:xfrm>
            <a:off x="923500" y="4224831"/>
            <a:ext cx="78234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17F0A1-32C6-8554-74A7-B03FF3FF16C8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744390" y="3904709"/>
            <a:ext cx="570284" cy="3201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2960175" y="408217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2876389" y="386699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4467124" y="386699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3771776" y="406037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4587241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796757" y="386040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948934" y="386040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371471" y="408217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6263497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3849521" y="448269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554624" y="449794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721B2DE-1634-0E62-A81B-E30D1BDA6F06}"/>
              </a:ext>
            </a:extLst>
          </p:cNvPr>
          <p:cNvCxnSpPr>
            <a:cxnSpLocks/>
            <a:stCxn id="199" idx="4"/>
            <a:endCxn id="85" idx="0"/>
          </p:cNvCxnSpPr>
          <p:nvPr/>
        </p:nvCxnSpPr>
        <p:spPr>
          <a:xfrm flipH="1">
            <a:off x="10054285" y="3621209"/>
            <a:ext cx="371632" cy="3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3A329BB-5126-BA09-4C58-74A3BB11E9AC}"/>
              </a:ext>
            </a:extLst>
          </p:cNvPr>
          <p:cNvCxnSpPr>
            <a:cxnSpLocks/>
            <a:stCxn id="204" idx="4"/>
            <a:endCxn id="90" idx="0"/>
          </p:cNvCxnSpPr>
          <p:nvPr/>
        </p:nvCxnSpPr>
        <p:spPr>
          <a:xfrm flipH="1">
            <a:off x="9962536" y="5371570"/>
            <a:ext cx="691260" cy="45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2148E67-21E5-7F6D-405C-8950C2C3A78B}"/>
              </a:ext>
            </a:extLst>
          </p:cNvPr>
          <p:cNvSpPr/>
          <p:nvPr/>
        </p:nvSpPr>
        <p:spPr>
          <a:xfrm>
            <a:off x="8799041" y="4021028"/>
            <a:ext cx="82488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3B6CC3-AFB4-1D03-9F65-0579E196ED26}"/>
              </a:ext>
            </a:extLst>
          </p:cNvPr>
          <p:cNvSpPr/>
          <p:nvPr/>
        </p:nvSpPr>
        <p:spPr>
          <a:xfrm>
            <a:off x="9673671" y="4015730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880740-03DD-F905-5F16-47B53B664973}"/>
              </a:ext>
            </a:extLst>
          </p:cNvPr>
          <p:cNvSpPr/>
          <p:nvPr/>
        </p:nvSpPr>
        <p:spPr>
          <a:xfrm>
            <a:off x="9529280" y="5823086"/>
            <a:ext cx="866512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089E2-D987-9755-24A6-EB29E945B3DC}"/>
              </a:ext>
            </a:extLst>
          </p:cNvPr>
          <p:cNvSpPr/>
          <p:nvPr/>
        </p:nvSpPr>
        <p:spPr>
          <a:xfrm>
            <a:off x="10445537" y="5819607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5364318" y="154816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0D44EA-C716-ED94-3DEC-BB4B87FB2543}"/>
              </a:ext>
            </a:extLst>
          </p:cNvPr>
          <p:cNvSpPr/>
          <p:nvPr/>
        </p:nvSpPr>
        <p:spPr>
          <a:xfrm>
            <a:off x="8778842" y="58191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02BDCB2-D1DF-32C1-C700-23BD3315BDD2}"/>
              </a:ext>
            </a:extLst>
          </p:cNvPr>
          <p:cNvCxnSpPr>
            <a:cxnSpLocks/>
            <a:stCxn id="204" idx="4"/>
            <a:endCxn id="103" idx="0"/>
          </p:cNvCxnSpPr>
          <p:nvPr/>
        </p:nvCxnSpPr>
        <p:spPr>
          <a:xfrm flipH="1">
            <a:off x="9118966" y="5371570"/>
            <a:ext cx="1534830" cy="44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4B2F1ED-7A1D-EE69-ED35-816764C3D8E6}"/>
              </a:ext>
            </a:extLst>
          </p:cNvPr>
          <p:cNvSpPr/>
          <p:nvPr/>
        </p:nvSpPr>
        <p:spPr>
          <a:xfrm>
            <a:off x="8042527" y="2422842"/>
            <a:ext cx="79187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8254B3B-9E05-F5BB-1EE2-7BEE44B3BF3E}"/>
              </a:ext>
            </a:extLst>
          </p:cNvPr>
          <p:cNvSpPr/>
          <p:nvPr/>
        </p:nvSpPr>
        <p:spPr>
          <a:xfrm>
            <a:off x="8917157" y="2417544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12AF560-346B-3931-22BE-31021360E8DB}"/>
              </a:ext>
            </a:extLst>
          </p:cNvPr>
          <p:cNvCxnSpPr>
            <a:cxnSpLocks/>
            <a:stCxn id="93" idx="4"/>
            <a:endCxn id="111" idx="0"/>
          </p:cNvCxnSpPr>
          <p:nvPr/>
        </p:nvCxnSpPr>
        <p:spPr>
          <a:xfrm>
            <a:off x="8200230" y="2028843"/>
            <a:ext cx="1097541" cy="38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B2E58D04-85F6-A8E4-B42D-643A3218902B}"/>
              </a:ext>
            </a:extLst>
          </p:cNvPr>
          <p:cNvSpPr/>
          <p:nvPr/>
        </p:nvSpPr>
        <p:spPr>
          <a:xfrm>
            <a:off x="8664418" y="3035600"/>
            <a:ext cx="3328974" cy="173629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5E90639-A229-4476-4B25-0391D4BEEFB8}"/>
              </a:ext>
            </a:extLst>
          </p:cNvPr>
          <p:cNvSpPr/>
          <p:nvPr/>
        </p:nvSpPr>
        <p:spPr>
          <a:xfrm>
            <a:off x="7150041" y="4974175"/>
            <a:ext cx="1574145" cy="170037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F6E814A-6FA5-9ACB-384B-B540D8C5C0BA}"/>
              </a:ext>
            </a:extLst>
          </p:cNvPr>
          <p:cNvSpPr/>
          <p:nvPr/>
        </p:nvSpPr>
        <p:spPr>
          <a:xfrm>
            <a:off x="8882351" y="4815664"/>
            <a:ext cx="3293304" cy="183436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2EF6E9E9-37C9-E5BE-FD7C-FE152D7F686A}"/>
              </a:ext>
            </a:extLst>
          </p:cNvPr>
          <p:cNvCxnSpPr>
            <a:cxnSpLocks/>
          </p:cNvCxnSpPr>
          <p:nvPr/>
        </p:nvCxnSpPr>
        <p:spPr>
          <a:xfrm rot="10800000">
            <a:off x="6730147" y="3114408"/>
            <a:ext cx="987700" cy="504606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49640C82-4D0B-5D5B-8C4E-80E8C57E9FB0}"/>
              </a:ext>
            </a:extLst>
          </p:cNvPr>
          <p:cNvSpPr/>
          <p:nvPr/>
        </p:nvSpPr>
        <p:spPr>
          <a:xfrm>
            <a:off x="7093503" y="3109110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49065F-BD91-A2F2-8769-67B831BA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722" y="3609243"/>
            <a:ext cx="17439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總計有三張會員帳單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需要作廢，其中包含的帳單明細要對應回發票明細做狀態的調整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id="{AFCF4F2C-345E-1FDF-1BF3-B223BFB345D9}"/>
              </a:ext>
            </a:extLst>
          </p:cNvPr>
          <p:cNvSpPr/>
          <p:nvPr/>
        </p:nvSpPr>
        <p:spPr>
          <a:xfrm>
            <a:off x="3491907" y="104276"/>
            <a:ext cx="4708323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從某會員帳單執行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-P.2</a:t>
            </a:r>
          </a:p>
        </p:txBody>
      </p:sp>
    </p:spTree>
    <p:extLst>
      <p:ext uri="{BB962C8B-B14F-4D97-AF65-F5344CB8AC3E}">
        <p14:creationId xmlns:p14="http://schemas.microsoft.com/office/powerpoint/2010/main" val="108413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341574" y="168528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688479" y="248240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1028603" y="224790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1605043" y="734343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3785589" y="247992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4118178" y="222095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1891626" y="167429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2242900" y="249589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2583024" y="223692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47451" y="341453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120396" y="417762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544398" y="397716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1838186" y="341453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2226390" y="397716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3319996" y="340794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404508" y="528728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755782" y="610888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1095906" y="584990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1880634" y="530062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2231908" y="612221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2572032" y="586324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3319996" y="531041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3671270" y="613200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4011394" y="587303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494339" y="282499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3603976" y="281383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2085130" y="285528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97739" y="461321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564030" y="645648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2077540" y="647351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3476785" y="648759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1022636" y="419234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938850" y="397716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2529585" y="397716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1834237" y="417054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2649702" y="418527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3859218" y="397057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4011395" y="397057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3433932" y="419234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4325958" y="418527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1911982" y="459286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3617085" y="460811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3426779" y="165833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4" name="表格 25">
            <a:extLst>
              <a:ext uri="{FF2B5EF4-FFF2-40B4-BE49-F238E27FC236}">
                <a16:creationId xmlns:a16="http://schemas.microsoft.com/office/drawing/2014/main" id="{4C39F58D-4B04-E612-8F86-F0F580B30616}"/>
              </a:ext>
            </a:extLst>
          </p:cNvPr>
          <p:cNvGraphicFramePr>
            <a:graphicFrameLocks noGrp="1"/>
          </p:cNvGraphicFramePr>
          <p:nvPr/>
        </p:nvGraphicFramePr>
        <p:xfrm>
          <a:off x="7485431" y="1361928"/>
          <a:ext cx="4500978" cy="421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08">
                  <a:extLst>
                    <a:ext uri="{9D8B030D-6E8A-4147-A177-3AD203B41FA5}">
                      <a16:colId xmlns:a16="http://schemas.microsoft.com/office/drawing/2014/main" val="1470973008"/>
                    </a:ext>
                  </a:extLst>
                </a:gridCol>
                <a:gridCol w="643788">
                  <a:extLst>
                    <a:ext uri="{9D8B030D-6E8A-4147-A177-3AD203B41FA5}">
                      <a16:colId xmlns:a16="http://schemas.microsoft.com/office/drawing/2014/main" val="2587291928"/>
                    </a:ext>
                  </a:extLst>
                </a:gridCol>
                <a:gridCol w="1039097">
                  <a:extLst>
                    <a:ext uri="{9D8B030D-6E8A-4147-A177-3AD203B41FA5}">
                      <a16:colId xmlns:a16="http://schemas.microsoft.com/office/drawing/2014/main" val="14807519"/>
                    </a:ext>
                  </a:extLst>
                </a:gridCol>
                <a:gridCol w="1886185">
                  <a:extLst>
                    <a:ext uri="{9D8B030D-6E8A-4147-A177-3AD203B41FA5}">
                      <a16:colId xmlns:a16="http://schemas.microsoft.com/office/drawing/2014/main" val="691159015"/>
                    </a:ext>
                  </a:extLst>
                </a:gridCol>
              </a:tblGrid>
              <a:tr h="476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發票號碼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會員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費用項目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處理狀態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3777"/>
                  </a:ext>
                </a:extLst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9812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1702"/>
                  </a:ext>
                </a:extLst>
              </a:tr>
              <a:tr h="344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75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32940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53219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TO_MERGE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8183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TO_MERGE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2940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TO_MERGE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03407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TO_MERGE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INVALID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043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INVALID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50941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INVALID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95867"/>
                  </a:ext>
                </a:extLst>
              </a:tr>
            </a:tbl>
          </a:graphicData>
        </a:graphic>
      </p:graphicFrame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22AB961-A310-C8D8-887D-C85ADACF3D4A}"/>
              </a:ext>
            </a:extLst>
          </p:cNvPr>
          <p:cNvCxnSpPr>
            <a:cxnSpLocks/>
          </p:cNvCxnSpPr>
          <p:nvPr/>
        </p:nvCxnSpPr>
        <p:spPr>
          <a:xfrm flipV="1">
            <a:off x="5196980" y="2495894"/>
            <a:ext cx="2357797" cy="498982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174D62EC-957A-A32B-B1E5-4CEB5E180B8B}"/>
              </a:ext>
            </a:extLst>
          </p:cNvPr>
          <p:cNvSpPr/>
          <p:nvPr/>
        </p:nvSpPr>
        <p:spPr>
          <a:xfrm>
            <a:off x="6137061" y="2545335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EB23E3-1978-A225-6357-93857D88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8" y="3124267"/>
            <a:ext cx="2284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中狀態調整的結果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388572-6D1B-D231-2309-7D61DB2E2942}"/>
              </a:ext>
            </a:extLst>
          </p:cNvPr>
          <p:cNvSpPr txBox="1"/>
          <p:nvPr/>
        </p:nvSpPr>
        <p:spPr>
          <a:xfrm>
            <a:off x="3557709" y="2160830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TO_MERGE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ADA054-C235-6646-2B80-4AC8EAB798AA}"/>
              </a:ext>
            </a:extLst>
          </p:cNvPr>
          <p:cNvSpPr txBox="1"/>
          <p:nvPr/>
        </p:nvSpPr>
        <p:spPr>
          <a:xfrm>
            <a:off x="1927143" y="2149818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B21A15-916F-2242-470F-9078344DACAF}"/>
              </a:ext>
            </a:extLst>
          </p:cNvPr>
          <p:cNvSpPr txBox="1"/>
          <p:nvPr/>
        </p:nvSpPr>
        <p:spPr>
          <a:xfrm>
            <a:off x="3521427" y="3869827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EBDEFA8-3560-BC6A-E0D1-6D753A3E822C}"/>
              </a:ext>
            </a:extLst>
          </p:cNvPr>
          <p:cNvSpPr txBox="1"/>
          <p:nvPr/>
        </p:nvSpPr>
        <p:spPr>
          <a:xfrm>
            <a:off x="211652" y="3900089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TO_MERGE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B0434925-B415-62C3-C0A0-C27B76BFE795}"/>
              </a:ext>
            </a:extLst>
          </p:cNvPr>
          <p:cNvSpPr/>
          <p:nvPr/>
        </p:nvSpPr>
        <p:spPr>
          <a:xfrm>
            <a:off x="66725" y="5052760"/>
            <a:ext cx="5103632" cy="1833889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7461D5A-94C8-2BEF-90DB-AA7039014EE8}"/>
              </a:ext>
            </a:extLst>
          </p:cNvPr>
          <p:cNvSpPr txBox="1"/>
          <p:nvPr/>
        </p:nvSpPr>
        <p:spPr>
          <a:xfrm>
            <a:off x="4943548" y="6141066"/>
            <a:ext cx="312977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Calibri"/>
              </a:rPr>
              <a:t>因作廢狀態會改為</a:t>
            </a: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cs typeface="Helvetica"/>
                <a:sym typeface="Calibri"/>
              </a:rPr>
              <a:t>INVALID</a:t>
            </a: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/>
              <a:cs typeface="Helvetica"/>
              <a:sym typeface="Calibri"/>
            </a:endParaRPr>
          </a:p>
        </p:txBody>
      </p:sp>
      <p:sp>
        <p:nvSpPr>
          <p:cNvPr id="2" name="流程圖: 替代程序 1">
            <a:extLst>
              <a:ext uri="{FF2B5EF4-FFF2-40B4-BE49-F238E27FC236}">
                <a16:creationId xmlns:a16="http://schemas.microsoft.com/office/drawing/2014/main" id="{AAE2114A-CA11-17D2-931D-6408279BA981}"/>
              </a:ext>
            </a:extLst>
          </p:cNvPr>
          <p:cNvSpPr/>
          <p:nvPr/>
        </p:nvSpPr>
        <p:spPr>
          <a:xfrm>
            <a:off x="3491907" y="104276"/>
            <a:ext cx="4708323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從某會員帳單執行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-P.3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58484F-180C-2215-B08E-1A87F56C5C36}"/>
              </a:ext>
            </a:extLst>
          </p:cNvPr>
          <p:cNvSpPr txBox="1"/>
          <p:nvPr/>
        </p:nvSpPr>
        <p:spPr>
          <a:xfrm>
            <a:off x="1839998" y="3872228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TO_MERGE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D4B96-AC64-AE0E-9B03-B07CAF6C27C5}"/>
              </a:ext>
            </a:extLst>
          </p:cNvPr>
          <p:cNvSpPr txBox="1"/>
          <p:nvPr/>
        </p:nvSpPr>
        <p:spPr>
          <a:xfrm>
            <a:off x="376687" y="2134796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33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36542" y="765524"/>
            <a:ext cx="12031464" cy="1758180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448102" y="-557627"/>
            <a:ext cx="376755" cy="3072991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2302613" y="1409287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帳單階段退回至立帳前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123994" y="1294403"/>
            <a:ext cx="1183940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退回狀態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=TO_MERGE[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，帳單檔都要刪除，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該帳單包含的所有帳單明細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對應回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，要將狀態從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退回狀態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=INITIAL[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更改該帳單狀態從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RATED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70">
            <a:extLst>
              <a:ext uri="{FF2B5EF4-FFF2-40B4-BE49-F238E27FC236}">
                <a16:creationId xmlns:a16="http://schemas.microsoft.com/office/drawing/2014/main" id="{8116FE2D-662F-1C1F-67EF-F1671A2E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474" y="767925"/>
            <a:ext cx="2065532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3">
            <a:extLst>
              <a:ext uri="{FF2B5EF4-FFF2-40B4-BE49-F238E27FC236}">
                <a16:creationId xmlns:a16="http://schemas.microsoft.com/office/drawing/2014/main" id="{43230F65-5F24-33E6-EE25-DF254A2C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5" y="2693143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單箭頭接點 67">
            <a:extLst>
              <a:ext uri="{FF2B5EF4-FFF2-40B4-BE49-F238E27FC236}">
                <a16:creationId xmlns:a16="http://schemas.microsoft.com/office/drawing/2014/main" id="{CAC25BEF-464B-D183-CB6C-C04A72E29172}"/>
              </a:ext>
            </a:extLst>
          </p:cNvPr>
          <p:cNvCxnSpPr>
            <a:cxnSpLocks noChangeShapeType="1"/>
            <a:stCxn id="12" idx="3"/>
            <a:endCxn id="14" idx="1"/>
          </p:cNvCxnSpPr>
          <p:nvPr/>
        </p:nvCxnSpPr>
        <p:spPr bwMode="auto">
          <a:xfrm>
            <a:off x="742625" y="2937031"/>
            <a:ext cx="38330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BAA8112-67E8-CF6A-A5B6-ADD670283099}"/>
              </a:ext>
            </a:extLst>
          </p:cNvPr>
          <p:cNvSpPr/>
          <p:nvPr/>
        </p:nvSpPr>
        <p:spPr bwMode="auto">
          <a:xfrm>
            <a:off x="1125932" y="2629865"/>
            <a:ext cx="2499505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按下某帳單之退回按鈕並選擇退回至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待合併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67">
            <a:extLst>
              <a:ext uri="{FF2B5EF4-FFF2-40B4-BE49-F238E27FC236}">
                <a16:creationId xmlns:a16="http://schemas.microsoft.com/office/drawing/2014/main" id="{50C69F17-9C87-E16B-E794-35718281806A}"/>
              </a:ext>
            </a:extLst>
          </p:cNvPr>
          <p:cNvCxnSpPr>
            <a:cxnSpLocks noChangeShapeType="1"/>
            <a:stCxn id="30" idx="3"/>
            <a:endCxn id="44" idx="1"/>
          </p:cNvCxnSpPr>
          <p:nvPr/>
        </p:nvCxnSpPr>
        <p:spPr bwMode="auto">
          <a:xfrm>
            <a:off x="7653249" y="2938368"/>
            <a:ext cx="351622" cy="8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22">
            <a:extLst>
              <a:ext uri="{FF2B5EF4-FFF2-40B4-BE49-F238E27FC236}">
                <a16:creationId xmlns:a16="http://schemas.microsoft.com/office/drawing/2014/main" id="{A55BEDEB-1055-D918-A5D2-2501FDC13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0" y="3174128"/>
            <a:ext cx="923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49F8D4-8ED0-196E-7A5F-C9240FED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23" y="3432255"/>
            <a:ext cx="15215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選擇退回至合併前，必然發現選錯項目合併。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0053FA-69AB-4202-3F69-0696C33DD91B}"/>
              </a:ext>
            </a:extLst>
          </p:cNvPr>
          <p:cNvSpPr/>
          <p:nvPr/>
        </p:nvSpPr>
        <p:spPr>
          <a:xfrm>
            <a:off x="123995" y="815583"/>
            <a:ext cx="162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0CD12C-5FEC-F570-1799-54CEF2171D31}"/>
              </a:ext>
            </a:extLst>
          </p:cNvPr>
          <p:cNvSpPr/>
          <p:nvPr/>
        </p:nvSpPr>
        <p:spPr bwMode="auto">
          <a:xfrm>
            <a:off x="8004871" y="2610910"/>
            <a:ext cx="2570435" cy="656583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停留原畫面或回到待合併頁籤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5" name="群組 7">
            <a:extLst>
              <a:ext uri="{FF2B5EF4-FFF2-40B4-BE49-F238E27FC236}">
                <a16:creationId xmlns:a16="http://schemas.microsoft.com/office/drawing/2014/main" id="{A8E117F5-38D3-A2F1-7E70-9B832EDE2878}"/>
              </a:ext>
            </a:extLst>
          </p:cNvPr>
          <p:cNvGrpSpPr>
            <a:grpSpLocks/>
          </p:cNvGrpSpPr>
          <p:nvPr/>
        </p:nvGrpSpPr>
        <p:grpSpPr bwMode="auto">
          <a:xfrm>
            <a:off x="4330872" y="3653322"/>
            <a:ext cx="1082348" cy="680778"/>
            <a:chOff x="1789103" y="1806922"/>
            <a:chExt cx="1122060" cy="943646"/>
          </a:xfrm>
        </p:grpSpPr>
        <p:pic>
          <p:nvPicPr>
            <p:cNvPr id="56" name="圖形 8" descr="桌子">
              <a:extLst>
                <a:ext uri="{FF2B5EF4-FFF2-40B4-BE49-F238E27FC236}">
                  <a16:creationId xmlns:a16="http://schemas.microsoft.com/office/drawing/2014/main" id="{015B77BE-4A75-64CE-EDEF-E982FE73F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9">
              <a:extLst>
                <a:ext uri="{FF2B5EF4-FFF2-40B4-BE49-F238E27FC236}">
                  <a16:creationId xmlns:a16="http://schemas.microsoft.com/office/drawing/2014/main" id="{B31D7DD8-55BB-9F8A-44D9-6E4713352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103" y="2278633"/>
              <a:ext cx="1122060" cy="47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D83369B8-37BE-3587-DE66-BFD1346E238E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rot="5400000" flipH="1" flipV="1">
            <a:off x="1657304" y="3442601"/>
            <a:ext cx="916786" cy="5199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C991C908-7A6D-FE0D-9F7E-B60335A9D264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3625437" y="2937031"/>
            <a:ext cx="183075" cy="703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4B74E60B-9464-6870-5466-7983D6355912}"/>
              </a:ext>
            </a:extLst>
          </p:cNvPr>
          <p:cNvCxnSpPr>
            <a:cxnSpLocks/>
            <a:stCxn id="14" idx="3"/>
            <a:endCxn id="56" idx="0"/>
          </p:cNvCxnSpPr>
          <p:nvPr/>
        </p:nvCxnSpPr>
        <p:spPr>
          <a:xfrm>
            <a:off x="3625437" y="2937031"/>
            <a:ext cx="1231456" cy="716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2BC109-8D93-0419-BA82-124E9532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06" y="3234680"/>
            <a:ext cx="46261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後端處理說明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該帳單包含的所有帳單明細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對應回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，要將狀態從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</a:t>
            </a:r>
          </a:p>
          <a:p>
            <a:pPr hangingPunct="0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若帳單原本階段在已抵扣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(RATED)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之後，則須做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7">
            <a:extLst>
              <a:ext uri="{FF2B5EF4-FFF2-40B4-BE49-F238E27FC236}">
                <a16:creationId xmlns:a16="http://schemas.microsoft.com/office/drawing/2014/main" id="{A5EFA369-BA8D-F44D-E923-EFAFECA8C0B9}"/>
              </a:ext>
            </a:extLst>
          </p:cNvPr>
          <p:cNvGrpSpPr>
            <a:grpSpLocks/>
          </p:cNvGrpSpPr>
          <p:nvPr/>
        </p:nvGrpSpPr>
        <p:grpSpPr bwMode="auto">
          <a:xfrm>
            <a:off x="3269812" y="3640933"/>
            <a:ext cx="1082349" cy="693167"/>
            <a:chOff x="1931171" y="1795105"/>
            <a:chExt cx="837928" cy="924810"/>
          </a:xfrm>
        </p:grpSpPr>
        <p:pic>
          <p:nvPicPr>
            <p:cNvPr id="20" name="圖形 8" descr="桌子">
              <a:extLst>
                <a:ext uri="{FF2B5EF4-FFF2-40B4-BE49-F238E27FC236}">
                  <a16:creationId xmlns:a16="http://schemas.microsoft.com/office/drawing/2014/main" id="{A2B9E892-A118-5FD7-375B-7EA208C65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字方塊 9">
              <a:extLst>
                <a:ext uri="{FF2B5EF4-FFF2-40B4-BE49-F238E27FC236}">
                  <a16:creationId xmlns:a16="http://schemas.microsoft.com/office/drawing/2014/main" id="{6EB866DA-8A63-B5A5-EB51-6BAF39C4B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171" y="2309285"/>
              <a:ext cx="837928" cy="410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發票明細檔</a:t>
              </a:r>
            </a:p>
          </p:txBody>
        </p:sp>
      </p:grpSp>
      <p:cxnSp>
        <p:nvCxnSpPr>
          <p:cNvPr id="15" name="直線單箭頭接點 67">
            <a:extLst>
              <a:ext uri="{FF2B5EF4-FFF2-40B4-BE49-F238E27FC236}">
                <a16:creationId xmlns:a16="http://schemas.microsoft.com/office/drawing/2014/main" id="{F3CC9A57-5494-6085-7B8B-A010D73B280A}"/>
              </a:ext>
            </a:extLst>
          </p:cNvPr>
          <p:cNvCxnSpPr>
            <a:cxnSpLocks noChangeShapeType="1"/>
            <a:stCxn id="14" idx="3"/>
            <a:endCxn id="30" idx="1"/>
          </p:cNvCxnSpPr>
          <p:nvPr/>
        </p:nvCxnSpPr>
        <p:spPr bwMode="auto">
          <a:xfrm>
            <a:off x="3625437" y="2937031"/>
            <a:ext cx="1583077" cy="1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8909F28-E3A1-9CEF-FF85-C428CFF4C80D}"/>
              </a:ext>
            </a:extLst>
          </p:cNvPr>
          <p:cNvSpPr/>
          <p:nvPr/>
        </p:nvSpPr>
        <p:spPr bwMode="auto">
          <a:xfrm>
            <a:off x="5208514" y="2650860"/>
            <a:ext cx="2444735" cy="57501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視目前階段決定是否做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5">
            <a:extLst>
              <a:ext uri="{FF2B5EF4-FFF2-40B4-BE49-F238E27FC236}">
                <a16:creationId xmlns:a16="http://schemas.microsoft.com/office/drawing/2014/main" id="{501D410A-06C5-604B-25F5-9701E8BD8947}"/>
              </a:ext>
            </a:extLst>
          </p:cNvPr>
          <p:cNvGrpSpPr>
            <a:grpSpLocks/>
          </p:cNvGrpSpPr>
          <p:nvPr/>
        </p:nvGrpSpPr>
        <p:grpSpPr bwMode="auto">
          <a:xfrm>
            <a:off x="745511" y="4114629"/>
            <a:ext cx="2311773" cy="693167"/>
            <a:chOff x="5973995" y="1396336"/>
            <a:chExt cx="1789647" cy="927107"/>
          </a:xfrm>
        </p:grpSpPr>
        <p:grpSp>
          <p:nvGrpSpPr>
            <p:cNvPr id="11" name="群組 7">
              <a:extLst>
                <a:ext uri="{FF2B5EF4-FFF2-40B4-BE49-F238E27FC236}">
                  <a16:creationId xmlns:a16="http://schemas.microsoft.com/office/drawing/2014/main" id="{1B9EDFBE-34B5-8AB9-7E6F-8537FAA76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995" y="1396336"/>
              <a:ext cx="721325" cy="915262"/>
              <a:chOff x="1965506" y="1806922"/>
              <a:chExt cx="721355" cy="912994"/>
            </a:xfrm>
          </p:grpSpPr>
          <p:pic>
            <p:nvPicPr>
              <p:cNvPr id="23" name="圖形 8" descr="桌子">
                <a:extLst>
                  <a:ext uri="{FF2B5EF4-FFF2-40B4-BE49-F238E27FC236}">
                    <a16:creationId xmlns:a16="http://schemas.microsoft.com/office/drawing/2014/main" id="{2B1DB098-0B46-F4D7-2264-746A7972C0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文字方塊 9">
                <a:extLst>
                  <a:ext uri="{FF2B5EF4-FFF2-40B4-BE49-F238E27FC236}">
                    <a16:creationId xmlns:a16="http://schemas.microsoft.com/office/drawing/2014/main" id="{E46F07CB-3CC4-12AE-92DC-D603A8E39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506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17" name="群組 7">
              <a:extLst>
                <a:ext uri="{FF2B5EF4-FFF2-40B4-BE49-F238E27FC236}">
                  <a16:creationId xmlns:a16="http://schemas.microsoft.com/office/drawing/2014/main" id="{E46182E1-4D8C-C20B-5F98-9016BBDC4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19" name="圖形 8" descr="桌子">
                <a:extLst>
                  <a:ext uri="{FF2B5EF4-FFF2-40B4-BE49-F238E27FC236}">
                    <a16:creationId xmlns:a16="http://schemas.microsoft.com/office/drawing/2014/main" id="{6D2F43B9-04B5-D3C0-F0B4-3211ACBE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文字方塊 9">
                <a:extLst>
                  <a:ext uri="{FF2B5EF4-FFF2-40B4-BE49-F238E27FC236}">
                    <a16:creationId xmlns:a16="http://schemas.microsoft.com/office/drawing/2014/main" id="{C3EA72EC-8E72-009C-ACBD-5884F2F05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</p:grp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9A5D7FB-C6AD-2D27-B324-86B8F0829E29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 flipV="1">
            <a:off x="1677281" y="4378366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64">
            <a:extLst>
              <a:ext uri="{FF2B5EF4-FFF2-40B4-BE49-F238E27FC236}">
                <a16:creationId xmlns:a16="http://schemas.microsoft.com/office/drawing/2014/main" id="{347E10B7-0140-2C16-F1D2-63F19F8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" y="4160982"/>
            <a:ext cx="2223366" cy="660361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pic>
        <p:nvPicPr>
          <p:cNvPr id="35" name="圖片 13">
            <a:extLst>
              <a:ext uri="{FF2B5EF4-FFF2-40B4-BE49-F238E27FC236}">
                <a16:creationId xmlns:a16="http://schemas.microsoft.com/office/drawing/2014/main" id="{6A0AC934-7488-09D7-02E9-2D14ADCA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3" y="5186704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線單箭頭接點 67">
            <a:extLst>
              <a:ext uri="{FF2B5EF4-FFF2-40B4-BE49-F238E27FC236}">
                <a16:creationId xmlns:a16="http://schemas.microsoft.com/office/drawing/2014/main" id="{E0F55D69-492D-B90F-6581-6DF5B17AFF29}"/>
              </a:ext>
            </a:extLst>
          </p:cNvPr>
          <p:cNvCxnSpPr>
            <a:cxnSpLocks noChangeShapeType="1"/>
            <a:stCxn id="35" idx="3"/>
            <a:endCxn id="37" idx="1"/>
          </p:cNvCxnSpPr>
          <p:nvPr/>
        </p:nvCxnSpPr>
        <p:spPr bwMode="auto">
          <a:xfrm>
            <a:off x="820983" y="5430592"/>
            <a:ext cx="38330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8521DD2-9071-C88A-90B2-B58E1329D2BD}"/>
              </a:ext>
            </a:extLst>
          </p:cNvPr>
          <p:cNvSpPr/>
          <p:nvPr/>
        </p:nvSpPr>
        <p:spPr bwMode="auto">
          <a:xfrm>
            <a:off x="1204290" y="5123426"/>
            <a:ext cx="2499505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按下某帳單之退回按鈕並選擇退回至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待抵扣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67">
            <a:extLst>
              <a:ext uri="{FF2B5EF4-FFF2-40B4-BE49-F238E27FC236}">
                <a16:creationId xmlns:a16="http://schemas.microsoft.com/office/drawing/2014/main" id="{75C37DBC-C395-4E51-B4F7-122D23AA7E68}"/>
              </a:ext>
            </a:extLst>
          </p:cNvPr>
          <p:cNvCxnSpPr>
            <a:cxnSpLocks noChangeShapeType="1"/>
            <a:stCxn id="58" idx="3"/>
            <a:endCxn id="42" idx="1"/>
          </p:cNvCxnSpPr>
          <p:nvPr/>
        </p:nvCxnSpPr>
        <p:spPr bwMode="auto">
          <a:xfrm>
            <a:off x="6767160" y="5430591"/>
            <a:ext cx="721706" cy="20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22">
            <a:extLst>
              <a:ext uri="{FF2B5EF4-FFF2-40B4-BE49-F238E27FC236}">
                <a16:creationId xmlns:a16="http://schemas.microsoft.com/office/drawing/2014/main" id="{90AD089D-DF84-CC00-E64D-510646BF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08" y="5667689"/>
            <a:ext cx="923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871B481-A3DC-3627-E36A-092E062C1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58" y="5962012"/>
            <a:ext cx="17251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選擇退回至抵扣前，必然發現抵扣內容或金額有錯。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F23251-AC87-7828-A21B-D61A28153CCB}"/>
              </a:ext>
            </a:extLst>
          </p:cNvPr>
          <p:cNvSpPr/>
          <p:nvPr/>
        </p:nvSpPr>
        <p:spPr bwMode="auto">
          <a:xfrm>
            <a:off x="7488866" y="5107961"/>
            <a:ext cx="2612766" cy="64932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停留原畫面或回到待抵扣頁籤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7">
            <a:extLst>
              <a:ext uri="{FF2B5EF4-FFF2-40B4-BE49-F238E27FC236}">
                <a16:creationId xmlns:a16="http://schemas.microsoft.com/office/drawing/2014/main" id="{A46C3AD0-6885-971B-0095-4F3305565710}"/>
              </a:ext>
            </a:extLst>
          </p:cNvPr>
          <p:cNvGrpSpPr>
            <a:grpSpLocks/>
          </p:cNvGrpSpPr>
          <p:nvPr/>
        </p:nvGrpSpPr>
        <p:grpSpPr bwMode="auto">
          <a:xfrm>
            <a:off x="4447812" y="6166608"/>
            <a:ext cx="1082348" cy="680778"/>
            <a:chOff x="1789103" y="1806922"/>
            <a:chExt cx="1122060" cy="943646"/>
          </a:xfrm>
        </p:grpSpPr>
        <p:pic>
          <p:nvPicPr>
            <p:cNvPr id="45" name="圖形 8" descr="桌子">
              <a:extLst>
                <a:ext uri="{FF2B5EF4-FFF2-40B4-BE49-F238E27FC236}">
                  <a16:creationId xmlns:a16="http://schemas.microsoft.com/office/drawing/2014/main" id="{76AAF106-FEEC-7CE0-5FCF-5BD91F70F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文字方塊 9">
              <a:extLst>
                <a:ext uri="{FF2B5EF4-FFF2-40B4-BE49-F238E27FC236}">
                  <a16:creationId xmlns:a16="http://schemas.microsoft.com/office/drawing/2014/main" id="{94107BE7-597B-E52E-9C80-4008294D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103" y="2278633"/>
              <a:ext cx="1122060" cy="47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2D705364-CBCE-3727-E7DB-CEB63005D8E6}"/>
              </a:ext>
            </a:extLst>
          </p:cNvPr>
          <p:cNvCxnSpPr>
            <a:cxnSpLocks/>
            <a:stCxn id="135" idx="0"/>
            <a:endCxn id="37" idx="2"/>
          </p:cNvCxnSpPr>
          <p:nvPr/>
        </p:nvCxnSpPr>
        <p:spPr>
          <a:xfrm rot="16200000" flipV="1">
            <a:off x="2549333" y="5642467"/>
            <a:ext cx="409126" cy="5997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578B634A-7F47-096D-5921-18DECDF66AAB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3703795" y="5430592"/>
            <a:ext cx="1270038" cy="736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6142C60-4F5E-8E57-71A5-0B10E6B7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819" y="5984157"/>
            <a:ext cx="3279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後端處理說明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更改帳單狀態為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並做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67">
            <a:extLst>
              <a:ext uri="{FF2B5EF4-FFF2-40B4-BE49-F238E27FC236}">
                <a16:creationId xmlns:a16="http://schemas.microsoft.com/office/drawing/2014/main" id="{AD6D59AD-7CD7-5305-D12C-EA4D376F9733}"/>
              </a:ext>
            </a:extLst>
          </p:cNvPr>
          <p:cNvCxnSpPr>
            <a:cxnSpLocks noChangeShapeType="1"/>
            <a:stCxn id="37" idx="3"/>
            <a:endCxn id="58" idx="1"/>
          </p:cNvCxnSpPr>
          <p:nvPr/>
        </p:nvCxnSpPr>
        <p:spPr bwMode="auto">
          <a:xfrm flipV="1">
            <a:off x="3703795" y="5430591"/>
            <a:ext cx="1831909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79ABC1E-5351-8CC8-7F10-6027B4F00D5D}"/>
              </a:ext>
            </a:extLst>
          </p:cNvPr>
          <p:cNvSpPr/>
          <p:nvPr/>
        </p:nvSpPr>
        <p:spPr bwMode="auto">
          <a:xfrm>
            <a:off x="5535704" y="5105928"/>
            <a:ext cx="1231456" cy="64932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9" name="群組 65">
            <a:extLst>
              <a:ext uri="{FF2B5EF4-FFF2-40B4-BE49-F238E27FC236}">
                <a16:creationId xmlns:a16="http://schemas.microsoft.com/office/drawing/2014/main" id="{6A1DFBBF-3FD3-BD39-927F-D64904ACD1D1}"/>
              </a:ext>
            </a:extLst>
          </p:cNvPr>
          <p:cNvGrpSpPr>
            <a:grpSpLocks/>
          </p:cNvGrpSpPr>
          <p:nvPr/>
        </p:nvGrpSpPr>
        <p:grpSpPr bwMode="auto">
          <a:xfrm>
            <a:off x="1943551" y="6100530"/>
            <a:ext cx="2311773" cy="693167"/>
            <a:chOff x="5973995" y="1396336"/>
            <a:chExt cx="1789647" cy="927107"/>
          </a:xfrm>
        </p:grpSpPr>
        <p:grpSp>
          <p:nvGrpSpPr>
            <p:cNvPr id="60" name="群組 7">
              <a:extLst>
                <a:ext uri="{FF2B5EF4-FFF2-40B4-BE49-F238E27FC236}">
                  <a16:creationId xmlns:a16="http://schemas.microsoft.com/office/drawing/2014/main" id="{FBE1B8A5-3649-E88D-4FD0-25E49D60C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995" y="1396336"/>
              <a:ext cx="721325" cy="915262"/>
              <a:chOff x="1965506" y="1806922"/>
              <a:chExt cx="721355" cy="912994"/>
            </a:xfrm>
          </p:grpSpPr>
          <p:pic>
            <p:nvPicPr>
              <p:cNvPr id="132" name="圖形 8" descr="桌子">
                <a:extLst>
                  <a:ext uri="{FF2B5EF4-FFF2-40B4-BE49-F238E27FC236}">
                    <a16:creationId xmlns:a16="http://schemas.microsoft.com/office/drawing/2014/main" id="{E291B4AE-CDF9-67C0-1C85-49BC21CB6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" name="文字方塊 9">
                <a:extLst>
                  <a:ext uri="{FF2B5EF4-FFF2-40B4-BE49-F238E27FC236}">
                    <a16:creationId xmlns:a16="http://schemas.microsoft.com/office/drawing/2014/main" id="{059C8376-2A43-D082-28C9-96865409B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506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61" name="群組 7">
              <a:extLst>
                <a:ext uri="{FF2B5EF4-FFF2-40B4-BE49-F238E27FC236}">
                  <a16:creationId xmlns:a16="http://schemas.microsoft.com/office/drawing/2014/main" id="{0E63E9AB-C4AD-F819-2B07-EDDB6A901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130" name="圖形 8" descr="桌子">
                <a:extLst>
                  <a:ext uri="{FF2B5EF4-FFF2-40B4-BE49-F238E27FC236}">
                    <a16:creationId xmlns:a16="http://schemas.microsoft.com/office/drawing/2014/main" id="{466C174C-C808-6C7C-3925-DD6C9B9DB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文字方塊 9">
                <a:extLst>
                  <a:ext uri="{FF2B5EF4-FFF2-40B4-BE49-F238E27FC236}">
                    <a16:creationId xmlns:a16="http://schemas.microsoft.com/office/drawing/2014/main" id="{41E5EA4F-C50E-7E0C-17B2-1213C6691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</p:grp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6D08ECC7-BE8D-89A2-8610-F3619963EE01}"/>
              </a:ext>
            </a:extLst>
          </p:cNvPr>
          <p:cNvCxnSpPr>
            <a:stCxn id="132" idx="3"/>
            <a:endCxn id="130" idx="1"/>
          </p:cNvCxnSpPr>
          <p:nvPr/>
        </p:nvCxnSpPr>
        <p:spPr>
          <a:xfrm flipV="1">
            <a:off x="2875321" y="6364267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64">
            <a:extLst>
              <a:ext uri="{FF2B5EF4-FFF2-40B4-BE49-F238E27FC236}">
                <a16:creationId xmlns:a16="http://schemas.microsoft.com/office/drawing/2014/main" id="{886E6F8B-6380-ED1A-1713-85A3BB37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66" y="6146883"/>
            <a:ext cx="2223366" cy="660361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450477" y="1564129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397440" y="2391232"/>
            <a:ext cx="704671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44391" y="2126753"/>
            <a:ext cx="5385" cy="264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450476" y="334208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440157" y="520803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397440" y="6109669"/>
            <a:ext cx="68402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34071" y="5770660"/>
            <a:ext cx="5383" cy="3390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2279113" y="157511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2626018" y="237223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2966142" y="213773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7488302" y="1466219"/>
            <a:ext cx="1423856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7274249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7601687" y="2028843"/>
            <a:ext cx="598543" cy="37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cxnSpLocks/>
            <a:stCxn id="93" idx="4"/>
            <a:endCxn id="110" idx="0"/>
          </p:cNvCxnSpPr>
          <p:nvPr/>
        </p:nvCxnSpPr>
        <p:spPr>
          <a:xfrm>
            <a:off x="8200230" y="2028843"/>
            <a:ext cx="238232" cy="39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006560" y="1014949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>
            <a:cxnSpLocks/>
          </p:cNvCxnSpPr>
          <p:nvPr/>
        </p:nvCxnSpPr>
        <p:spPr>
          <a:xfrm>
            <a:off x="1949868" y="863925"/>
            <a:ext cx="0" cy="600613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E07DC433-E5C5-4646-A525-CFE90874674B}"/>
              </a:ext>
            </a:extLst>
          </p:cNvPr>
          <p:cNvSpPr/>
          <p:nvPr/>
        </p:nvSpPr>
        <p:spPr>
          <a:xfrm>
            <a:off x="256243" y="807419"/>
            <a:ext cx="1127163" cy="715085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3697544" y="919332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591BBB87-782E-7057-13FA-C693AB91C679}"/>
              </a:ext>
            </a:extLst>
          </p:cNvPr>
          <p:cNvSpPr/>
          <p:nvPr/>
        </p:nvSpPr>
        <p:spPr>
          <a:xfrm>
            <a:off x="8945632" y="899854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D3EDB8-5CF7-737F-5044-12AD4322AD7F}"/>
              </a:ext>
            </a:extLst>
          </p:cNvPr>
          <p:cNvSpPr/>
          <p:nvPr/>
        </p:nvSpPr>
        <p:spPr>
          <a:xfrm>
            <a:off x="-9134" y="4207305"/>
            <a:ext cx="78706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F5C4FA-697E-BAF3-ADA3-62DB8C294C0E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 flipH="1">
            <a:off x="384397" y="3904709"/>
            <a:ext cx="359993" cy="302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5723128" y="236975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6055717" y="211078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3829165" y="156412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4180439" y="238572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4520563" y="212675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184990" y="330436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2057935" y="406745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2481937" y="386699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3775725" y="330436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4163929" y="386699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5257535" y="329777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2342047" y="517711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2693321" y="599871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3033445" y="573973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3818173" y="519045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4169447" y="60120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4509571" y="575307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5257535" y="520024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5608809" y="602183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5948933" y="576286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5D9F39D7-D7AB-0DD0-12D9-935F82FAAA86}"/>
              </a:ext>
            </a:extLst>
          </p:cNvPr>
          <p:cNvSpPr/>
          <p:nvPr/>
        </p:nvSpPr>
        <p:spPr>
          <a:xfrm>
            <a:off x="9615988" y="1439599"/>
            <a:ext cx="1423856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48D6473-2487-6A8B-F99B-0909A0BC19E4}"/>
              </a:ext>
            </a:extLst>
          </p:cNvPr>
          <p:cNvSpPr/>
          <p:nvPr/>
        </p:nvSpPr>
        <p:spPr>
          <a:xfrm>
            <a:off x="9979074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C03DD6E-44C5-FC28-2D11-5798BC9810F4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10306512" y="2002223"/>
            <a:ext cx="21404" cy="401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D61C9933-1865-FF9A-6442-5D2CE32AF6B7}"/>
              </a:ext>
            </a:extLst>
          </p:cNvPr>
          <p:cNvSpPr/>
          <p:nvPr/>
        </p:nvSpPr>
        <p:spPr>
          <a:xfrm>
            <a:off x="9661375" y="2979490"/>
            <a:ext cx="1423856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D747D68-00F4-7752-E5F8-C10F6AF70B91}"/>
              </a:ext>
            </a:extLst>
          </p:cNvPr>
          <p:cNvSpPr/>
          <p:nvPr/>
        </p:nvSpPr>
        <p:spPr>
          <a:xfrm>
            <a:off x="10502438" y="3945706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8513EEDF-6CFA-68FA-2F6B-303ACF668968}"/>
              </a:ext>
            </a:extLst>
          </p:cNvPr>
          <p:cNvCxnSpPr>
            <a:cxnSpLocks/>
            <a:stCxn id="199" idx="4"/>
            <a:endCxn id="84" idx="0"/>
          </p:cNvCxnSpPr>
          <p:nvPr/>
        </p:nvCxnSpPr>
        <p:spPr>
          <a:xfrm flipH="1">
            <a:off x="9127041" y="3542114"/>
            <a:ext cx="1246262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DF95272-95CF-6B0E-EF7D-9E48ADF87AE7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10373303" y="3542114"/>
            <a:ext cx="473571" cy="40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4" name="橢圓 203">
            <a:extLst>
              <a:ext uri="{FF2B5EF4-FFF2-40B4-BE49-F238E27FC236}">
                <a16:creationId xmlns:a16="http://schemas.microsoft.com/office/drawing/2014/main" id="{EEF75EB1-BC39-1C75-9EC1-58968D070A70}"/>
              </a:ext>
            </a:extLst>
          </p:cNvPr>
          <p:cNvSpPr/>
          <p:nvPr/>
        </p:nvSpPr>
        <p:spPr>
          <a:xfrm>
            <a:off x="9941868" y="4808946"/>
            <a:ext cx="1423856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EFDDD3F-88BA-AFE8-5E50-6D86B487E5EB}"/>
              </a:ext>
            </a:extLst>
          </p:cNvPr>
          <p:cNvSpPr/>
          <p:nvPr/>
        </p:nvSpPr>
        <p:spPr>
          <a:xfrm>
            <a:off x="11276145" y="5806862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1285DEC0-8DF6-2546-D1E2-45578A6F84FB}"/>
              </a:ext>
            </a:extLst>
          </p:cNvPr>
          <p:cNvCxnSpPr>
            <a:cxnSpLocks/>
            <a:stCxn id="204" idx="4"/>
            <a:endCxn id="91" idx="0"/>
          </p:cNvCxnSpPr>
          <p:nvPr/>
        </p:nvCxnSpPr>
        <p:spPr>
          <a:xfrm>
            <a:off x="10653796" y="5371570"/>
            <a:ext cx="172355" cy="44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06C3F44D-41D3-AD0D-A325-0AD3EED83F85}"/>
              </a:ext>
            </a:extLst>
          </p:cNvPr>
          <p:cNvCxnSpPr>
            <a:cxnSpLocks/>
            <a:stCxn id="204" idx="4"/>
            <a:endCxn id="213" idx="0"/>
          </p:cNvCxnSpPr>
          <p:nvPr/>
        </p:nvCxnSpPr>
        <p:spPr>
          <a:xfrm>
            <a:off x="10653796" y="5371570"/>
            <a:ext cx="966785" cy="43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0" name="橢圓 219">
            <a:extLst>
              <a:ext uri="{FF2B5EF4-FFF2-40B4-BE49-F238E27FC236}">
                <a16:creationId xmlns:a16="http://schemas.microsoft.com/office/drawing/2014/main" id="{29ED59F6-0E05-C6B9-F330-5131874F4C59}"/>
              </a:ext>
            </a:extLst>
          </p:cNvPr>
          <p:cNvSpPr/>
          <p:nvPr/>
        </p:nvSpPr>
        <p:spPr>
          <a:xfrm>
            <a:off x="7206942" y="516861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0E451F-9165-7F5E-F354-164C0A2648D3}"/>
              </a:ext>
            </a:extLst>
          </p:cNvPr>
          <p:cNvSpPr/>
          <p:nvPr/>
        </p:nvSpPr>
        <p:spPr>
          <a:xfrm>
            <a:off x="7558216" y="599020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0C27C0F5-2280-33A8-90CD-7974D5E10BEC}"/>
              </a:ext>
            </a:extLst>
          </p:cNvPr>
          <p:cNvCxnSpPr>
            <a:cxnSpLocks/>
            <a:stCxn id="220" idx="4"/>
            <a:endCxn id="221" idx="0"/>
          </p:cNvCxnSpPr>
          <p:nvPr/>
        </p:nvCxnSpPr>
        <p:spPr>
          <a:xfrm flipH="1">
            <a:off x="7898340" y="573123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7FA27DA-2E08-D184-0576-EA481BD28C95}"/>
              </a:ext>
            </a:extLst>
          </p:cNvPr>
          <p:cNvSpPr/>
          <p:nvPr/>
        </p:nvSpPr>
        <p:spPr>
          <a:xfrm>
            <a:off x="1582994" y="828702"/>
            <a:ext cx="893187" cy="67251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立帳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431878" y="271482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5541515" y="270366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4022669" y="274511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235278" y="450304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2501569" y="634631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4015079" y="636334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5414324" y="637742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5" name="流程圖: 替代程序 64">
            <a:extLst>
              <a:ext uri="{FF2B5EF4-FFF2-40B4-BE49-F238E27FC236}">
                <a16:creationId xmlns:a16="http://schemas.microsoft.com/office/drawing/2014/main" id="{AE823172-ACA2-2F6F-1F6E-0CA1A222890C}"/>
              </a:ext>
            </a:extLst>
          </p:cNvPr>
          <p:cNvSpPr/>
          <p:nvPr/>
        </p:nvSpPr>
        <p:spPr>
          <a:xfrm>
            <a:off x="2224959" y="85097"/>
            <a:ext cx="8814197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從某會員帳單發現選錯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合併的發票明細</a:t>
            </a:r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，執行退回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-P.1</a:t>
            </a: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46091D4-0934-97BA-7563-70C2A60E1DCE}"/>
              </a:ext>
            </a:extLst>
          </p:cNvPr>
          <p:cNvSpPr/>
          <p:nvPr/>
        </p:nvSpPr>
        <p:spPr>
          <a:xfrm>
            <a:off x="6708382" y="684304"/>
            <a:ext cx="893186" cy="11616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合併帳單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81CAD0-8F26-F73C-5ECF-119963853467}"/>
              </a:ext>
            </a:extLst>
          </p:cNvPr>
          <p:cNvSpPr/>
          <p:nvPr/>
        </p:nvSpPr>
        <p:spPr>
          <a:xfrm>
            <a:off x="923500" y="4224831"/>
            <a:ext cx="78234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17F0A1-32C6-8554-74A7-B03FF3FF16C8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744390" y="3904709"/>
            <a:ext cx="570284" cy="3201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2960175" y="408217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2876389" y="386699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4467124" y="386699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3771776" y="406037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4587241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796757" y="386040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948934" y="386040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371471" y="408217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6263497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3849521" y="448269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554624" y="449794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721B2DE-1634-0E62-A81B-E30D1BDA6F06}"/>
              </a:ext>
            </a:extLst>
          </p:cNvPr>
          <p:cNvCxnSpPr>
            <a:cxnSpLocks/>
            <a:stCxn id="199" idx="4"/>
            <a:endCxn id="85" idx="0"/>
          </p:cNvCxnSpPr>
          <p:nvPr/>
        </p:nvCxnSpPr>
        <p:spPr>
          <a:xfrm flipH="1">
            <a:off x="10001671" y="3542114"/>
            <a:ext cx="371632" cy="3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3A329BB-5126-BA09-4C58-74A3BB11E9AC}"/>
              </a:ext>
            </a:extLst>
          </p:cNvPr>
          <p:cNvCxnSpPr>
            <a:cxnSpLocks/>
            <a:stCxn id="204" idx="4"/>
            <a:endCxn id="90" idx="0"/>
          </p:cNvCxnSpPr>
          <p:nvPr/>
        </p:nvCxnSpPr>
        <p:spPr>
          <a:xfrm flipH="1">
            <a:off x="9995543" y="5371570"/>
            <a:ext cx="658253" cy="43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2148E67-21E5-7F6D-405C-8950C2C3A78B}"/>
              </a:ext>
            </a:extLst>
          </p:cNvPr>
          <p:cNvSpPr/>
          <p:nvPr/>
        </p:nvSpPr>
        <p:spPr>
          <a:xfrm>
            <a:off x="8746427" y="3941933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3B6CC3-AFB4-1D03-9F65-0579E196ED26}"/>
              </a:ext>
            </a:extLst>
          </p:cNvPr>
          <p:cNvSpPr/>
          <p:nvPr/>
        </p:nvSpPr>
        <p:spPr>
          <a:xfrm>
            <a:off x="9621057" y="3936635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880740-03DD-F905-5F16-47B53B664973}"/>
              </a:ext>
            </a:extLst>
          </p:cNvPr>
          <p:cNvSpPr/>
          <p:nvPr/>
        </p:nvSpPr>
        <p:spPr>
          <a:xfrm>
            <a:off x="9614929" y="5803968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089E2-D987-9755-24A6-EB29E945B3DC}"/>
              </a:ext>
            </a:extLst>
          </p:cNvPr>
          <p:cNvSpPr/>
          <p:nvPr/>
        </p:nvSpPr>
        <p:spPr>
          <a:xfrm>
            <a:off x="10445537" y="5819607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5364318" y="154816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0D44EA-C716-ED94-3DEC-BB4B87FB2543}"/>
              </a:ext>
            </a:extLst>
          </p:cNvPr>
          <p:cNvSpPr/>
          <p:nvPr/>
        </p:nvSpPr>
        <p:spPr>
          <a:xfrm>
            <a:off x="8778842" y="58191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02BDCB2-D1DF-32C1-C700-23BD3315BDD2}"/>
              </a:ext>
            </a:extLst>
          </p:cNvPr>
          <p:cNvCxnSpPr>
            <a:cxnSpLocks/>
            <a:stCxn id="204" idx="4"/>
            <a:endCxn id="103" idx="0"/>
          </p:cNvCxnSpPr>
          <p:nvPr/>
        </p:nvCxnSpPr>
        <p:spPr>
          <a:xfrm flipH="1">
            <a:off x="9118966" y="5371570"/>
            <a:ext cx="1534830" cy="44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4B2F1ED-7A1D-EE69-ED35-816764C3D8E6}"/>
              </a:ext>
            </a:extLst>
          </p:cNvPr>
          <p:cNvSpPr/>
          <p:nvPr/>
        </p:nvSpPr>
        <p:spPr>
          <a:xfrm>
            <a:off x="8042527" y="2422842"/>
            <a:ext cx="79187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8254B3B-9E05-F5BB-1EE2-7BEE44B3BF3E}"/>
              </a:ext>
            </a:extLst>
          </p:cNvPr>
          <p:cNvSpPr/>
          <p:nvPr/>
        </p:nvSpPr>
        <p:spPr>
          <a:xfrm>
            <a:off x="8917157" y="2417544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12AF560-346B-3931-22BE-31021360E8DB}"/>
              </a:ext>
            </a:extLst>
          </p:cNvPr>
          <p:cNvCxnSpPr>
            <a:cxnSpLocks/>
            <a:stCxn id="93" idx="4"/>
            <a:endCxn id="111" idx="0"/>
          </p:cNvCxnSpPr>
          <p:nvPr/>
        </p:nvCxnSpPr>
        <p:spPr>
          <a:xfrm>
            <a:off x="8200230" y="2028843"/>
            <a:ext cx="1097541" cy="38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55E90639-A229-4476-4B25-0391D4BEEFB8}"/>
              </a:ext>
            </a:extLst>
          </p:cNvPr>
          <p:cNvSpPr/>
          <p:nvPr/>
        </p:nvSpPr>
        <p:spPr>
          <a:xfrm>
            <a:off x="7137112" y="1327950"/>
            <a:ext cx="2646056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2EF6E9E9-37C9-E5BE-FD7C-FE152D7F686A}"/>
              </a:ext>
            </a:extLst>
          </p:cNvPr>
          <p:cNvCxnSpPr>
            <a:cxnSpLocks/>
          </p:cNvCxnSpPr>
          <p:nvPr/>
        </p:nvCxnSpPr>
        <p:spPr>
          <a:xfrm rot="5400000">
            <a:off x="6682630" y="2630279"/>
            <a:ext cx="614397" cy="568846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259064E-96A9-36EE-7103-01BEC459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771" y="3096234"/>
            <a:ext cx="1423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帳單要做重新合併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106F9D9B-C119-8292-5EDC-8EE06D31FD24}"/>
              </a:ext>
            </a:extLst>
          </p:cNvPr>
          <p:cNvCxnSpPr>
            <a:cxnSpLocks/>
          </p:cNvCxnSpPr>
          <p:nvPr/>
        </p:nvCxnSpPr>
        <p:spPr>
          <a:xfrm>
            <a:off x="6678762" y="3711558"/>
            <a:ext cx="1225735" cy="388299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3A14B21-7D95-F209-A1EA-B31CF5DC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119" y="4062705"/>
            <a:ext cx="18312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同時也擁有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的會員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狀態不變仍為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56525A04-7EA9-5AA7-80E0-33F11F252F26}"/>
              </a:ext>
            </a:extLst>
          </p:cNvPr>
          <p:cNvSpPr/>
          <p:nvPr/>
        </p:nvSpPr>
        <p:spPr>
          <a:xfrm>
            <a:off x="6823277" y="2384822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49640C82-4D0B-5D5B-8C4E-80E8C57E9FB0}"/>
              </a:ext>
            </a:extLst>
          </p:cNvPr>
          <p:cNvSpPr/>
          <p:nvPr/>
        </p:nvSpPr>
        <p:spPr>
          <a:xfrm>
            <a:off x="7211644" y="3656037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EDF89F7-488C-E665-59D9-CF79BFD92655}"/>
              </a:ext>
            </a:extLst>
          </p:cNvPr>
          <p:cNvSpPr/>
          <p:nvPr/>
        </p:nvSpPr>
        <p:spPr>
          <a:xfrm>
            <a:off x="1993285" y="1334959"/>
            <a:ext cx="1901081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E788154-0E10-5EDD-2DE2-9FE595001A9A}"/>
              </a:ext>
            </a:extLst>
          </p:cNvPr>
          <p:cNvSpPr/>
          <p:nvPr/>
        </p:nvSpPr>
        <p:spPr>
          <a:xfrm>
            <a:off x="5145459" y="2949699"/>
            <a:ext cx="1901081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5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75704" y="1142961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422609" y="194008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762733" y="1705585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1605043" y="734343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3785589" y="247992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4118178" y="222095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1891626" y="167429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2242900" y="249589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2583024" y="223692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47451" y="341453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120396" y="417762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544398" y="397716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1838186" y="341453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2226390" y="397716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4945776" y="4724661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404508" y="528728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755782" y="610888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1095906" y="584990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1880634" y="530062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2231908" y="612221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2572032" y="586324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3319996" y="531041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3671270" y="613200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4011394" y="587303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28469" y="2282672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3603976" y="281383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2085130" y="285528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97739" y="461321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564030" y="645648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2077540" y="647351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3476785" y="648759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1022636" y="419234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938850" y="397716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2529585" y="397716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1834237" y="417054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2649702" y="418527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484998" y="5287285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637175" y="5287285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059712" y="5509063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5951738" y="5501985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1911982" y="459286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242865" y="5924833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3426779" y="165833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4" name="表格 25">
            <a:extLst>
              <a:ext uri="{FF2B5EF4-FFF2-40B4-BE49-F238E27FC236}">
                <a16:creationId xmlns:a16="http://schemas.microsoft.com/office/drawing/2014/main" id="{4C39F58D-4B04-E612-8F86-F0F580B30616}"/>
              </a:ext>
            </a:extLst>
          </p:cNvPr>
          <p:cNvGraphicFramePr>
            <a:graphicFrameLocks noGrp="1"/>
          </p:cNvGraphicFramePr>
          <p:nvPr/>
        </p:nvGraphicFramePr>
        <p:xfrm>
          <a:off x="7485431" y="1361928"/>
          <a:ext cx="4500978" cy="421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08">
                  <a:extLst>
                    <a:ext uri="{9D8B030D-6E8A-4147-A177-3AD203B41FA5}">
                      <a16:colId xmlns:a16="http://schemas.microsoft.com/office/drawing/2014/main" val="1470973008"/>
                    </a:ext>
                  </a:extLst>
                </a:gridCol>
                <a:gridCol w="643788">
                  <a:extLst>
                    <a:ext uri="{9D8B030D-6E8A-4147-A177-3AD203B41FA5}">
                      <a16:colId xmlns:a16="http://schemas.microsoft.com/office/drawing/2014/main" val="2587291928"/>
                    </a:ext>
                  </a:extLst>
                </a:gridCol>
                <a:gridCol w="1039097">
                  <a:extLst>
                    <a:ext uri="{9D8B030D-6E8A-4147-A177-3AD203B41FA5}">
                      <a16:colId xmlns:a16="http://schemas.microsoft.com/office/drawing/2014/main" val="14807519"/>
                    </a:ext>
                  </a:extLst>
                </a:gridCol>
                <a:gridCol w="1886185">
                  <a:extLst>
                    <a:ext uri="{9D8B030D-6E8A-4147-A177-3AD203B41FA5}">
                      <a16:colId xmlns:a16="http://schemas.microsoft.com/office/drawing/2014/main" val="691159015"/>
                    </a:ext>
                  </a:extLst>
                </a:gridCol>
              </a:tblGrid>
              <a:tr h="476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發票號碼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會員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費用項目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處理狀態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3777"/>
                  </a:ext>
                </a:extLst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9812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1702"/>
                  </a:ext>
                </a:extLst>
              </a:tr>
              <a:tr h="344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75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32940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53219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8183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2940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03407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043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50941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不變，仍為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MERGED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95867"/>
                  </a:ext>
                </a:extLst>
              </a:tr>
            </a:tbl>
          </a:graphicData>
        </a:graphic>
      </p:graphicFrame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22AB961-A310-C8D8-887D-C85ADACF3D4A}"/>
              </a:ext>
            </a:extLst>
          </p:cNvPr>
          <p:cNvCxnSpPr>
            <a:cxnSpLocks/>
          </p:cNvCxnSpPr>
          <p:nvPr/>
        </p:nvCxnSpPr>
        <p:spPr>
          <a:xfrm flipV="1">
            <a:off x="5196980" y="2495894"/>
            <a:ext cx="2357797" cy="498982"/>
          </a:xfrm>
          <a:prstGeom prst="curvedConnector3">
            <a:avLst>
              <a:gd name="adj1" fmla="val 48384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174D62EC-957A-A32B-B1E5-4CEB5E180B8B}"/>
              </a:ext>
            </a:extLst>
          </p:cNvPr>
          <p:cNvSpPr/>
          <p:nvPr/>
        </p:nvSpPr>
        <p:spPr>
          <a:xfrm>
            <a:off x="6137061" y="2545335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EB23E3-1978-A225-6357-93857D88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8" y="3124267"/>
            <a:ext cx="2284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中狀態調整的結果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66FEC5E-8B35-445D-5CB4-221655F4CA71}"/>
              </a:ext>
            </a:extLst>
          </p:cNvPr>
          <p:cNvSpPr txBox="1"/>
          <p:nvPr/>
        </p:nvSpPr>
        <p:spPr>
          <a:xfrm>
            <a:off x="394297" y="1724892"/>
            <a:ext cx="1055307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TO_MERGE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ADA054-C235-6646-2B80-4AC8EAB798AA}"/>
              </a:ext>
            </a:extLst>
          </p:cNvPr>
          <p:cNvSpPr txBox="1"/>
          <p:nvPr/>
        </p:nvSpPr>
        <p:spPr>
          <a:xfrm>
            <a:off x="1927143" y="2149818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B21A15-916F-2242-470F-9078344DACAF}"/>
              </a:ext>
            </a:extLst>
          </p:cNvPr>
          <p:cNvSpPr txBox="1"/>
          <p:nvPr/>
        </p:nvSpPr>
        <p:spPr>
          <a:xfrm>
            <a:off x="3410930" y="5808063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2" name="流程圖: 替代程序 1">
            <a:extLst>
              <a:ext uri="{FF2B5EF4-FFF2-40B4-BE49-F238E27FC236}">
                <a16:creationId xmlns:a16="http://schemas.microsoft.com/office/drawing/2014/main" id="{46B8F996-9871-F507-67BD-4F14BC2948FF}"/>
              </a:ext>
            </a:extLst>
          </p:cNvPr>
          <p:cNvSpPr/>
          <p:nvPr/>
        </p:nvSpPr>
        <p:spPr>
          <a:xfrm>
            <a:off x="2205263" y="29078"/>
            <a:ext cx="8668506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從某會員帳單發現選錯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合併的發票明細</a:t>
            </a:r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，執行退回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F06223-7851-C1DB-8653-B57601E3CF2E}"/>
              </a:ext>
            </a:extLst>
          </p:cNvPr>
          <p:cNvSpPr txBox="1"/>
          <p:nvPr/>
        </p:nvSpPr>
        <p:spPr>
          <a:xfrm>
            <a:off x="5910283" y="5291598"/>
            <a:ext cx="108688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TO_MERGE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D13934-616A-D839-BD46-9FC9A601D1F4}"/>
              </a:ext>
            </a:extLst>
          </p:cNvPr>
          <p:cNvSpPr txBox="1"/>
          <p:nvPr/>
        </p:nvSpPr>
        <p:spPr>
          <a:xfrm>
            <a:off x="4711339" y="5296710"/>
            <a:ext cx="115307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TO_MERGE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5CB746-B7B7-C8F0-D091-4054507EA7C5}"/>
              </a:ext>
            </a:extLst>
          </p:cNvPr>
          <p:cNvSpPr txBox="1"/>
          <p:nvPr/>
        </p:nvSpPr>
        <p:spPr>
          <a:xfrm>
            <a:off x="3501647" y="2160645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BA547A-D745-0695-0370-16435712A98E}"/>
              </a:ext>
            </a:extLst>
          </p:cNvPr>
          <p:cNvSpPr txBox="1"/>
          <p:nvPr/>
        </p:nvSpPr>
        <p:spPr>
          <a:xfrm>
            <a:off x="1855020" y="5773192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515ABC-CD5D-1914-F71B-04A784D829B4}"/>
              </a:ext>
            </a:extLst>
          </p:cNvPr>
          <p:cNvSpPr txBox="1"/>
          <p:nvPr/>
        </p:nvSpPr>
        <p:spPr>
          <a:xfrm>
            <a:off x="1810565" y="3942027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B30D9AA-DA16-C545-A28C-5FB8865CBB0B}"/>
              </a:ext>
            </a:extLst>
          </p:cNvPr>
          <p:cNvSpPr txBox="1"/>
          <p:nvPr/>
        </p:nvSpPr>
        <p:spPr>
          <a:xfrm>
            <a:off x="347943" y="5783866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DB043D8-64C8-0602-948D-0293B819922E}"/>
              </a:ext>
            </a:extLst>
          </p:cNvPr>
          <p:cNvSpPr txBox="1"/>
          <p:nvPr/>
        </p:nvSpPr>
        <p:spPr>
          <a:xfrm>
            <a:off x="2598561" y="3946954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51A713-0F9D-B6AD-81F6-989CCAAC2A2C}"/>
              </a:ext>
            </a:extLst>
          </p:cNvPr>
          <p:cNvSpPr txBox="1"/>
          <p:nvPr/>
        </p:nvSpPr>
        <p:spPr>
          <a:xfrm>
            <a:off x="934736" y="3939176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9533017-9082-6E78-D028-AB25EA23ACAE}"/>
              </a:ext>
            </a:extLst>
          </p:cNvPr>
          <p:cNvSpPr txBox="1"/>
          <p:nvPr/>
        </p:nvSpPr>
        <p:spPr>
          <a:xfrm>
            <a:off x="69860" y="3938894"/>
            <a:ext cx="885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200" dirty="0"/>
              <a:t>MERGED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418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2015727" cy="1705281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946397" y="-1994268"/>
            <a:ext cx="327200" cy="5972006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3994" y="815583"/>
            <a:ext cx="480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發票階段退回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E8D97A-FD70-8A05-692A-E4A61347D054}"/>
              </a:ext>
            </a:extLst>
          </p:cNvPr>
          <p:cNvSpPr txBox="1"/>
          <p:nvPr/>
        </p:nvSpPr>
        <p:spPr>
          <a:xfrm>
            <a:off x="88135" y="1258876"/>
            <a:ext cx="1183839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RollBack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的動作皆紀錄資訊至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UndoAction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立帳完成後可做退回至待立帳，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退回狀態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=VALIDATED[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立帳資訊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都要刪除，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且包含其他一起攤分會員的發票檔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立帳資訊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也必須一併刪除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發票工作檔階段沒有退回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7" name="圖片 13">
            <a:extLst>
              <a:ext uri="{FF2B5EF4-FFF2-40B4-BE49-F238E27FC236}">
                <a16:creationId xmlns:a16="http://schemas.microsoft.com/office/drawing/2014/main" id="{B33243A0-C6D3-25AA-2F59-90E358C3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" y="2982207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文字方塊 22">
            <a:extLst>
              <a:ext uri="{FF2B5EF4-FFF2-40B4-BE49-F238E27FC236}">
                <a16:creationId xmlns:a16="http://schemas.microsoft.com/office/drawing/2014/main" id="{358B8B46-6369-49B0-AC62-295F65A7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" y="3510460"/>
            <a:ext cx="967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3C74B2A-3CF6-C310-57E2-45924BEA0998}"/>
              </a:ext>
            </a:extLst>
          </p:cNvPr>
          <p:cNvSpPr/>
          <p:nvPr/>
        </p:nvSpPr>
        <p:spPr bwMode="auto">
          <a:xfrm>
            <a:off x="3355784" y="2888761"/>
            <a:ext cx="2224618" cy="677733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在已立帳頁籤之某發票按下退回按鈕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0" name="直線單箭頭接點 67">
            <a:extLst>
              <a:ext uri="{FF2B5EF4-FFF2-40B4-BE49-F238E27FC236}">
                <a16:creationId xmlns:a16="http://schemas.microsoft.com/office/drawing/2014/main" id="{7F3C8B48-6B15-CCC1-0DE9-9FC40269132C}"/>
              </a:ext>
            </a:extLst>
          </p:cNvPr>
          <p:cNvCxnSpPr>
            <a:cxnSpLocks noChangeShapeType="1"/>
            <a:stCxn id="79" idx="3"/>
            <a:endCxn id="118" idx="1"/>
          </p:cNvCxnSpPr>
          <p:nvPr/>
        </p:nvCxnSpPr>
        <p:spPr bwMode="auto">
          <a:xfrm>
            <a:off x="5580402" y="3227628"/>
            <a:ext cx="377750" cy="3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群組 7">
            <a:extLst>
              <a:ext uri="{FF2B5EF4-FFF2-40B4-BE49-F238E27FC236}">
                <a16:creationId xmlns:a16="http://schemas.microsoft.com/office/drawing/2014/main" id="{8FA80568-108A-6254-FDC9-8E0AB142F24B}"/>
              </a:ext>
            </a:extLst>
          </p:cNvPr>
          <p:cNvGrpSpPr>
            <a:grpSpLocks/>
          </p:cNvGrpSpPr>
          <p:nvPr/>
        </p:nvGrpSpPr>
        <p:grpSpPr bwMode="auto">
          <a:xfrm>
            <a:off x="8060553" y="5675189"/>
            <a:ext cx="961649" cy="544152"/>
            <a:chOff x="1805074" y="1921572"/>
            <a:chExt cx="1122060" cy="944313"/>
          </a:xfrm>
        </p:grpSpPr>
        <p:pic>
          <p:nvPicPr>
            <p:cNvPr id="83" name="圖形 8" descr="桌子">
              <a:extLst>
                <a:ext uri="{FF2B5EF4-FFF2-40B4-BE49-F238E27FC236}">
                  <a16:creationId xmlns:a16="http://schemas.microsoft.com/office/drawing/2014/main" id="{0CBC2E36-7492-B1D7-DBA4-471941339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241" y="192157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文字方塊 9">
              <a:extLst>
                <a:ext uri="{FF2B5EF4-FFF2-40B4-BE49-F238E27FC236}">
                  <a16:creationId xmlns:a16="http://schemas.microsoft.com/office/drawing/2014/main" id="{B20D1E3A-7425-8932-6A2C-03C64A452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074" y="2393949"/>
              <a:ext cx="1122060" cy="47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5" name="群組 7">
            <a:extLst>
              <a:ext uri="{FF2B5EF4-FFF2-40B4-BE49-F238E27FC236}">
                <a16:creationId xmlns:a16="http://schemas.microsoft.com/office/drawing/2014/main" id="{494AA600-652B-9A86-1B55-9CD3045D3AB5}"/>
              </a:ext>
            </a:extLst>
          </p:cNvPr>
          <p:cNvGrpSpPr>
            <a:grpSpLocks/>
          </p:cNvGrpSpPr>
          <p:nvPr/>
        </p:nvGrpSpPr>
        <p:grpSpPr bwMode="auto">
          <a:xfrm>
            <a:off x="3537853" y="4963386"/>
            <a:ext cx="1390282" cy="778300"/>
            <a:chOff x="1613944" y="1806919"/>
            <a:chExt cx="1472378" cy="973122"/>
          </a:xfrm>
        </p:grpSpPr>
        <p:pic>
          <p:nvPicPr>
            <p:cNvPr id="86" name="圖形 8" descr="桌子">
              <a:extLst>
                <a:ext uri="{FF2B5EF4-FFF2-40B4-BE49-F238E27FC236}">
                  <a16:creationId xmlns:a16="http://schemas.microsoft.com/office/drawing/2014/main" id="{A1472B8E-B263-2085-E63A-E32A744DF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19"/>
              <a:ext cx="704874" cy="70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文字方塊 9">
              <a:extLst>
                <a:ext uri="{FF2B5EF4-FFF2-40B4-BE49-F238E27FC236}">
                  <a16:creationId xmlns:a16="http://schemas.microsoft.com/office/drawing/2014/main" id="{A8ACE423-8126-C5AB-42A1-E8DCE087B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944" y="2249162"/>
              <a:ext cx="1472378" cy="53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發票工作主檔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DBAD9165-D3E8-F4F9-0360-4BEA77B84EAD}"/>
              </a:ext>
            </a:extLst>
          </p:cNvPr>
          <p:cNvCxnSpPr>
            <a:cxnSpLocks/>
            <a:stCxn id="159" idx="2"/>
            <a:endCxn id="90" idx="3"/>
          </p:cNvCxnSpPr>
          <p:nvPr/>
        </p:nvCxnSpPr>
        <p:spPr>
          <a:xfrm rot="5400000">
            <a:off x="8324115" y="3169110"/>
            <a:ext cx="1062428" cy="3307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C6EFE386-CA6F-4D37-14FB-D13528CEB218}"/>
              </a:ext>
            </a:extLst>
          </p:cNvPr>
          <p:cNvCxnSpPr>
            <a:cxnSpLocks/>
            <a:endCxn id="100" idx="2"/>
          </p:cNvCxnSpPr>
          <p:nvPr/>
        </p:nvCxnSpPr>
        <p:spPr>
          <a:xfrm rot="10800000">
            <a:off x="1901493" y="3697233"/>
            <a:ext cx="1793703" cy="165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64">
            <a:extLst>
              <a:ext uri="{FF2B5EF4-FFF2-40B4-BE49-F238E27FC236}">
                <a16:creationId xmlns:a16="http://schemas.microsoft.com/office/drawing/2014/main" id="{B25411BB-9662-A23B-DA00-3EEAE703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63" y="4996490"/>
            <a:ext cx="3552775" cy="715047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908010C-0E9E-E214-0962-59434B01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03" y="5713502"/>
            <a:ext cx="39064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前後端處理說明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針對需要刪除的發票，若發現此發票還有其他帳單存在，則給予提示不允許直接做退回，需先將帳單做退回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2" name="群組 65">
            <a:extLst>
              <a:ext uri="{FF2B5EF4-FFF2-40B4-BE49-F238E27FC236}">
                <a16:creationId xmlns:a16="http://schemas.microsoft.com/office/drawing/2014/main" id="{C46607EB-2C9A-9A4B-2330-D90BE730EAEC}"/>
              </a:ext>
            </a:extLst>
          </p:cNvPr>
          <p:cNvGrpSpPr>
            <a:grpSpLocks/>
          </p:cNvGrpSpPr>
          <p:nvPr/>
        </p:nvGrpSpPr>
        <p:grpSpPr bwMode="auto">
          <a:xfrm>
            <a:off x="4928135" y="4990878"/>
            <a:ext cx="2290485" cy="693167"/>
            <a:chOff x="5990475" y="1396336"/>
            <a:chExt cx="1773167" cy="927107"/>
          </a:xfrm>
        </p:grpSpPr>
        <p:grpSp>
          <p:nvGrpSpPr>
            <p:cNvPr id="93" name="群組 7">
              <a:extLst>
                <a:ext uri="{FF2B5EF4-FFF2-40B4-BE49-F238E27FC236}">
                  <a16:creationId xmlns:a16="http://schemas.microsoft.com/office/drawing/2014/main" id="{8697F96D-0CC7-DEEB-AF83-48F70959C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475" y="1396336"/>
              <a:ext cx="717587" cy="915262"/>
              <a:chOff x="1981987" y="1806922"/>
              <a:chExt cx="717617" cy="912994"/>
            </a:xfrm>
          </p:grpSpPr>
          <p:pic>
            <p:nvPicPr>
              <p:cNvPr id="97" name="圖形 8" descr="桌子">
                <a:extLst>
                  <a:ext uri="{FF2B5EF4-FFF2-40B4-BE49-F238E27FC236}">
                    <a16:creationId xmlns:a16="http://schemas.microsoft.com/office/drawing/2014/main" id="{C01BEED2-70DA-7F6C-EB7C-FDDE158377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文字方塊 9">
                <a:extLst>
                  <a:ext uri="{FF2B5EF4-FFF2-40B4-BE49-F238E27FC236}">
                    <a16:creationId xmlns:a16="http://schemas.microsoft.com/office/drawing/2014/main" id="{50CAD2CB-4F17-7841-305B-359EDF46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669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94" name="群組 7">
              <a:extLst>
                <a:ext uri="{FF2B5EF4-FFF2-40B4-BE49-F238E27FC236}">
                  <a16:creationId xmlns:a16="http://schemas.microsoft.com/office/drawing/2014/main" id="{71C43D1F-40A9-A24F-95DA-3CB769057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95" name="圖形 8" descr="桌子">
                <a:extLst>
                  <a:ext uri="{FF2B5EF4-FFF2-40B4-BE49-F238E27FC236}">
                    <a16:creationId xmlns:a16="http://schemas.microsoft.com/office/drawing/2014/main" id="{2F3433C2-2946-97EB-06E9-073A5F3B1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文字方塊 9">
                <a:extLst>
                  <a:ext uri="{FF2B5EF4-FFF2-40B4-BE49-F238E27FC236}">
                    <a16:creationId xmlns:a16="http://schemas.microsoft.com/office/drawing/2014/main" id="{15615D82-6ABE-1698-4C9C-5C4E7A14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44E254D8-B32F-154C-8B5E-1336F58385CC}"/>
              </a:ext>
            </a:extLst>
          </p:cNvPr>
          <p:cNvCxnSpPr>
            <a:cxnSpLocks/>
          </p:cNvCxnSpPr>
          <p:nvPr/>
        </p:nvCxnSpPr>
        <p:spPr>
          <a:xfrm flipV="1">
            <a:off x="5816776" y="5260030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6696375E-9CA8-AAAC-7F5F-CC36959F3F4F}"/>
              </a:ext>
            </a:extLst>
          </p:cNvPr>
          <p:cNvSpPr/>
          <p:nvPr/>
        </p:nvSpPr>
        <p:spPr bwMode="auto">
          <a:xfrm>
            <a:off x="901416" y="2762250"/>
            <a:ext cx="2000152" cy="934983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針對完成立帳階段之發票並可檢視攤分結果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/>
          </a:p>
        </p:txBody>
      </p:sp>
      <p:cxnSp>
        <p:nvCxnSpPr>
          <p:cNvPr id="101" name="直線單箭頭接點 67">
            <a:extLst>
              <a:ext uri="{FF2B5EF4-FFF2-40B4-BE49-F238E27FC236}">
                <a16:creationId xmlns:a16="http://schemas.microsoft.com/office/drawing/2014/main" id="{C25BE6C7-24A2-1109-A7CF-02BED24B5A9A}"/>
              </a:ext>
            </a:extLst>
          </p:cNvPr>
          <p:cNvCxnSpPr>
            <a:cxnSpLocks noChangeShapeType="1"/>
            <a:stCxn id="77" idx="3"/>
            <a:endCxn id="100" idx="1"/>
          </p:cNvCxnSpPr>
          <p:nvPr/>
        </p:nvCxnSpPr>
        <p:spPr bwMode="auto">
          <a:xfrm>
            <a:off x="621055" y="3226095"/>
            <a:ext cx="280361" cy="36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0547A478-2E89-3F03-9CFB-A239A7807005}"/>
              </a:ext>
            </a:extLst>
          </p:cNvPr>
          <p:cNvCxnSpPr>
            <a:cxnSpLocks/>
            <a:stCxn id="159" idx="2"/>
            <a:endCxn id="83" idx="3"/>
          </p:cNvCxnSpPr>
          <p:nvPr/>
        </p:nvCxnSpPr>
        <p:spPr>
          <a:xfrm rot="5400000">
            <a:off x="8865485" y="4235742"/>
            <a:ext cx="1587691" cy="1699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7">
            <a:extLst>
              <a:ext uri="{FF2B5EF4-FFF2-40B4-BE49-F238E27FC236}">
                <a16:creationId xmlns:a16="http://schemas.microsoft.com/office/drawing/2014/main" id="{FF84B618-B992-37FC-DE59-8C403C452C47}"/>
              </a:ext>
            </a:extLst>
          </p:cNvPr>
          <p:cNvCxnSpPr>
            <a:cxnSpLocks noChangeShapeType="1"/>
            <a:stCxn id="100" idx="3"/>
            <a:endCxn id="79" idx="1"/>
          </p:cNvCxnSpPr>
          <p:nvPr/>
        </p:nvCxnSpPr>
        <p:spPr bwMode="auto">
          <a:xfrm flipV="1">
            <a:off x="2901568" y="3227628"/>
            <a:ext cx="454216" cy="21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70">
            <a:extLst>
              <a:ext uri="{FF2B5EF4-FFF2-40B4-BE49-F238E27FC236}">
                <a16:creationId xmlns:a16="http://schemas.microsoft.com/office/drawing/2014/main" id="{980854E0-7565-FA26-A7C8-F3392CD9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018" y="753923"/>
            <a:ext cx="2115994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發票階段退回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69F491C-8298-2B36-D82B-19474217B757}"/>
              </a:ext>
            </a:extLst>
          </p:cNvPr>
          <p:cNvSpPr/>
          <p:nvPr/>
        </p:nvSpPr>
        <p:spPr bwMode="auto">
          <a:xfrm>
            <a:off x="5958152" y="2906205"/>
            <a:ext cx="1584760" cy="64932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所含帳單階段狀態檢查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1" name="群組 65">
            <a:extLst>
              <a:ext uri="{FF2B5EF4-FFF2-40B4-BE49-F238E27FC236}">
                <a16:creationId xmlns:a16="http://schemas.microsoft.com/office/drawing/2014/main" id="{201FD2D5-2C25-A1D8-0E77-5ED308ABE33E}"/>
              </a:ext>
            </a:extLst>
          </p:cNvPr>
          <p:cNvGrpSpPr>
            <a:grpSpLocks/>
          </p:cNvGrpSpPr>
          <p:nvPr/>
        </p:nvGrpSpPr>
        <p:grpSpPr bwMode="auto">
          <a:xfrm>
            <a:off x="4621987" y="4011777"/>
            <a:ext cx="2287444" cy="693659"/>
            <a:chOff x="5791200" y="1396334"/>
            <a:chExt cx="2202865" cy="927766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82510684-9BDE-D7B7-CF43-D5678AE84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127" name="圖形 8" descr="桌子">
                <a:extLst>
                  <a:ext uri="{FF2B5EF4-FFF2-40B4-BE49-F238E27FC236}">
                    <a16:creationId xmlns:a16="http://schemas.microsoft.com/office/drawing/2014/main" id="{6C407544-65A1-FA8A-E17D-48306AF4B0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文字方塊 9">
                <a:extLst>
                  <a:ext uri="{FF2B5EF4-FFF2-40B4-BE49-F238E27FC236}">
                    <a16:creationId xmlns:a16="http://schemas.microsoft.com/office/drawing/2014/main" id="{80C9665A-87AE-5564-408B-749330816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123" name="群組 7">
              <a:extLst>
                <a:ext uri="{FF2B5EF4-FFF2-40B4-BE49-F238E27FC236}">
                  <a16:creationId xmlns:a16="http://schemas.microsoft.com/office/drawing/2014/main" id="{28619D81-F1EB-C905-138C-0D0A0FB1E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125" name="圖形 8" descr="桌子">
                <a:extLst>
                  <a:ext uri="{FF2B5EF4-FFF2-40B4-BE49-F238E27FC236}">
                    <a16:creationId xmlns:a16="http://schemas.microsoft.com/office/drawing/2014/main" id="{034DE59D-E1D9-2342-4A62-86FBF75123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文字方塊 9">
                <a:extLst>
                  <a:ext uri="{FF2B5EF4-FFF2-40B4-BE49-F238E27FC236}">
                    <a16:creationId xmlns:a16="http://schemas.microsoft.com/office/drawing/2014/main" id="{AAFFAE1F-D88E-676E-CF0B-082246636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124" name="矩形 64">
              <a:extLst>
                <a:ext uri="{FF2B5EF4-FFF2-40B4-BE49-F238E27FC236}">
                  <a16:creationId xmlns:a16="http://schemas.microsoft.com/office/drawing/2014/main" id="{50FC5C20-5BCB-F324-E688-96E69D8F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BF83489C-A1B3-76A6-B769-DAD0DF644A81}"/>
              </a:ext>
            </a:extLst>
          </p:cNvPr>
          <p:cNvCxnSpPr/>
          <p:nvPr/>
        </p:nvCxnSpPr>
        <p:spPr>
          <a:xfrm flipV="1">
            <a:off x="5526138" y="4303101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028F153-39C5-9EE2-3E84-B8FA19580215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5238341" y="3555531"/>
            <a:ext cx="1512191" cy="45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DBC7FEF8-0FF3-CD5B-C696-8663F5A66873}"/>
              </a:ext>
            </a:extLst>
          </p:cNvPr>
          <p:cNvSpPr/>
          <p:nvPr/>
        </p:nvSpPr>
        <p:spPr bwMode="auto">
          <a:xfrm>
            <a:off x="8951306" y="2522228"/>
            <a:ext cx="3056226" cy="649326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畫面提示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此發票已有帳單產生，請從帳單執行退回</a:t>
            </a:r>
          </a:p>
        </p:txBody>
      </p:sp>
      <p:cxnSp>
        <p:nvCxnSpPr>
          <p:cNvPr id="137" name="接點: 肘形 74">
            <a:extLst>
              <a:ext uri="{FF2B5EF4-FFF2-40B4-BE49-F238E27FC236}">
                <a16:creationId xmlns:a16="http://schemas.microsoft.com/office/drawing/2014/main" id="{75F0B011-D073-E533-6E08-222F5EF1FDC4}"/>
              </a:ext>
            </a:extLst>
          </p:cNvPr>
          <p:cNvCxnSpPr>
            <a:cxnSpLocks noChangeShapeType="1"/>
            <a:stCxn id="118" idx="3"/>
            <a:endCxn id="136" idx="1"/>
          </p:cNvCxnSpPr>
          <p:nvPr/>
        </p:nvCxnSpPr>
        <p:spPr bwMode="auto">
          <a:xfrm flipV="1">
            <a:off x="7542912" y="2846891"/>
            <a:ext cx="1408394" cy="383977"/>
          </a:xfrm>
          <a:prstGeom prst="bentConnector3">
            <a:avLst>
              <a:gd name="adj1" fmla="val 6758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接點: 肘形 74">
            <a:extLst>
              <a:ext uri="{FF2B5EF4-FFF2-40B4-BE49-F238E27FC236}">
                <a16:creationId xmlns:a16="http://schemas.microsoft.com/office/drawing/2014/main" id="{8764E49D-FB60-0DBE-DD18-02AE65AC6AC0}"/>
              </a:ext>
            </a:extLst>
          </p:cNvPr>
          <p:cNvCxnSpPr>
            <a:cxnSpLocks noChangeShapeType="1"/>
            <a:stCxn id="118" idx="3"/>
            <a:endCxn id="159" idx="1"/>
          </p:cNvCxnSpPr>
          <p:nvPr/>
        </p:nvCxnSpPr>
        <p:spPr bwMode="auto">
          <a:xfrm>
            <a:off x="7542912" y="3230868"/>
            <a:ext cx="1467594" cy="587370"/>
          </a:xfrm>
          <a:prstGeom prst="bentConnector3">
            <a:avLst>
              <a:gd name="adj1" fmla="val 6427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C67EF87F-05AB-FD59-27F4-015E4AD01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2074" y="2610850"/>
            <a:ext cx="12851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1.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已有帳單產生。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288AEF8B-6647-92EE-2CE5-812BBA4A7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245" y="3885254"/>
            <a:ext cx="20928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Case 2.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尚未有任何帳單產生，亦即所含之發票明細都在待合併階段。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3F0ED08-FFB7-48E3-68A4-7FB17CFAA5A2}"/>
              </a:ext>
            </a:extLst>
          </p:cNvPr>
          <p:cNvSpPr/>
          <p:nvPr/>
        </p:nvSpPr>
        <p:spPr bwMode="auto">
          <a:xfrm>
            <a:off x="9010506" y="3344889"/>
            <a:ext cx="2997026" cy="946697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刪除立帳資訊，將發票工作主檔狀態退回至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VALIDATED(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39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36541" y="765524"/>
            <a:ext cx="12141094" cy="209628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488181" y="-1597706"/>
            <a:ext cx="376755" cy="5153150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2302613" y="1409287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帳單階段退回至立帳前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123994" y="1294403"/>
            <a:ext cx="1030388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先將帳單退回至待合併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=TO_MERGE[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，帳單檔都要刪除，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該帳單包含的所有帳單明細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對應回</a:t>
            </a: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，要將狀態從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MERGED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改回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TO_MERGE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再從已立帳階段的發票做退回至狀態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=VALIDATED[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，帳單檔與發票檔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立帳資訊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都要刪除，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且包含其他一起攤分會員的帳單檔與發票檔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立帳資訊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也必須一併刪除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70">
            <a:extLst>
              <a:ext uri="{FF2B5EF4-FFF2-40B4-BE49-F238E27FC236}">
                <a16:creationId xmlns:a16="http://schemas.microsoft.com/office/drawing/2014/main" id="{8116FE2D-662F-1C1F-67EF-F1671A2E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59" y="789305"/>
            <a:ext cx="3736699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帳單階段退回發票階段待立帳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3">
            <a:extLst>
              <a:ext uri="{FF2B5EF4-FFF2-40B4-BE49-F238E27FC236}">
                <a16:creationId xmlns:a16="http://schemas.microsoft.com/office/drawing/2014/main" id="{43230F65-5F24-33E6-EE25-DF254A2C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" y="2992879"/>
            <a:ext cx="515680" cy="4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BAA8112-67E8-CF6A-A5B6-ADD670283099}"/>
              </a:ext>
            </a:extLst>
          </p:cNvPr>
          <p:cNvSpPr/>
          <p:nvPr/>
        </p:nvSpPr>
        <p:spPr bwMode="auto">
          <a:xfrm>
            <a:off x="65535" y="4127756"/>
            <a:ext cx="2517138" cy="92662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按下某帳單之退回按鈕並選擇退回至帶合併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087149-CFD0-9003-A20B-32743C830FF9}"/>
              </a:ext>
            </a:extLst>
          </p:cNvPr>
          <p:cNvSpPr/>
          <p:nvPr/>
        </p:nvSpPr>
        <p:spPr bwMode="auto">
          <a:xfrm>
            <a:off x="3082546" y="4304588"/>
            <a:ext cx="2065258" cy="562688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退回至待合併相關後端作業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67">
            <a:extLst>
              <a:ext uri="{FF2B5EF4-FFF2-40B4-BE49-F238E27FC236}">
                <a16:creationId xmlns:a16="http://schemas.microsoft.com/office/drawing/2014/main" id="{50C69F17-9C87-E16B-E794-35718281806A}"/>
              </a:ext>
            </a:extLst>
          </p:cNvPr>
          <p:cNvCxnSpPr>
            <a:cxnSpLocks noChangeShapeType="1"/>
            <a:stCxn id="14" idx="3"/>
            <a:endCxn id="15" idx="1"/>
          </p:cNvCxnSpPr>
          <p:nvPr/>
        </p:nvCxnSpPr>
        <p:spPr bwMode="auto">
          <a:xfrm flipV="1">
            <a:off x="2582673" y="4585932"/>
            <a:ext cx="499873" cy="5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22">
            <a:extLst>
              <a:ext uri="{FF2B5EF4-FFF2-40B4-BE49-F238E27FC236}">
                <a16:creationId xmlns:a16="http://schemas.microsoft.com/office/drawing/2014/main" id="{A55BEDEB-1055-D918-A5D2-2501FDC13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80655"/>
            <a:ext cx="923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/>
              <a:t>聯盟窗口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B49F8D4-8ED0-196E-7A5F-C9240FED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452" y="3188158"/>
            <a:ext cx="23404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選擇退回至立帳前，必須先退回至待合併階段，再決定要退回至待立帳的發票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198EE9B-DA3E-5017-EF81-4FD187F6A11F}"/>
              </a:ext>
            </a:extLst>
          </p:cNvPr>
          <p:cNvSpPr/>
          <p:nvPr/>
        </p:nvSpPr>
        <p:spPr bwMode="auto">
          <a:xfrm>
            <a:off x="8418760" y="2928312"/>
            <a:ext cx="1487669" cy="89671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選擇要退回重新做立帳的發票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0053FA-69AB-4202-3F69-0696C33DD91B}"/>
              </a:ext>
            </a:extLst>
          </p:cNvPr>
          <p:cNvSpPr/>
          <p:nvPr/>
        </p:nvSpPr>
        <p:spPr>
          <a:xfrm>
            <a:off x="123994" y="815583"/>
            <a:ext cx="413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帳單階段退回至發票階段的待立帳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67">
            <a:extLst>
              <a:ext uri="{FF2B5EF4-FFF2-40B4-BE49-F238E27FC236}">
                <a16:creationId xmlns:a16="http://schemas.microsoft.com/office/drawing/2014/main" id="{FBFEFC12-AF46-C0E0-1A87-72967F6DF040}"/>
              </a:ext>
            </a:extLst>
          </p:cNvPr>
          <p:cNvCxnSpPr>
            <a:cxnSpLocks noChangeShapeType="1"/>
            <a:stCxn id="147" idx="2"/>
            <a:endCxn id="44" idx="0"/>
          </p:cNvCxnSpPr>
          <p:nvPr/>
        </p:nvCxnSpPr>
        <p:spPr bwMode="auto">
          <a:xfrm flipH="1">
            <a:off x="9162129" y="3825024"/>
            <a:ext cx="466" cy="3939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10CD12C-5FEC-F570-1799-54CEF2171D31}"/>
              </a:ext>
            </a:extLst>
          </p:cNvPr>
          <p:cNvSpPr/>
          <p:nvPr/>
        </p:nvSpPr>
        <p:spPr bwMode="auto">
          <a:xfrm>
            <a:off x="8189658" y="4219004"/>
            <a:ext cx="1944942" cy="74944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刪除此發票的立帳資訊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5" name="群組 7">
            <a:extLst>
              <a:ext uri="{FF2B5EF4-FFF2-40B4-BE49-F238E27FC236}">
                <a16:creationId xmlns:a16="http://schemas.microsoft.com/office/drawing/2014/main" id="{A8E117F5-38D3-A2F1-7E70-9B832EDE2878}"/>
              </a:ext>
            </a:extLst>
          </p:cNvPr>
          <p:cNvGrpSpPr>
            <a:grpSpLocks/>
          </p:cNvGrpSpPr>
          <p:nvPr/>
        </p:nvGrpSpPr>
        <p:grpSpPr bwMode="auto">
          <a:xfrm>
            <a:off x="6415208" y="5294509"/>
            <a:ext cx="961649" cy="544152"/>
            <a:chOff x="1805074" y="1921572"/>
            <a:chExt cx="1122060" cy="944312"/>
          </a:xfrm>
        </p:grpSpPr>
        <p:pic>
          <p:nvPicPr>
            <p:cNvPr id="56" name="圖形 8" descr="桌子">
              <a:extLst>
                <a:ext uri="{FF2B5EF4-FFF2-40B4-BE49-F238E27FC236}">
                  <a16:creationId xmlns:a16="http://schemas.microsoft.com/office/drawing/2014/main" id="{015B77BE-4A75-64CE-EDEF-E982FE73F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241" y="192157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文字方塊 9">
              <a:extLst>
                <a:ext uri="{FF2B5EF4-FFF2-40B4-BE49-F238E27FC236}">
                  <a16:creationId xmlns:a16="http://schemas.microsoft.com/office/drawing/2014/main" id="{B31D7DD8-55BB-9F8A-44D9-6E4713352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074" y="2393948"/>
              <a:ext cx="1122060" cy="47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UndoAction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D83369B8-37BE-3587-DE66-BFD1346E238E}"/>
              </a:ext>
            </a:extLst>
          </p:cNvPr>
          <p:cNvCxnSpPr>
            <a:cxnSpLocks/>
            <a:stCxn id="63" idx="0"/>
            <a:endCxn id="14" idx="2"/>
          </p:cNvCxnSpPr>
          <p:nvPr/>
        </p:nvCxnSpPr>
        <p:spPr>
          <a:xfrm rot="16200000" flipV="1">
            <a:off x="1949672" y="4428814"/>
            <a:ext cx="841807" cy="2092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群組 7">
            <a:extLst>
              <a:ext uri="{FF2B5EF4-FFF2-40B4-BE49-F238E27FC236}">
                <a16:creationId xmlns:a16="http://schemas.microsoft.com/office/drawing/2014/main" id="{D05F4AA0-9229-73EC-5E9E-C82E818C7F7A}"/>
              </a:ext>
            </a:extLst>
          </p:cNvPr>
          <p:cNvGrpSpPr>
            <a:grpSpLocks/>
          </p:cNvGrpSpPr>
          <p:nvPr/>
        </p:nvGrpSpPr>
        <p:grpSpPr bwMode="auto">
          <a:xfrm>
            <a:off x="3823201" y="5927142"/>
            <a:ext cx="1390282" cy="778300"/>
            <a:chOff x="1613944" y="1806919"/>
            <a:chExt cx="1472378" cy="973122"/>
          </a:xfrm>
        </p:grpSpPr>
        <p:pic>
          <p:nvPicPr>
            <p:cNvPr id="134" name="圖形 8" descr="桌子">
              <a:extLst>
                <a:ext uri="{FF2B5EF4-FFF2-40B4-BE49-F238E27FC236}">
                  <a16:creationId xmlns:a16="http://schemas.microsoft.com/office/drawing/2014/main" id="{961213D8-37A9-B149-2B11-5FCFEB965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19"/>
              <a:ext cx="704874" cy="70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文字方塊 9">
              <a:extLst>
                <a:ext uri="{FF2B5EF4-FFF2-40B4-BE49-F238E27FC236}">
                  <a16:creationId xmlns:a16="http://schemas.microsoft.com/office/drawing/2014/main" id="{7586E767-2308-1B16-97B4-92AA9242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3944" y="2249162"/>
              <a:ext cx="1472378" cy="53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發票工作主檔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6CEFE293-D946-4F77-F345-4110B95D1E94}"/>
              </a:ext>
            </a:extLst>
          </p:cNvPr>
          <p:cNvCxnSpPr>
            <a:cxnSpLocks/>
            <a:stCxn id="15" idx="2"/>
            <a:endCxn id="155" idx="0"/>
          </p:cNvCxnSpPr>
          <p:nvPr/>
        </p:nvCxnSpPr>
        <p:spPr>
          <a:xfrm rot="16200000" flipH="1">
            <a:off x="3833461" y="5148989"/>
            <a:ext cx="1076734" cy="513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483DB0EA-9231-A001-5DFC-5656458A6281}"/>
              </a:ext>
            </a:extLst>
          </p:cNvPr>
          <p:cNvCxnSpPr>
            <a:cxnSpLocks/>
            <a:endCxn id="163" idx="2"/>
          </p:cNvCxnSpPr>
          <p:nvPr/>
        </p:nvCxnSpPr>
        <p:spPr>
          <a:xfrm rot="5400000" flipH="1" flipV="1">
            <a:off x="5181582" y="4192324"/>
            <a:ext cx="2079331" cy="1349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C991C908-7A6D-FE0D-9F7E-B60335A9D264}"/>
              </a:ext>
            </a:extLst>
          </p:cNvPr>
          <p:cNvCxnSpPr>
            <a:cxnSpLocks/>
            <a:stCxn id="44" idx="2"/>
            <a:endCxn id="155" idx="3"/>
          </p:cNvCxnSpPr>
          <p:nvPr/>
        </p:nvCxnSpPr>
        <p:spPr>
          <a:xfrm rot="5400000">
            <a:off x="7854398" y="5046908"/>
            <a:ext cx="1386195" cy="1229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64">
            <a:extLst>
              <a:ext uri="{FF2B5EF4-FFF2-40B4-BE49-F238E27FC236}">
                <a16:creationId xmlns:a16="http://schemas.microsoft.com/office/drawing/2014/main" id="{58EA8038-26C5-39A9-593F-3937EB24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04" y="5944010"/>
            <a:ext cx="6608756" cy="821259"/>
          </a:xfrm>
          <a:prstGeom prst="rect">
            <a:avLst/>
          </a:prstGeom>
          <a:noFill/>
          <a:ln w="952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4B74E60B-9464-6870-5466-7983D6355912}"/>
              </a:ext>
            </a:extLst>
          </p:cNvPr>
          <p:cNvCxnSpPr>
            <a:cxnSpLocks/>
            <a:stCxn id="44" idx="1"/>
            <a:endCxn id="56" idx="3"/>
          </p:cNvCxnSpPr>
          <p:nvPr/>
        </p:nvCxnSpPr>
        <p:spPr>
          <a:xfrm rot="10800000" flipV="1">
            <a:off x="7164296" y="4593724"/>
            <a:ext cx="1025363" cy="904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65">
            <a:extLst>
              <a:ext uri="{FF2B5EF4-FFF2-40B4-BE49-F238E27FC236}">
                <a16:creationId xmlns:a16="http://schemas.microsoft.com/office/drawing/2014/main" id="{3419929E-94B4-5834-23EA-BED679AACAD2}"/>
              </a:ext>
            </a:extLst>
          </p:cNvPr>
          <p:cNvGrpSpPr>
            <a:grpSpLocks/>
          </p:cNvGrpSpPr>
          <p:nvPr/>
        </p:nvGrpSpPr>
        <p:grpSpPr bwMode="auto">
          <a:xfrm>
            <a:off x="5298176" y="5956866"/>
            <a:ext cx="2290485" cy="693167"/>
            <a:chOff x="5990475" y="1396336"/>
            <a:chExt cx="1773167" cy="927107"/>
          </a:xfrm>
        </p:grpSpPr>
        <p:grpSp>
          <p:nvGrpSpPr>
            <p:cNvPr id="17" name="群組 7">
              <a:extLst>
                <a:ext uri="{FF2B5EF4-FFF2-40B4-BE49-F238E27FC236}">
                  <a16:creationId xmlns:a16="http://schemas.microsoft.com/office/drawing/2014/main" id="{4B17970F-B3C6-22D0-EDA8-EEB405F72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475" y="1396336"/>
              <a:ext cx="717587" cy="915262"/>
              <a:chOff x="1981987" y="1806922"/>
              <a:chExt cx="717617" cy="912994"/>
            </a:xfrm>
          </p:grpSpPr>
          <p:pic>
            <p:nvPicPr>
              <p:cNvPr id="22" name="圖形 8" descr="桌子">
                <a:extLst>
                  <a:ext uri="{FF2B5EF4-FFF2-40B4-BE49-F238E27FC236}">
                    <a16:creationId xmlns:a16="http://schemas.microsoft.com/office/drawing/2014/main" id="{57D7247B-3EB6-91E8-3367-B3BA711FAE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文字方塊 9">
                <a:extLst>
                  <a:ext uri="{FF2B5EF4-FFF2-40B4-BE49-F238E27FC236}">
                    <a16:creationId xmlns:a16="http://schemas.microsoft.com/office/drawing/2014/main" id="{F900985C-8D65-B630-AB12-2B415654B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669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18" name="群組 7">
              <a:extLst>
                <a:ext uri="{FF2B5EF4-FFF2-40B4-BE49-F238E27FC236}">
                  <a16:creationId xmlns:a16="http://schemas.microsoft.com/office/drawing/2014/main" id="{A5EFA369-BA8D-F44D-E923-EFAFECA8C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20" name="圖形 8" descr="桌子">
                <a:extLst>
                  <a:ext uri="{FF2B5EF4-FFF2-40B4-BE49-F238E27FC236}">
                    <a16:creationId xmlns:a16="http://schemas.microsoft.com/office/drawing/2014/main" id="{A2B9E892-A118-5FD7-375B-7EA208C65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字方塊 9">
                <a:extLst>
                  <a:ext uri="{FF2B5EF4-FFF2-40B4-BE49-F238E27FC236}">
                    <a16:creationId xmlns:a16="http://schemas.microsoft.com/office/drawing/2014/main" id="{6EB866DA-8A63-B5A5-EB51-6BAF39C4B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D4AB41E-A84C-0B91-2BEF-50A73E9B6D56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flipV="1">
            <a:off x="6208658" y="6220603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接點: 肘形 74">
            <a:extLst>
              <a:ext uri="{FF2B5EF4-FFF2-40B4-BE49-F238E27FC236}">
                <a16:creationId xmlns:a16="http://schemas.microsoft.com/office/drawing/2014/main" id="{90C66FB0-CF0D-072B-1180-F0238E798A4D}"/>
              </a:ext>
            </a:extLst>
          </p:cNvPr>
          <p:cNvCxnSpPr>
            <a:cxnSpLocks noChangeShapeType="1"/>
            <a:stCxn id="12" idx="3"/>
            <a:endCxn id="14" idx="0"/>
          </p:cNvCxnSpPr>
          <p:nvPr/>
        </p:nvCxnSpPr>
        <p:spPr bwMode="auto">
          <a:xfrm>
            <a:off x="570054" y="3236767"/>
            <a:ext cx="754050" cy="89098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0A9CCD6D-9625-6B90-237B-1156E26FAB2A}"/>
              </a:ext>
            </a:extLst>
          </p:cNvPr>
          <p:cNvSpPr/>
          <p:nvPr/>
        </p:nvSpPr>
        <p:spPr bwMode="auto">
          <a:xfrm>
            <a:off x="5728670" y="2930732"/>
            <a:ext cx="2334726" cy="89671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針對所選之帳單帶出完成立帳階段之發票並可檢視攤分結果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/>
          </a:p>
        </p:txBody>
      </p:sp>
      <p:cxnSp>
        <p:nvCxnSpPr>
          <p:cNvPr id="175" name="接點: 肘形 74">
            <a:extLst>
              <a:ext uri="{FF2B5EF4-FFF2-40B4-BE49-F238E27FC236}">
                <a16:creationId xmlns:a16="http://schemas.microsoft.com/office/drawing/2014/main" id="{2748C1C1-EF6A-91FA-2588-4FC534E340CA}"/>
              </a:ext>
            </a:extLst>
          </p:cNvPr>
          <p:cNvCxnSpPr>
            <a:cxnSpLocks noChangeShapeType="1"/>
            <a:stCxn id="15" idx="3"/>
            <a:endCxn id="163" idx="1"/>
          </p:cNvCxnSpPr>
          <p:nvPr/>
        </p:nvCxnSpPr>
        <p:spPr bwMode="auto">
          <a:xfrm flipV="1">
            <a:off x="5147804" y="3379088"/>
            <a:ext cx="580866" cy="12068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線單箭頭接點 67">
            <a:extLst>
              <a:ext uri="{FF2B5EF4-FFF2-40B4-BE49-F238E27FC236}">
                <a16:creationId xmlns:a16="http://schemas.microsoft.com/office/drawing/2014/main" id="{206EE91F-435F-70C4-CDC3-7B1BF96C5837}"/>
              </a:ext>
            </a:extLst>
          </p:cNvPr>
          <p:cNvCxnSpPr>
            <a:cxnSpLocks noChangeShapeType="1"/>
            <a:stCxn id="163" idx="3"/>
            <a:endCxn id="147" idx="1"/>
          </p:cNvCxnSpPr>
          <p:nvPr/>
        </p:nvCxnSpPr>
        <p:spPr bwMode="auto">
          <a:xfrm flipV="1">
            <a:off x="8063396" y="3376668"/>
            <a:ext cx="355364" cy="24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文字方塊 206">
            <a:extLst>
              <a:ext uri="{FF2B5EF4-FFF2-40B4-BE49-F238E27FC236}">
                <a16:creationId xmlns:a16="http://schemas.microsoft.com/office/drawing/2014/main" id="{73586AF5-3E98-7D1C-C444-D65FD70C2976}"/>
              </a:ext>
            </a:extLst>
          </p:cNvPr>
          <p:cNvSpPr txBox="1"/>
          <p:nvPr/>
        </p:nvSpPr>
        <p:spPr>
          <a:xfrm>
            <a:off x="10293570" y="2922463"/>
            <a:ext cx="1715517" cy="7518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若此發票還有其他帳單存在，則不允許直接做退回</a:t>
            </a:r>
          </a:p>
        </p:txBody>
      </p:sp>
      <p:cxnSp>
        <p:nvCxnSpPr>
          <p:cNvPr id="229" name="接點: 肘形 228">
            <a:extLst>
              <a:ext uri="{FF2B5EF4-FFF2-40B4-BE49-F238E27FC236}">
                <a16:creationId xmlns:a16="http://schemas.microsoft.com/office/drawing/2014/main" id="{5F416C7B-FAAE-777D-A9FD-5C1FBB13DD21}"/>
              </a:ext>
            </a:extLst>
          </p:cNvPr>
          <p:cNvCxnSpPr>
            <a:cxnSpLocks/>
            <a:stCxn id="15" idx="3"/>
            <a:endCxn id="56" idx="1"/>
          </p:cNvCxnSpPr>
          <p:nvPr/>
        </p:nvCxnSpPr>
        <p:spPr>
          <a:xfrm>
            <a:off x="5147804" y="4585932"/>
            <a:ext cx="1412387" cy="912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43C3A015-4AD7-EF1C-B547-F06F5C6DF569}"/>
              </a:ext>
            </a:extLst>
          </p:cNvPr>
          <p:cNvSpPr/>
          <p:nvPr/>
        </p:nvSpPr>
        <p:spPr>
          <a:xfrm>
            <a:off x="36542" y="4028559"/>
            <a:ext cx="5154584" cy="1265950"/>
          </a:xfrm>
          <a:prstGeom prst="roundRect">
            <a:avLst/>
          </a:prstGeom>
          <a:noFill/>
          <a:ln w="25400" cap="flat">
            <a:solidFill>
              <a:srgbClr val="92D050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3" name="矩形: 圓角 232">
            <a:extLst>
              <a:ext uri="{FF2B5EF4-FFF2-40B4-BE49-F238E27FC236}">
                <a16:creationId xmlns:a16="http://schemas.microsoft.com/office/drawing/2014/main" id="{372D47AD-18CC-20C6-2B93-D707F5723796}"/>
              </a:ext>
            </a:extLst>
          </p:cNvPr>
          <p:cNvSpPr/>
          <p:nvPr/>
        </p:nvSpPr>
        <p:spPr>
          <a:xfrm>
            <a:off x="5590632" y="2869212"/>
            <a:ext cx="4567252" cy="2174142"/>
          </a:xfrm>
          <a:prstGeom prst="roundRect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6" name="矩形: 圓角 235">
            <a:extLst>
              <a:ext uri="{FF2B5EF4-FFF2-40B4-BE49-F238E27FC236}">
                <a16:creationId xmlns:a16="http://schemas.microsoft.com/office/drawing/2014/main" id="{AE087B2A-A618-411D-E9A2-51156CC2076B}"/>
              </a:ext>
            </a:extLst>
          </p:cNvPr>
          <p:cNvSpPr/>
          <p:nvPr/>
        </p:nvSpPr>
        <p:spPr>
          <a:xfrm>
            <a:off x="10157884" y="4069887"/>
            <a:ext cx="1597043" cy="408618"/>
          </a:xfrm>
          <a:prstGeom prst="roundRect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發票階段退回</a:t>
            </a:r>
          </a:p>
        </p:txBody>
      </p:sp>
      <p:sp>
        <p:nvSpPr>
          <p:cNvPr id="237" name="矩形: 圓角 236">
            <a:extLst>
              <a:ext uri="{FF2B5EF4-FFF2-40B4-BE49-F238E27FC236}">
                <a16:creationId xmlns:a16="http://schemas.microsoft.com/office/drawing/2014/main" id="{1DD3ED11-5FD9-0A70-7235-40B18AD978F5}"/>
              </a:ext>
            </a:extLst>
          </p:cNvPr>
          <p:cNvSpPr/>
          <p:nvPr/>
        </p:nvSpPr>
        <p:spPr>
          <a:xfrm>
            <a:off x="28272" y="5294509"/>
            <a:ext cx="1671748" cy="408618"/>
          </a:xfrm>
          <a:prstGeom prst="roundRect">
            <a:avLst/>
          </a:prstGeom>
          <a:noFill/>
          <a:ln w="25400" cap="flat">
            <a:solidFill>
              <a:srgbClr val="92D050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帳單階段退回</a:t>
            </a:r>
          </a:p>
        </p:txBody>
      </p:sp>
      <p:grpSp>
        <p:nvGrpSpPr>
          <p:cNvPr id="290" name="群組 65">
            <a:extLst>
              <a:ext uri="{FF2B5EF4-FFF2-40B4-BE49-F238E27FC236}">
                <a16:creationId xmlns:a16="http://schemas.microsoft.com/office/drawing/2014/main" id="{FD11B012-5730-76BD-FCDC-0A905B17CE8D}"/>
              </a:ext>
            </a:extLst>
          </p:cNvPr>
          <p:cNvGrpSpPr>
            <a:grpSpLocks/>
          </p:cNvGrpSpPr>
          <p:nvPr/>
        </p:nvGrpSpPr>
        <p:grpSpPr bwMode="auto">
          <a:xfrm>
            <a:off x="1526410" y="5952635"/>
            <a:ext cx="2311773" cy="693167"/>
            <a:chOff x="5973995" y="1396336"/>
            <a:chExt cx="1789647" cy="927107"/>
          </a:xfrm>
        </p:grpSpPr>
        <p:grpSp>
          <p:nvGrpSpPr>
            <p:cNvPr id="291" name="群組 7">
              <a:extLst>
                <a:ext uri="{FF2B5EF4-FFF2-40B4-BE49-F238E27FC236}">
                  <a16:creationId xmlns:a16="http://schemas.microsoft.com/office/drawing/2014/main" id="{840DAF45-C7A7-5403-8317-AB2DC016B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995" y="1396336"/>
              <a:ext cx="721325" cy="915262"/>
              <a:chOff x="1965506" y="1806922"/>
              <a:chExt cx="721355" cy="912994"/>
            </a:xfrm>
          </p:grpSpPr>
          <p:pic>
            <p:nvPicPr>
              <p:cNvPr id="295" name="圖形 8" descr="桌子">
                <a:extLst>
                  <a:ext uri="{FF2B5EF4-FFF2-40B4-BE49-F238E27FC236}">
                    <a16:creationId xmlns:a16="http://schemas.microsoft.com/office/drawing/2014/main" id="{02C93FA6-BB79-ADA3-6B9C-AECBAF810E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6" name="文字方塊 9">
                <a:extLst>
                  <a:ext uri="{FF2B5EF4-FFF2-40B4-BE49-F238E27FC236}">
                    <a16:creationId xmlns:a16="http://schemas.microsoft.com/office/drawing/2014/main" id="{C72CC0E2-9C23-803F-6D19-5F134A866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506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292" name="群組 7">
              <a:extLst>
                <a:ext uri="{FF2B5EF4-FFF2-40B4-BE49-F238E27FC236}">
                  <a16:creationId xmlns:a16="http://schemas.microsoft.com/office/drawing/2014/main" id="{BA2611FB-73FE-8FFF-94B1-E49F600A7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293" name="圖形 8" descr="桌子">
                <a:extLst>
                  <a:ext uri="{FF2B5EF4-FFF2-40B4-BE49-F238E27FC236}">
                    <a16:creationId xmlns:a16="http://schemas.microsoft.com/office/drawing/2014/main" id="{882277F6-3DCF-B662-EB33-A2913971B4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4" name="文字方塊 9">
                <a:extLst>
                  <a:ext uri="{FF2B5EF4-FFF2-40B4-BE49-F238E27FC236}">
                    <a16:creationId xmlns:a16="http://schemas.microsoft.com/office/drawing/2014/main" id="{CDD5C8A7-17ED-BDF9-D2C1-ED641B766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</p:grp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B3EAF964-590B-19D2-F83F-F958F408671E}"/>
              </a:ext>
            </a:extLst>
          </p:cNvPr>
          <p:cNvCxnSpPr>
            <a:stCxn id="295" idx="3"/>
            <a:endCxn id="293" idx="1"/>
          </p:cNvCxnSpPr>
          <p:nvPr/>
        </p:nvCxnSpPr>
        <p:spPr>
          <a:xfrm flipV="1">
            <a:off x="2458180" y="6216372"/>
            <a:ext cx="381112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2C3BB7AF-B0EA-88FE-DA9E-C63761EF668E}"/>
              </a:ext>
            </a:extLst>
          </p:cNvPr>
          <p:cNvSpPr txBox="1"/>
          <p:nvPr/>
        </p:nvSpPr>
        <p:spPr>
          <a:xfrm>
            <a:off x="9427547" y="5148686"/>
            <a:ext cx="2703863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前後端處理說明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針對需要刪除的發票，若發現此發票還有其他帳單存在，則給予提示不允許直接做退回，需先將帳單做退回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55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450477" y="1564129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397440" y="2391232"/>
            <a:ext cx="704671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44391" y="2126753"/>
            <a:ext cx="5385" cy="264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450476" y="334208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440157" y="520803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397440" y="6109669"/>
            <a:ext cx="68402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34071" y="5770660"/>
            <a:ext cx="5383" cy="3390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2279113" y="157511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2626018" y="237223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2966142" y="213773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7488302" y="1466219"/>
            <a:ext cx="1423856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7274249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7601687" y="2028843"/>
            <a:ext cx="598543" cy="37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cxnSpLocks/>
            <a:stCxn id="93" idx="4"/>
            <a:endCxn id="110" idx="0"/>
          </p:cNvCxnSpPr>
          <p:nvPr/>
        </p:nvCxnSpPr>
        <p:spPr>
          <a:xfrm>
            <a:off x="8200230" y="2028843"/>
            <a:ext cx="238232" cy="39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006560" y="1014949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>
            <a:cxnSpLocks/>
          </p:cNvCxnSpPr>
          <p:nvPr/>
        </p:nvCxnSpPr>
        <p:spPr>
          <a:xfrm>
            <a:off x="1949868" y="863925"/>
            <a:ext cx="0" cy="600613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E07DC433-E5C5-4646-A525-CFE90874674B}"/>
              </a:ext>
            </a:extLst>
          </p:cNvPr>
          <p:cNvSpPr/>
          <p:nvPr/>
        </p:nvSpPr>
        <p:spPr>
          <a:xfrm>
            <a:off x="256243" y="807419"/>
            <a:ext cx="1127163" cy="715085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3697544" y="919332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591BBB87-782E-7057-13FA-C693AB91C679}"/>
              </a:ext>
            </a:extLst>
          </p:cNvPr>
          <p:cNvSpPr/>
          <p:nvPr/>
        </p:nvSpPr>
        <p:spPr>
          <a:xfrm>
            <a:off x="8945632" y="899854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D3EDB8-5CF7-737F-5044-12AD4322AD7F}"/>
              </a:ext>
            </a:extLst>
          </p:cNvPr>
          <p:cNvSpPr/>
          <p:nvPr/>
        </p:nvSpPr>
        <p:spPr>
          <a:xfrm>
            <a:off x="-9134" y="4207305"/>
            <a:ext cx="78706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F5C4FA-697E-BAF3-ADA3-62DB8C294C0E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 flipH="1">
            <a:off x="384397" y="3904709"/>
            <a:ext cx="359993" cy="302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5723128" y="236975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6055717" y="211078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3829165" y="156412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4180439" y="238572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4520563" y="212675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184990" y="330436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2057935" y="406745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2481937" y="386699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3775725" y="330436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4163929" y="386699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5257535" y="329777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2342047" y="517711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2693321" y="599871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3033445" y="573973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3818173" y="519045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4169447" y="60120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4509571" y="575307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5257535" y="520024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5608809" y="602183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5948933" y="576286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5D9F39D7-D7AB-0DD0-12D9-935F82FAAA86}"/>
              </a:ext>
            </a:extLst>
          </p:cNvPr>
          <p:cNvSpPr/>
          <p:nvPr/>
        </p:nvSpPr>
        <p:spPr>
          <a:xfrm>
            <a:off x="9615988" y="1439599"/>
            <a:ext cx="1423856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48D6473-2487-6A8B-F99B-0909A0BC19E4}"/>
              </a:ext>
            </a:extLst>
          </p:cNvPr>
          <p:cNvSpPr/>
          <p:nvPr/>
        </p:nvSpPr>
        <p:spPr>
          <a:xfrm>
            <a:off x="9979074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C03DD6E-44C5-FC28-2D11-5798BC9810F4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10306512" y="2002223"/>
            <a:ext cx="21404" cy="401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D61C9933-1865-FF9A-6442-5D2CE32AF6B7}"/>
              </a:ext>
            </a:extLst>
          </p:cNvPr>
          <p:cNvSpPr/>
          <p:nvPr/>
        </p:nvSpPr>
        <p:spPr>
          <a:xfrm>
            <a:off x="9661375" y="2979490"/>
            <a:ext cx="1423856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D747D68-00F4-7752-E5F8-C10F6AF70B91}"/>
              </a:ext>
            </a:extLst>
          </p:cNvPr>
          <p:cNvSpPr/>
          <p:nvPr/>
        </p:nvSpPr>
        <p:spPr>
          <a:xfrm>
            <a:off x="10502438" y="3945706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8513EEDF-6CFA-68FA-2F6B-303ACF668968}"/>
              </a:ext>
            </a:extLst>
          </p:cNvPr>
          <p:cNvCxnSpPr>
            <a:cxnSpLocks/>
            <a:stCxn id="199" idx="4"/>
            <a:endCxn id="84" idx="0"/>
          </p:cNvCxnSpPr>
          <p:nvPr/>
        </p:nvCxnSpPr>
        <p:spPr>
          <a:xfrm flipH="1">
            <a:off x="9187174" y="3542114"/>
            <a:ext cx="1186129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DF95272-95CF-6B0E-EF7D-9E48ADF87AE7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10373303" y="3542114"/>
            <a:ext cx="473571" cy="40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4" name="橢圓 203">
            <a:extLst>
              <a:ext uri="{FF2B5EF4-FFF2-40B4-BE49-F238E27FC236}">
                <a16:creationId xmlns:a16="http://schemas.microsoft.com/office/drawing/2014/main" id="{EEF75EB1-BC39-1C75-9EC1-58968D070A70}"/>
              </a:ext>
            </a:extLst>
          </p:cNvPr>
          <p:cNvSpPr/>
          <p:nvPr/>
        </p:nvSpPr>
        <p:spPr>
          <a:xfrm>
            <a:off x="9941868" y="4808946"/>
            <a:ext cx="1423856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EFDDD3F-88BA-AFE8-5E50-6D86B487E5EB}"/>
              </a:ext>
            </a:extLst>
          </p:cNvPr>
          <p:cNvSpPr/>
          <p:nvPr/>
        </p:nvSpPr>
        <p:spPr>
          <a:xfrm>
            <a:off x="11276145" y="5806862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1285DEC0-8DF6-2546-D1E2-45578A6F84FB}"/>
              </a:ext>
            </a:extLst>
          </p:cNvPr>
          <p:cNvCxnSpPr>
            <a:cxnSpLocks/>
            <a:stCxn id="204" idx="4"/>
            <a:endCxn id="91" idx="0"/>
          </p:cNvCxnSpPr>
          <p:nvPr/>
        </p:nvCxnSpPr>
        <p:spPr>
          <a:xfrm>
            <a:off x="10653796" y="5371570"/>
            <a:ext cx="172355" cy="44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06C3F44D-41D3-AD0D-A325-0AD3EED83F85}"/>
              </a:ext>
            </a:extLst>
          </p:cNvPr>
          <p:cNvCxnSpPr>
            <a:cxnSpLocks/>
            <a:stCxn id="204" idx="4"/>
            <a:endCxn id="213" idx="0"/>
          </p:cNvCxnSpPr>
          <p:nvPr/>
        </p:nvCxnSpPr>
        <p:spPr>
          <a:xfrm>
            <a:off x="10653796" y="5371570"/>
            <a:ext cx="966785" cy="43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0" name="橢圓 219">
            <a:extLst>
              <a:ext uri="{FF2B5EF4-FFF2-40B4-BE49-F238E27FC236}">
                <a16:creationId xmlns:a16="http://schemas.microsoft.com/office/drawing/2014/main" id="{29ED59F6-0E05-C6B9-F330-5131874F4C59}"/>
              </a:ext>
            </a:extLst>
          </p:cNvPr>
          <p:cNvSpPr/>
          <p:nvPr/>
        </p:nvSpPr>
        <p:spPr>
          <a:xfrm>
            <a:off x="7245716" y="509521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0E451F-9165-7F5E-F354-164C0A2648D3}"/>
              </a:ext>
            </a:extLst>
          </p:cNvPr>
          <p:cNvSpPr/>
          <p:nvPr/>
        </p:nvSpPr>
        <p:spPr>
          <a:xfrm>
            <a:off x="7596990" y="591681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0C27C0F5-2280-33A8-90CD-7974D5E10BEC}"/>
              </a:ext>
            </a:extLst>
          </p:cNvPr>
          <p:cNvCxnSpPr>
            <a:cxnSpLocks/>
            <a:stCxn id="220" idx="4"/>
            <a:endCxn id="221" idx="0"/>
          </p:cNvCxnSpPr>
          <p:nvPr/>
        </p:nvCxnSpPr>
        <p:spPr>
          <a:xfrm flipH="1">
            <a:off x="7937114" y="565784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7FA27DA-2E08-D184-0576-EA481BD28C95}"/>
              </a:ext>
            </a:extLst>
          </p:cNvPr>
          <p:cNvSpPr/>
          <p:nvPr/>
        </p:nvSpPr>
        <p:spPr>
          <a:xfrm>
            <a:off x="1582994" y="828702"/>
            <a:ext cx="893187" cy="67251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立帳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431878" y="271482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5541515" y="270366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4022669" y="274511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235278" y="450304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2501569" y="634631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4015079" y="636334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5414324" y="637742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5" name="流程圖: 替代程序 64">
            <a:extLst>
              <a:ext uri="{FF2B5EF4-FFF2-40B4-BE49-F238E27FC236}">
                <a16:creationId xmlns:a16="http://schemas.microsoft.com/office/drawing/2014/main" id="{AE823172-ACA2-2F6F-1F6E-0CA1A222890C}"/>
              </a:ext>
            </a:extLst>
          </p:cNvPr>
          <p:cNvSpPr/>
          <p:nvPr/>
        </p:nvSpPr>
        <p:spPr>
          <a:xfrm>
            <a:off x="1607293" y="83505"/>
            <a:ext cx="8546357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從某會員帳單發現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攤分結果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有錯，執行退回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-P.1</a:t>
            </a: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46091D4-0934-97BA-7563-70C2A60E1DCE}"/>
              </a:ext>
            </a:extLst>
          </p:cNvPr>
          <p:cNvSpPr/>
          <p:nvPr/>
        </p:nvSpPr>
        <p:spPr>
          <a:xfrm>
            <a:off x="6708382" y="684304"/>
            <a:ext cx="893186" cy="11616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合併帳單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81CAD0-8F26-F73C-5ECF-119963853467}"/>
              </a:ext>
            </a:extLst>
          </p:cNvPr>
          <p:cNvSpPr/>
          <p:nvPr/>
        </p:nvSpPr>
        <p:spPr>
          <a:xfrm>
            <a:off x="923500" y="4224831"/>
            <a:ext cx="78234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17F0A1-32C6-8554-74A7-B03FF3FF16C8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744390" y="3904709"/>
            <a:ext cx="570284" cy="3201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2960175" y="408217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2876389" y="386699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4467124" y="386699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3771776" y="406037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4587241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796757" y="386040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948934" y="386040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371471" y="408217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6263497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3849521" y="448269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554624" y="449794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721B2DE-1634-0E62-A81B-E30D1BDA6F06}"/>
              </a:ext>
            </a:extLst>
          </p:cNvPr>
          <p:cNvCxnSpPr>
            <a:cxnSpLocks/>
            <a:stCxn id="199" idx="4"/>
            <a:endCxn id="85" idx="0"/>
          </p:cNvCxnSpPr>
          <p:nvPr/>
        </p:nvCxnSpPr>
        <p:spPr>
          <a:xfrm flipH="1">
            <a:off x="10001671" y="3542114"/>
            <a:ext cx="371632" cy="3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3A329BB-5126-BA09-4C58-74A3BB11E9AC}"/>
              </a:ext>
            </a:extLst>
          </p:cNvPr>
          <p:cNvCxnSpPr>
            <a:cxnSpLocks/>
            <a:stCxn id="204" idx="4"/>
            <a:endCxn id="90" idx="0"/>
          </p:cNvCxnSpPr>
          <p:nvPr/>
        </p:nvCxnSpPr>
        <p:spPr>
          <a:xfrm flipH="1">
            <a:off x="9988052" y="5371570"/>
            <a:ext cx="665744" cy="45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2148E67-21E5-7F6D-405C-8950C2C3A78B}"/>
              </a:ext>
            </a:extLst>
          </p:cNvPr>
          <p:cNvSpPr/>
          <p:nvPr/>
        </p:nvSpPr>
        <p:spPr>
          <a:xfrm>
            <a:off x="8746427" y="3941933"/>
            <a:ext cx="88149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3B6CC3-AFB4-1D03-9F65-0579E196ED26}"/>
              </a:ext>
            </a:extLst>
          </p:cNvPr>
          <p:cNvSpPr/>
          <p:nvPr/>
        </p:nvSpPr>
        <p:spPr>
          <a:xfrm>
            <a:off x="9621057" y="3936635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880740-03DD-F905-5F16-47B53B664973}"/>
              </a:ext>
            </a:extLst>
          </p:cNvPr>
          <p:cNvSpPr/>
          <p:nvPr/>
        </p:nvSpPr>
        <p:spPr>
          <a:xfrm>
            <a:off x="9547305" y="5825863"/>
            <a:ext cx="88149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089E2-D987-9755-24A6-EB29E945B3DC}"/>
              </a:ext>
            </a:extLst>
          </p:cNvPr>
          <p:cNvSpPr/>
          <p:nvPr/>
        </p:nvSpPr>
        <p:spPr>
          <a:xfrm>
            <a:off x="10445537" y="5819607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5364318" y="154816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0D44EA-C716-ED94-3DEC-BB4B87FB2543}"/>
              </a:ext>
            </a:extLst>
          </p:cNvPr>
          <p:cNvSpPr/>
          <p:nvPr/>
        </p:nvSpPr>
        <p:spPr>
          <a:xfrm>
            <a:off x="8778842" y="58191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02BDCB2-D1DF-32C1-C700-23BD3315BDD2}"/>
              </a:ext>
            </a:extLst>
          </p:cNvPr>
          <p:cNvCxnSpPr>
            <a:cxnSpLocks/>
            <a:stCxn id="204" idx="4"/>
            <a:endCxn id="103" idx="0"/>
          </p:cNvCxnSpPr>
          <p:nvPr/>
        </p:nvCxnSpPr>
        <p:spPr>
          <a:xfrm flipH="1">
            <a:off x="9118966" y="5371570"/>
            <a:ext cx="1534830" cy="44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4B2F1ED-7A1D-EE69-ED35-816764C3D8E6}"/>
              </a:ext>
            </a:extLst>
          </p:cNvPr>
          <p:cNvSpPr/>
          <p:nvPr/>
        </p:nvSpPr>
        <p:spPr>
          <a:xfrm>
            <a:off x="8042527" y="2422842"/>
            <a:ext cx="79187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8254B3B-9E05-F5BB-1EE2-7BEE44B3BF3E}"/>
              </a:ext>
            </a:extLst>
          </p:cNvPr>
          <p:cNvSpPr/>
          <p:nvPr/>
        </p:nvSpPr>
        <p:spPr>
          <a:xfrm>
            <a:off x="8917157" y="2417544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12AF560-346B-3931-22BE-31021360E8DB}"/>
              </a:ext>
            </a:extLst>
          </p:cNvPr>
          <p:cNvCxnSpPr>
            <a:cxnSpLocks/>
            <a:stCxn id="93" idx="4"/>
            <a:endCxn id="111" idx="0"/>
          </p:cNvCxnSpPr>
          <p:nvPr/>
        </p:nvCxnSpPr>
        <p:spPr>
          <a:xfrm>
            <a:off x="8200230" y="2028843"/>
            <a:ext cx="1097541" cy="38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6E99DD3-3211-890D-A33E-AF27FE18F006}"/>
              </a:ext>
            </a:extLst>
          </p:cNvPr>
          <p:cNvSpPr/>
          <p:nvPr/>
        </p:nvSpPr>
        <p:spPr>
          <a:xfrm>
            <a:off x="7908416" y="2273714"/>
            <a:ext cx="1015803" cy="67716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2E58D04-85F6-A8E4-B42D-643A3218902B}"/>
              </a:ext>
            </a:extLst>
          </p:cNvPr>
          <p:cNvSpPr/>
          <p:nvPr/>
        </p:nvSpPr>
        <p:spPr>
          <a:xfrm>
            <a:off x="8650012" y="2947984"/>
            <a:ext cx="3328974" cy="173629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5E90639-A229-4476-4B25-0391D4BEEFB8}"/>
              </a:ext>
            </a:extLst>
          </p:cNvPr>
          <p:cNvSpPr/>
          <p:nvPr/>
        </p:nvSpPr>
        <p:spPr>
          <a:xfrm>
            <a:off x="7137112" y="1327950"/>
            <a:ext cx="2646056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F6E814A-6FA5-9ACB-384B-B540D8C5C0BA}"/>
              </a:ext>
            </a:extLst>
          </p:cNvPr>
          <p:cNvSpPr/>
          <p:nvPr/>
        </p:nvSpPr>
        <p:spPr>
          <a:xfrm>
            <a:off x="8882351" y="4815664"/>
            <a:ext cx="3293304" cy="183436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2EF6E9E9-37C9-E5BE-FD7C-FE152D7F686A}"/>
              </a:ext>
            </a:extLst>
          </p:cNvPr>
          <p:cNvCxnSpPr>
            <a:cxnSpLocks/>
          </p:cNvCxnSpPr>
          <p:nvPr/>
        </p:nvCxnSpPr>
        <p:spPr>
          <a:xfrm rot="5400000">
            <a:off x="6682630" y="2630279"/>
            <a:ext cx="614397" cy="568846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259064E-96A9-36EE-7103-01BEC459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53" y="2998749"/>
            <a:ext cx="18588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帳單發現</a:t>
            </a:r>
            <a:r>
              <a:rPr lang="en-US" altLang="zh-TW" sz="1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ItemB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攤分有錯，回推至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兩張發票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106F9D9B-C119-8292-5EDC-8EE06D31FD24}"/>
              </a:ext>
            </a:extLst>
          </p:cNvPr>
          <p:cNvCxnSpPr>
            <a:cxnSpLocks/>
          </p:cNvCxnSpPr>
          <p:nvPr/>
        </p:nvCxnSpPr>
        <p:spPr>
          <a:xfrm>
            <a:off x="6622151" y="3855931"/>
            <a:ext cx="1225735" cy="388299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3A14B21-7D95-F209-A1EA-B31CF5DC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087" y="4364546"/>
            <a:ext cx="17119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發票要重新立帳將會連帶影響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兩會員的帳單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56525A04-7EA9-5AA7-80E0-33F11F252F26}"/>
              </a:ext>
            </a:extLst>
          </p:cNvPr>
          <p:cNvSpPr/>
          <p:nvPr/>
        </p:nvSpPr>
        <p:spPr>
          <a:xfrm>
            <a:off x="6823277" y="2384822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49640C82-4D0B-5D5B-8C4E-80E8C57E9FB0}"/>
              </a:ext>
            </a:extLst>
          </p:cNvPr>
          <p:cNvSpPr/>
          <p:nvPr/>
        </p:nvSpPr>
        <p:spPr>
          <a:xfrm>
            <a:off x="7097359" y="3855931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61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450477" y="1564129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397440" y="2391232"/>
            <a:ext cx="704671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744391" y="2126753"/>
            <a:ext cx="5385" cy="2644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450476" y="334208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440157" y="520803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397440" y="6109669"/>
            <a:ext cx="68402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734071" y="5770660"/>
            <a:ext cx="5383" cy="3390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2279113" y="157511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2626018" y="237223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2966142" y="213773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7488302" y="1466219"/>
            <a:ext cx="1423856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7274249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7601687" y="2028843"/>
            <a:ext cx="598543" cy="37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cxnSpLocks/>
            <a:stCxn id="93" idx="4"/>
            <a:endCxn id="110" idx="0"/>
          </p:cNvCxnSpPr>
          <p:nvPr/>
        </p:nvCxnSpPr>
        <p:spPr>
          <a:xfrm>
            <a:off x="8200230" y="2028843"/>
            <a:ext cx="238232" cy="39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006560" y="1014949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>
            <a:cxnSpLocks/>
          </p:cNvCxnSpPr>
          <p:nvPr/>
        </p:nvCxnSpPr>
        <p:spPr>
          <a:xfrm>
            <a:off x="1949868" y="863925"/>
            <a:ext cx="0" cy="600613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E07DC433-E5C5-4646-A525-CFE90874674B}"/>
              </a:ext>
            </a:extLst>
          </p:cNvPr>
          <p:cNvSpPr/>
          <p:nvPr/>
        </p:nvSpPr>
        <p:spPr>
          <a:xfrm>
            <a:off x="256243" y="807419"/>
            <a:ext cx="1127163" cy="715085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3697544" y="919332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替代程序 6">
            <a:extLst>
              <a:ext uri="{FF2B5EF4-FFF2-40B4-BE49-F238E27FC236}">
                <a16:creationId xmlns:a16="http://schemas.microsoft.com/office/drawing/2014/main" id="{591BBB87-782E-7057-13FA-C693AB91C679}"/>
              </a:ext>
            </a:extLst>
          </p:cNvPr>
          <p:cNvSpPr/>
          <p:nvPr/>
        </p:nvSpPr>
        <p:spPr>
          <a:xfrm>
            <a:off x="8945632" y="899854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D3EDB8-5CF7-737F-5044-12AD4322AD7F}"/>
              </a:ext>
            </a:extLst>
          </p:cNvPr>
          <p:cNvSpPr/>
          <p:nvPr/>
        </p:nvSpPr>
        <p:spPr>
          <a:xfrm>
            <a:off x="-9134" y="4207305"/>
            <a:ext cx="78706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AF5C4FA-697E-BAF3-ADA3-62DB8C294C0E}"/>
              </a:ext>
            </a:extLst>
          </p:cNvPr>
          <p:cNvCxnSpPr>
            <a:cxnSpLocks/>
            <a:stCxn id="34" idx="4"/>
            <a:endCxn id="20" idx="0"/>
          </p:cNvCxnSpPr>
          <p:nvPr/>
        </p:nvCxnSpPr>
        <p:spPr>
          <a:xfrm flipH="1">
            <a:off x="384397" y="3904709"/>
            <a:ext cx="359993" cy="302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5723128" y="236975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6055717" y="211078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3829165" y="156412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4180439" y="238572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4520563" y="212675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184990" y="330436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2057935" y="406745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2481937" y="386699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3775725" y="330436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4163929" y="386699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5257535" y="329777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2342047" y="517711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2693321" y="599871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3033445" y="573973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3818173" y="519045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4169447" y="60120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4509571" y="575307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5257535" y="520024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5608809" y="602183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5948933" y="576286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5D9F39D7-D7AB-0DD0-12D9-935F82FAAA86}"/>
              </a:ext>
            </a:extLst>
          </p:cNvPr>
          <p:cNvSpPr/>
          <p:nvPr/>
        </p:nvSpPr>
        <p:spPr>
          <a:xfrm>
            <a:off x="9615988" y="1439599"/>
            <a:ext cx="1423856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48D6473-2487-6A8B-F99B-0909A0BC19E4}"/>
              </a:ext>
            </a:extLst>
          </p:cNvPr>
          <p:cNvSpPr/>
          <p:nvPr/>
        </p:nvSpPr>
        <p:spPr>
          <a:xfrm>
            <a:off x="9979074" y="2403753"/>
            <a:ext cx="654876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DC03DD6E-44C5-FC28-2D11-5798BC9810F4}"/>
              </a:ext>
            </a:extLst>
          </p:cNvPr>
          <p:cNvCxnSpPr>
            <a:cxnSpLocks/>
            <a:stCxn id="188" idx="4"/>
            <a:endCxn id="189" idx="0"/>
          </p:cNvCxnSpPr>
          <p:nvPr/>
        </p:nvCxnSpPr>
        <p:spPr>
          <a:xfrm flipH="1">
            <a:off x="10306512" y="2002223"/>
            <a:ext cx="21404" cy="401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D61C9933-1865-FF9A-6442-5D2CE32AF6B7}"/>
              </a:ext>
            </a:extLst>
          </p:cNvPr>
          <p:cNvSpPr/>
          <p:nvPr/>
        </p:nvSpPr>
        <p:spPr>
          <a:xfrm>
            <a:off x="9713989" y="3058585"/>
            <a:ext cx="1423856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1D747D68-00F4-7752-E5F8-C10F6AF70B91}"/>
              </a:ext>
            </a:extLst>
          </p:cNvPr>
          <p:cNvSpPr/>
          <p:nvPr/>
        </p:nvSpPr>
        <p:spPr>
          <a:xfrm>
            <a:off x="10555052" y="4024801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8513EEDF-6CFA-68FA-2F6B-303ACF668968}"/>
              </a:ext>
            </a:extLst>
          </p:cNvPr>
          <p:cNvCxnSpPr>
            <a:cxnSpLocks/>
            <a:stCxn id="199" idx="4"/>
            <a:endCxn id="84" idx="0"/>
          </p:cNvCxnSpPr>
          <p:nvPr/>
        </p:nvCxnSpPr>
        <p:spPr>
          <a:xfrm flipH="1">
            <a:off x="9225926" y="3621209"/>
            <a:ext cx="1199991" cy="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3DF95272-95CF-6B0E-EF7D-9E48ADF87AE7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10425917" y="3621209"/>
            <a:ext cx="473571" cy="403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4" name="橢圓 203">
            <a:extLst>
              <a:ext uri="{FF2B5EF4-FFF2-40B4-BE49-F238E27FC236}">
                <a16:creationId xmlns:a16="http://schemas.microsoft.com/office/drawing/2014/main" id="{EEF75EB1-BC39-1C75-9EC1-58968D070A70}"/>
              </a:ext>
            </a:extLst>
          </p:cNvPr>
          <p:cNvSpPr/>
          <p:nvPr/>
        </p:nvSpPr>
        <p:spPr>
          <a:xfrm>
            <a:off x="9941868" y="4808946"/>
            <a:ext cx="1423856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EFDDD3F-88BA-AFE8-5E50-6D86B487E5EB}"/>
              </a:ext>
            </a:extLst>
          </p:cNvPr>
          <p:cNvSpPr/>
          <p:nvPr/>
        </p:nvSpPr>
        <p:spPr>
          <a:xfrm>
            <a:off x="11276145" y="5806862"/>
            <a:ext cx="6888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1285DEC0-8DF6-2546-D1E2-45578A6F84FB}"/>
              </a:ext>
            </a:extLst>
          </p:cNvPr>
          <p:cNvCxnSpPr>
            <a:cxnSpLocks/>
            <a:stCxn id="204" idx="4"/>
            <a:endCxn id="91" idx="0"/>
          </p:cNvCxnSpPr>
          <p:nvPr/>
        </p:nvCxnSpPr>
        <p:spPr>
          <a:xfrm>
            <a:off x="10653796" y="5371570"/>
            <a:ext cx="172355" cy="44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06C3F44D-41D3-AD0D-A325-0AD3EED83F85}"/>
              </a:ext>
            </a:extLst>
          </p:cNvPr>
          <p:cNvCxnSpPr>
            <a:cxnSpLocks/>
            <a:stCxn id="204" idx="4"/>
            <a:endCxn id="213" idx="0"/>
          </p:cNvCxnSpPr>
          <p:nvPr/>
        </p:nvCxnSpPr>
        <p:spPr>
          <a:xfrm>
            <a:off x="10653796" y="5371570"/>
            <a:ext cx="966785" cy="435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0" name="橢圓 219">
            <a:extLst>
              <a:ext uri="{FF2B5EF4-FFF2-40B4-BE49-F238E27FC236}">
                <a16:creationId xmlns:a16="http://schemas.microsoft.com/office/drawing/2014/main" id="{29ED59F6-0E05-C6B9-F330-5131874F4C59}"/>
              </a:ext>
            </a:extLst>
          </p:cNvPr>
          <p:cNvSpPr/>
          <p:nvPr/>
        </p:nvSpPr>
        <p:spPr>
          <a:xfrm>
            <a:off x="7245716" y="509521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0E451F-9165-7F5E-F354-164C0A2648D3}"/>
              </a:ext>
            </a:extLst>
          </p:cNvPr>
          <p:cNvSpPr/>
          <p:nvPr/>
        </p:nvSpPr>
        <p:spPr>
          <a:xfrm>
            <a:off x="7596990" y="591681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0C27C0F5-2280-33A8-90CD-7974D5E10BEC}"/>
              </a:ext>
            </a:extLst>
          </p:cNvPr>
          <p:cNvCxnSpPr>
            <a:cxnSpLocks/>
            <a:stCxn id="220" idx="4"/>
            <a:endCxn id="221" idx="0"/>
          </p:cNvCxnSpPr>
          <p:nvPr/>
        </p:nvCxnSpPr>
        <p:spPr>
          <a:xfrm flipH="1">
            <a:off x="7937114" y="565784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7FA27DA-2E08-D184-0576-EA481BD28C95}"/>
              </a:ext>
            </a:extLst>
          </p:cNvPr>
          <p:cNvSpPr/>
          <p:nvPr/>
        </p:nvSpPr>
        <p:spPr>
          <a:xfrm>
            <a:off x="1582994" y="828702"/>
            <a:ext cx="893187" cy="67251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立帳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2431878" y="271482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5541515" y="270366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4022669" y="274511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235278" y="450304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2501569" y="634631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4015079" y="636334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5414324" y="637742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5" name="流程圖: 替代程序 64">
            <a:extLst>
              <a:ext uri="{FF2B5EF4-FFF2-40B4-BE49-F238E27FC236}">
                <a16:creationId xmlns:a16="http://schemas.microsoft.com/office/drawing/2014/main" id="{AE823172-ACA2-2F6F-1F6E-0CA1A222890C}"/>
              </a:ext>
            </a:extLst>
          </p:cNvPr>
          <p:cNvSpPr/>
          <p:nvPr/>
        </p:nvSpPr>
        <p:spPr>
          <a:xfrm>
            <a:off x="1513719" y="93415"/>
            <a:ext cx="8540566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從某會員帳單發現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攤分結果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有錯，執行退回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-P.2</a:t>
            </a: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446091D4-0934-97BA-7563-70C2A60E1DCE}"/>
              </a:ext>
            </a:extLst>
          </p:cNvPr>
          <p:cNvSpPr/>
          <p:nvPr/>
        </p:nvSpPr>
        <p:spPr>
          <a:xfrm>
            <a:off x="6708382" y="684304"/>
            <a:ext cx="893186" cy="116162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合併帳單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81CAD0-8F26-F73C-5ECF-119963853467}"/>
              </a:ext>
            </a:extLst>
          </p:cNvPr>
          <p:cNvSpPr/>
          <p:nvPr/>
        </p:nvSpPr>
        <p:spPr>
          <a:xfrm>
            <a:off x="923500" y="4224831"/>
            <a:ext cx="782347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817F0A1-32C6-8554-74A7-B03FF3FF16C8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744390" y="3904709"/>
            <a:ext cx="570284" cy="3201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2960175" y="408217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2876389" y="386699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4467124" y="386699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3771776" y="406037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4587241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5796757" y="386040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5948934" y="386040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5371471" y="408217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6263497" y="407510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3849521" y="448269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5554624" y="449794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721B2DE-1634-0E62-A81B-E30D1BDA6F06}"/>
              </a:ext>
            </a:extLst>
          </p:cNvPr>
          <p:cNvCxnSpPr>
            <a:cxnSpLocks/>
            <a:stCxn id="199" idx="4"/>
            <a:endCxn id="85" idx="0"/>
          </p:cNvCxnSpPr>
          <p:nvPr/>
        </p:nvCxnSpPr>
        <p:spPr>
          <a:xfrm flipH="1">
            <a:off x="10054285" y="3621209"/>
            <a:ext cx="371632" cy="3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3A329BB-5126-BA09-4C58-74A3BB11E9AC}"/>
              </a:ext>
            </a:extLst>
          </p:cNvPr>
          <p:cNvCxnSpPr>
            <a:cxnSpLocks/>
            <a:stCxn id="204" idx="4"/>
            <a:endCxn id="90" idx="0"/>
          </p:cNvCxnSpPr>
          <p:nvPr/>
        </p:nvCxnSpPr>
        <p:spPr>
          <a:xfrm flipH="1">
            <a:off x="9953305" y="5371570"/>
            <a:ext cx="700491" cy="442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2148E67-21E5-7F6D-405C-8950C2C3A78B}"/>
              </a:ext>
            </a:extLst>
          </p:cNvPr>
          <p:cNvSpPr/>
          <p:nvPr/>
        </p:nvSpPr>
        <p:spPr>
          <a:xfrm>
            <a:off x="8799040" y="4021028"/>
            <a:ext cx="8537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43B6CC3-AFB4-1D03-9F65-0579E196ED26}"/>
              </a:ext>
            </a:extLst>
          </p:cNvPr>
          <p:cNvSpPr/>
          <p:nvPr/>
        </p:nvSpPr>
        <p:spPr>
          <a:xfrm>
            <a:off x="9673671" y="4015730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1880740-03DD-F905-5F16-47B53B664973}"/>
              </a:ext>
            </a:extLst>
          </p:cNvPr>
          <p:cNvSpPr/>
          <p:nvPr/>
        </p:nvSpPr>
        <p:spPr>
          <a:xfrm>
            <a:off x="9526419" y="5814046"/>
            <a:ext cx="8537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089E2-D987-9755-24A6-EB29E945B3DC}"/>
              </a:ext>
            </a:extLst>
          </p:cNvPr>
          <p:cNvSpPr/>
          <p:nvPr/>
        </p:nvSpPr>
        <p:spPr>
          <a:xfrm>
            <a:off x="10445537" y="5819607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5364318" y="154816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0D44EA-C716-ED94-3DEC-BB4B87FB2543}"/>
              </a:ext>
            </a:extLst>
          </p:cNvPr>
          <p:cNvSpPr/>
          <p:nvPr/>
        </p:nvSpPr>
        <p:spPr>
          <a:xfrm>
            <a:off x="8778842" y="581914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02BDCB2-D1DF-32C1-C700-23BD3315BDD2}"/>
              </a:ext>
            </a:extLst>
          </p:cNvPr>
          <p:cNvCxnSpPr>
            <a:cxnSpLocks/>
            <a:stCxn id="204" idx="4"/>
            <a:endCxn id="103" idx="0"/>
          </p:cNvCxnSpPr>
          <p:nvPr/>
        </p:nvCxnSpPr>
        <p:spPr>
          <a:xfrm flipH="1">
            <a:off x="9118966" y="5371570"/>
            <a:ext cx="1534830" cy="44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14B2F1ED-7A1D-EE69-ED35-816764C3D8E6}"/>
              </a:ext>
            </a:extLst>
          </p:cNvPr>
          <p:cNvSpPr/>
          <p:nvPr/>
        </p:nvSpPr>
        <p:spPr>
          <a:xfrm>
            <a:off x="8042527" y="2422842"/>
            <a:ext cx="791870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8254B3B-9E05-F5BB-1EE2-7BEE44B3BF3E}"/>
              </a:ext>
            </a:extLst>
          </p:cNvPr>
          <p:cNvSpPr/>
          <p:nvPr/>
        </p:nvSpPr>
        <p:spPr>
          <a:xfrm>
            <a:off x="8917157" y="2417544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12AF560-346B-3931-22BE-31021360E8DB}"/>
              </a:ext>
            </a:extLst>
          </p:cNvPr>
          <p:cNvCxnSpPr>
            <a:cxnSpLocks/>
            <a:stCxn id="93" idx="4"/>
            <a:endCxn id="111" idx="0"/>
          </p:cNvCxnSpPr>
          <p:nvPr/>
        </p:nvCxnSpPr>
        <p:spPr>
          <a:xfrm>
            <a:off x="8200230" y="2028843"/>
            <a:ext cx="1097541" cy="38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6E99DD3-3211-890D-A33E-AF27FE18F006}"/>
              </a:ext>
            </a:extLst>
          </p:cNvPr>
          <p:cNvSpPr/>
          <p:nvPr/>
        </p:nvSpPr>
        <p:spPr>
          <a:xfrm>
            <a:off x="7908416" y="2273714"/>
            <a:ext cx="1015803" cy="67716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2E58D04-85F6-A8E4-B42D-643A3218902B}"/>
              </a:ext>
            </a:extLst>
          </p:cNvPr>
          <p:cNvSpPr/>
          <p:nvPr/>
        </p:nvSpPr>
        <p:spPr>
          <a:xfrm>
            <a:off x="8645244" y="3045768"/>
            <a:ext cx="3328974" cy="173629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5E90639-A229-4476-4B25-0391D4BEEFB8}"/>
              </a:ext>
            </a:extLst>
          </p:cNvPr>
          <p:cNvSpPr/>
          <p:nvPr/>
        </p:nvSpPr>
        <p:spPr>
          <a:xfrm>
            <a:off x="7137112" y="1327950"/>
            <a:ext cx="2646056" cy="17811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F6E814A-6FA5-9ACB-384B-B540D8C5C0BA}"/>
              </a:ext>
            </a:extLst>
          </p:cNvPr>
          <p:cNvSpPr/>
          <p:nvPr/>
        </p:nvSpPr>
        <p:spPr>
          <a:xfrm>
            <a:off x="8882351" y="4815664"/>
            <a:ext cx="3293304" cy="183436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2EF6E9E9-37C9-E5BE-FD7C-FE152D7F686A}"/>
              </a:ext>
            </a:extLst>
          </p:cNvPr>
          <p:cNvCxnSpPr>
            <a:cxnSpLocks/>
          </p:cNvCxnSpPr>
          <p:nvPr/>
        </p:nvCxnSpPr>
        <p:spPr>
          <a:xfrm rot="10800000">
            <a:off x="6730147" y="3114408"/>
            <a:ext cx="987700" cy="504606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49640C82-4D0B-5D5B-8C4E-80E8C57E9FB0}"/>
              </a:ext>
            </a:extLst>
          </p:cNvPr>
          <p:cNvSpPr/>
          <p:nvPr/>
        </p:nvSpPr>
        <p:spPr>
          <a:xfrm>
            <a:off x="7093503" y="3109110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49065F-BD91-A2F2-8769-67B831BA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456" y="3692560"/>
            <a:ext cx="17439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總計有三張會員帳單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lang="zh-TW" altLang="en-US" sz="1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需要刪除，其中包含的帳單明細要對應回發票明細做狀態的調整</a:t>
            </a:r>
            <a:endParaRPr lang="en-US" altLang="zh-TW" sz="1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69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341574" y="1685284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688479" y="2482403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1028603" y="2247908"/>
            <a:ext cx="4370" cy="234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91A211E4-1AFE-E3DA-4466-DB83126EDBA5}"/>
              </a:ext>
            </a:extLst>
          </p:cNvPr>
          <p:cNvSpPr/>
          <p:nvPr/>
        </p:nvSpPr>
        <p:spPr>
          <a:xfrm>
            <a:off x="1605043" y="734343"/>
            <a:ext cx="1514984" cy="408618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6B0BA3E-58A2-C8DE-12AD-E8A54A40093D}"/>
              </a:ext>
            </a:extLst>
          </p:cNvPr>
          <p:cNvSpPr/>
          <p:nvPr/>
        </p:nvSpPr>
        <p:spPr>
          <a:xfrm>
            <a:off x="3785589" y="2479928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F132A99-6CEE-30EC-032E-286C09F405EB}"/>
              </a:ext>
            </a:extLst>
          </p:cNvPr>
          <p:cNvCxnSpPr>
            <a:cxnSpLocks/>
            <a:stCxn id="100" idx="4"/>
            <a:endCxn id="116" idx="0"/>
          </p:cNvCxnSpPr>
          <p:nvPr/>
        </p:nvCxnSpPr>
        <p:spPr>
          <a:xfrm>
            <a:off x="4118178" y="2220957"/>
            <a:ext cx="7535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8" name="橢圓 117">
            <a:extLst>
              <a:ext uri="{FF2B5EF4-FFF2-40B4-BE49-F238E27FC236}">
                <a16:creationId xmlns:a16="http://schemas.microsoft.com/office/drawing/2014/main" id="{53E92DC1-25BC-36FD-4E84-FB9D6B878C79}"/>
              </a:ext>
            </a:extLst>
          </p:cNvPr>
          <p:cNvSpPr/>
          <p:nvPr/>
        </p:nvSpPr>
        <p:spPr>
          <a:xfrm>
            <a:off x="1891626" y="1674299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76A46A1-B126-4BB5-4F26-016AC1762FE6}"/>
              </a:ext>
            </a:extLst>
          </p:cNvPr>
          <p:cNvSpPr/>
          <p:nvPr/>
        </p:nvSpPr>
        <p:spPr>
          <a:xfrm>
            <a:off x="2242900" y="2495894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E0FD960-92D4-1EDF-6DE6-1D07A31EC6F3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flipH="1">
            <a:off x="2583024" y="2236923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29" name="橢圓 128">
            <a:extLst>
              <a:ext uri="{FF2B5EF4-FFF2-40B4-BE49-F238E27FC236}">
                <a16:creationId xmlns:a16="http://schemas.microsoft.com/office/drawing/2014/main" id="{EAECD4D4-B9D4-F2A0-7E72-6FADCB6BC434}"/>
              </a:ext>
            </a:extLst>
          </p:cNvPr>
          <p:cNvSpPr/>
          <p:nvPr/>
        </p:nvSpPr>
        <p:spPr>
          <a:xfrm>
            <a:off x="247451" y="3414537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CF30A5-B828-64E3-1A47-78A38E41FB02}"/>
              </a:ext>
            </a:extLst>
          </p:cNvPr>
          <p:cNvSpPr/>
          <p:nvPr/>
        </p:nvSpPr>
        <p:spPr>
          <a:xfrm>
            <a:off x="120396" y="4177625"/>
            <a:ext cx="848004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2A47229-09DE-ACFE-C74A-08C53EF1525C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 flipH="1">
            <a:off x="544398" y="3977161"/>
            <a:ext cx="394452" cy="200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4D042BE6-A996-77DF-85B1-4D40B678FC63}"/>
              </a:ext>
            </a:extLst>
          </p:cNvPr>
          <p:cNvSpPr/>
          <p:nvPr/>
        </p:nvSpPr>
        <p:spPr>
          <a:xfrm>
            <a:off x="1838186" y="3414538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859CCAF4-A48A-EA50-3A9E-2BC123FA688A}"/>
              </a:ext>
            </a:extLst>
          </p:cNvPr>
          <p:cNvCxnSpPr>
            <a:cxnSpLocks/>
            <a:stCxn id="134" idx="4"/>
            <a:endCxn id="61" idx="0"/>
          </p:cNvCxnSpPr>
          <p:nvPr/>
        </p:nvCxnSpPr>
        <p:spPr>
          <a:xfrm flipH="1">
            <a:off x="2226390" y="3977162"/>
            <a:ext cx="303195" cy="19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ADD200EC-965E-B1E9-D5E5-AAD64DBC0F8F}"/>
              </a:ext>
            </a:extLst>
          </p:cNvPr>
          <p:cNvSpPr/>
          <p:nvPr/>
        </p:nvSpPr>
        <p:spPr>
          <a:xfrm>
            <a:off x="3319996" y="3407947"/>
            <a:ext cx="1382797" cy="5626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D35CF541-88DA-983C-9250-03851672CA97}"/>
              </a:ext>
            </a:extLst>
          </p:cNvPr>
          <p:cNvSpPr/>
          <p:nvPr/>
        </p:nvSpPr>
        <p:spPr>
          <a:xfrm>
            <a:off x="404508" y="5287285"/>
            <a:ext cx="1382797" cy="5626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7309063-4B03-A6D8-67D1-2F64E9FFCEFF}"/>
              </a:ext>
            </a:extLst>
          </p:cNvPr>
          <p:cNvSpPr/>
          <p:nvPr/>
        </p:nvSpPr>
        <p:spPr>
          <a:xfrm>
            <a:off x="755782" y="6108880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2B84FFA-37CE-5586-B781-F23BF10CEB7F}"/>
              </a:ext>
            </a:extLst>
          </p:cNvPr>
          <p:cNvCxnSpPr>
            <a:cxnSpLocks/>
            <a:stCxn id="144" idx="4"/>
            <a:endCxn id="145" idx="0"/>
          </p:cNvCxnSpPr>
          <p:nvPr/>
        </p:nvCxnSpPr>
        <p:spPr>
          <a:xfrm flipH="1">
            <a:off x="1095906" y="5849909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7" name="橢圓 146">
            <a:extLst>
              <a:ext uri="{FF2B5EF4-FFF2-40B4-BE49-F238E27FC236}">
                <a16:creationId xmlns:a16="http://schemas.microsoft.com/office/drawing/2014/main" id="{5F231523-50ED-9DDF-1219-A79D60707743}"/>
              </a:ext>
            </a:extLst>
          </p:cNvPr>
          <p:cNvSpPr/>
          <p:nvPr/>
        </p:nvSpPr>
        <p:spPr>
          <a:xfrm>
            <a:off x="1880634" y="5300620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4D4E8AF-D54F-92EF-12EF-633C6AC6CB4E}"/>
              </a:ext>
            </a:extLst>
          </p:cNvPr>
          <p:cNvSpPr/>
          <p:nvPr/>
        </p:nvSpPr>
        <p:spPr>
          <a:xfrm>
            <a:off x="2231908" y="6122215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1560303C-E8AC-A844-5CA0-1E6F1ADF2DEB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 flipH="1">
            <a:off x="2572032" y="5863244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3" name="橢圓 152">
            <a:extLst>
              <a:ext uri="{FF2B5EF4-FFF2-40B4-BE49-F238E27FC236}">
                <a16:creationId xmlns:a16="http://schemas.microsoft.com/office/drawing/2014/main" id="{F7616164-4F58-63C4-99D5-EF3E41CCA3AE}"/>
              </a:ext>
            </a:extLst>
          </p:cNvPr>
          <p:cNvSpPr/>
          <p:nvPr/>
        </p:nvSpPr>
        <p:spPr>
          <a:xfrm>
            <a:off x="3319996" y="5310412"/>
            <a:ext cx="1382797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PartyC1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571B71F-87AA-6419-1568-8BD9BB29F85D}"/>
              </a:ext>
            </a:extLst>
          </p:cNvPr>
          <p:cNvSpPr/>
          <p:nvPr/>
        </p:nvSpPr>
        <p:spPr>
          <a:xfrm>
            <a:off x="3671270" y="6132007"/>
            <a:ext cx="68024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7C58B789-96DE-B2B0-1949-33F7DF00BE4D}"/>
              </a:ext>
            </a:extLst>
          </p:cNvPr>
          <p:cNvCxnSpPr>
            <a:cxnSpLocks/>
            <a:stCxn id="153" idx="4"/>
            <a:endCxn id="164" idx="0"/>
          </p:cNvCxnSpPr>
          <p:nvPr/>
        </p:nvCxnSpPr>
        <p:spPr>
          <a:xfrm flipH="1">
            <a:off x="4011394" y="5873036"/>
            <a:ext cx="1" cy="25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571249-7907-799A-0A3B-9C1FE4876090}"/>
              </a:ext>
            </a:extLst>
          </p:cNvPr>
          <p:cNvSpPr txBox="1"/>
          <p:nvPr/>
        </p:nvSpPr>
        <p:spPr>
          <a:xfrm>
            <a:off x="494339" y="2824995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786240-D04C-5192-23CE-14F6CEB3EB84}"/>
              </a:ext>
            </a:extLst>
          </p:cNvPr>
          <p:cNvSpPr txBox="1"/>
          <p:nvPr/>
        </p:nvSpPr>
        <p:spPr>
          <a:xfrm>
            <a:off x="3603976" y="2813835"/>
            <a:ext cx="1205599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520D992-5936-1B46-828F-A913631C644C}"/>
              </a:ext>
            </a:extLst>
          </p:cNvPr>
          <p:cNvSpPr txBox="1"/>
          <p:nvPr/>
        </p:nvSpPr>
        <p:spPr>
          <a:xfrm>
            <a:off x="2085130" y="2855289"/>
            <a:ext cx="108257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Aa2%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E64F6-2397-65EE-B181-BEAB6AF4522A}"/>
              </a:ext>
            </a:extLst>
          </p:cNvPr>
          <p:cNvSpPr txBox="1"/>
          <p:nvPr/>
        </p:nvSpPr>
        <p:spPr>
          <a:xfrm>
            <a:off x="297739" y="4613218"/>
            <a:ext cx="1382798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4C28CA-454A-7D3A-AACE-5E9CB2FE9398}"/>
              </a:ext>
            </a:extLst>
          </p:cNvPr>
          <p:cNvSpPr txBox="1"/>
          <p:nvPr/>
        </p:nvSpPr>
        <p:spPr>
          <a:xfrm>
            <a:off x="564030" y="6456487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DEB797-E2D9-10D1-A9B7-FE48A3386D0E}"/>
              </a:ext>
            </a:extLst>
          </p:cNvPr>
          <p:cNvSpPr txBox="1"/>
          <p:nvPr/>
        </p:nvSpPr>
        <p:spPr>
          <a:xfrm>
            <a:off x="2077540" y="6473519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6DFB20-A7F5-1CA6-5491-C1FB9FEA9250}"/>
              </a:ext>
            </a:extLst>
          </p:cNvPr>
          <p:cNvSpPr txBox="1"/>
          <p:nvPr/>
        </p:nvSpPr>
        <p:spPr>
          <a:xfrm>
            <a:off x="3476785" y="6487590"/>
            <a:ext cx="113906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Cc1%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65" name="流程圖: 替代程序 64">
            <a:extLst>
              <a:ext uri="{FF2B5EF4-FFF2-40B4-BE49-F238E27FC236}">
                <a16:creationId xmlns:a16="http://schemas.microsoft.com/office/drawing/2014/main" id="{AE823172-ACA2-2F6F-1F6E-0CA1A222890C}"/>
              </a:ext>
            </a:extLst>
          </p:cNvPr>
          <p:cNvSpPr/>
          <p:nvPr/>
        </p:nvSpPr>
        <p:spPr>
          <a:xfrm>
            <a:off x="1513719" y="93415"/>
            <a:ext cx="8582781" cy="578877"/>
          </a:xfrm>
          <a:prstGeom prst="flowChartAlternateProcess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從某會員帳單發現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攤分結果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有錯，執行退回</a:t>
            </a:r>
            <a:r>
              <a:rPr lang="en-US" altLang="zh-TW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-P.3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28DECB-B405-E6FC-DF15-D3CF41F48B1F}"/>
              </a:ext>
            </a:extLst>
          </p:cNvPr>
          <p:cNvSpPr/>
          <p:nvPr/>
        </p:nvSpPr>
        <p:spPr>
          <a:xfrm>
            <a:off x="1022636" y="4192349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10A8FFE-3F71-D874-5BD2-3D0C5597124C}"/>
              </a:ext>
            </a:extLst>
          </p:cNvPr>
          <p:cNvCxnSpPr>
            <a:cxnSpLocks/>
            <a:stCxn id="129" idx="4"/>
            <a:endCxn id="44" idx="0"/>
          </p:cNvCxnSpPr>
          <p:nvPr/>
        </p:nvCxnSpPr>
        <p:spPr>
          <a:xfrm>
            <a:off x="938850" y="3977161"/>
            <a:ext cx="464400" cy="2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D9AF18-1B93-D015-0FDF-8B3324430DF7}"/>
              </a:ext>
            </a:extLst>
          </p:cNvPr>
          <p:cNvCxnSpPr>
            <a:cxnSpLocks/>
            <a:stCxn id="134" idx="4"/>
            <a:endCxn id="62" idx="0"/>
          </p:cNvCxnSpPr>
          <p:nvPr/>
        </p:nvCxnSpPr>
        <p:spPr>
          <a:xfrm>
            <a:off x="2529585" y="3977162"/>
            <a:ext cx="500731" cy="215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9CE70D4-1AAF-DB96-2D7D-DB6E0C1319D2}"/>
              </a:ext>
            </a:extLst>
          </p:cNvPr>
          <p:cNvSpPr/>
          <p:nvPr/>
        </p:nvSpPr>
        <p:spPr>
          <a:xfrm>
            <a:off x="1834237" y="4170547"/>
            <a:ext cx="784305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7917D55-3B54-FAED-B12E-471909977CEF}"/>
              </a:ext>
            </a:extLst>
          </p:cNvPr>
          <p:cNvSpPr/>
          <p:nvPr/>
        </p:nvSpPr>
        <p:spPr>
          <a:xfrm>
            <a:off x="2649702" y="418527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5E9031-9D1D-04BE-7DF9-A698715DDD65}"/>
              </a:ext>
            </a:extLst>
          </p:cNvPr>
          <p:cNvCxnSpPr>
            <a:cxnSpLocks/>
            <a:stCxn id="140" idx="4"/>
            <a:endCxn id="70" idx="0"/>
          </p:cNvCxnSpPr>
          <p:nvPr/>
        </p:nvCxnSpPr>
        <p:spPr>
          <a:xfrm flipH="1">
            <a:off x="3859218" y="3970571"/>
            <a:ext cx="152177" cy="22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E2BF213-0518-3CCB-2B72-AFE9C136B326}"/>
              </a:ext>
            </a:extLst>
          </p:cNvPr>
          <p:cNvCxnSpPr>
            <a:cxnSpLocks/>
            <a:stCxn id="140" idx="4"/>
            <a:endCxn id="71" idx="0"/>
          </p:cNvCxnSpPr>
          <p:nvPr/>
        </p:nvCxnSpPr>
        <p:spPr>
          <a:xfrm>
            <a:off x="4011395" y="3970571"/>
            <a:ext cx="695177" cy="21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B879FEF-00B7-BD9D-9076-7C9A1CE5A0E8}"/>
              </a:ext>
            </a:extLst>
          </p:cNvPr>
          <p:cNvSpPr/>
          <p:nvPr/>
        </p:nvSpPr>
        <p:spPr>
          <a:xfrm>
            <a:off x="3433932" y="4192349"/>
            <a:ext cx="850571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ItemB1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99F2C03-2DE6-FCEB-D6E9-BED23A6CC7AC}"/>
              </a:ext>
            </a:extLst>
          </p:cNvPr>
          <p:cNvSpPr/>
          <p:nvPr/>
        </p:nvSpPr>
        <p:spPr>
          <a:xfrm>
            <a:off x="4325958" y="4185271"/>
            <a:ext cx="761228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ItemB2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58DB844-530E-BA82-0C29-8111536B8828}"/>
              </a:ext>
            </a:extLst>
          </p:cNvPr>
          <p:cNvSpPr txBox="1"/>
          <p:nvPr/>
        </p:nvSpPr>
        <p:spPr>
          <a:xfrm>
            <a:off x="1911982" y="4592864"/>
            <a:ext cx="1377004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B1b2%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B2b2%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8A1C3B4-7A7A-B925-D734-8A260238868A}"/>
              </a:ext>
            </a:extLst>
          </p:cNvPr>
          <p:cNvSpPr txBox="1"/>
          <p:nvPr/>
        </p:nvSpPr>
        <p:spPr>
          <a:xfrm>
            <a:off x="3617085" y="4608119"/>
            <a:ext cx="1296651" cy="4616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 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 B1a1%</a:t>
            </a:r>
            <a:r>
              <a:rPr kumimoji="0" lang="zh-TW" alt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、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B2a1%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DC41D24-05E0-C612-590F-B513ACB19167}"/>
              </a:ext>
            </a:extLst>
          </p:cNvPr>
          <p:cNvSpPr/>
          <p:nvPr/>
        </p:nvSpPr>
        <p:spPr>
          <a:xfrm>
            <a:off x="3426779" y="1658333"/>
            <a:ext cx="1382797" cy="5626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PartyB2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4" name="表格 25">
            <a:extLst>
              <a:ext uri="{FF2B5EF4-FFF2-40B4-BE49-F238E27FC236}">
                <a16:creationId xmlns:a16="http://schemas.microsoft.com/office/drawing/2014/main" id="{4C39F58D-4B04-E612-8F86-F0F580B30616}"/>
              </a:ext>
            </a:extLst>
          </p:cNvPr>
          <p:cNvGraphicFramePr>
            <a:graphicFrameLocks noGrp="1"/>
          </p:cNvGraphicFramePr>
          <p:nvPr/>
        </p:nvGraphicFramePr>
        <p:xfrm>
          <a:off x="7485431" y="1361928"/>
          <a:ext cx="4500978" cy="421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08">
                  <a:extLst>
                    <a:ext uri="{9D8B030D-6E8A-4147-A177-3AD203B41FA5}">
                      <a16:colId xmlns:a16="http://schemas.microsoft.com/office/drawing/2014/main" val="1470973008"/>
                    </a:ext>
                  </a:extLst>
                </a:gridCol>
                <a:gridCol w="643788">
                  <a:extLst>
                    <a:ext uri="{9D8B030D-6E8A-4147-A177-3AD203B41FA5}">
                      <a16:colId xmlns:a16="http://schemas.microsoft.com/office/drawing/2014/main" val="2587291928"/>
                    </a:ext>
                  </a:extLst>
                </a:gridCol>
                <a:gridCol w="1039097">
                  <a:extLst>
                    <a:ext uri="{9D8B030D-6E8A-4147-A177-3AD203B41FA5}">
                      <a16:colId xmlns:a16="http://schemas.microsoft.com/office/drawing/2014/main" val="14807519"/>
                    </a:ext>
                  </a:extLst>
                </a:gridCol>
                <a:gridCol w="1886185">
                  <a:extLst>
                    <a:ext uri="{9D8B030D-6E8A-4147-A177-3AD203B41FA5}">
                      <a16:colId xmlns:a16="http://schemas.microsoft.com/office/drawing/2014/main" val="691159015"/>
                    </a:ext>
                  </a:extLst>
                </a:gridCol>
              </a:tblGrid>
              <a:tr h="476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發票號碼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會員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費用項目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spc="0" baseline="0" dirty="0">
                          <a:solidFill>
                            <a:schemeClr val="lt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處理狀態</a:t>
                      </a:r>
                      <a:endParaRPr lang="en-US" altLang="zh-TW" sz="14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3777"/>
                  </a:ext>
                </a:extLst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9812"/>
                  </a:ext>
                </a:extLst>
              </a:tr>
              <a:tr h="226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1702"/>
                  </a:ext>
                </a:extLst>
              </a:tr>
              <a:tr h="344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ItemA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75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因重新立帳會被刪除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32940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因重新立帳會被刪除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53219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因重新立帳會被刪除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8183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因重新立帳會被刪除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2940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ItemB1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因重新立帳會被刪除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03407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ItemB2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因重新立帳會被刪除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0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04338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TO_MERGE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50941"/>
                  </a:ext>
                </a:extLst>
              </a:tr>
              <a:tr h="2276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cs typeface="Helvetica"/>
                          <a:sym typeface="Calibri"/>
                        </a:rPr>
                        <a:t>ItemC</a:t>
                      </a:r>
                      <a:endParaRPr kumimoji="0" lang="zh-TW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不變，仍為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MERGED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95867"/>
                  </a:ext>
                </a:extLst>
              </a:tr>
            </a:tbl>
          </a:graphicData>
        </a:graphic>
      </p:graphicFrame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322AB961-A310-C8D8-887D-C85ADACF3D4A}"/>
              </a:ext>
            </a:extLst>
          </p:cNvPr>
          <p:cNvCxnSpPr>
            <a:cxnSpLocks/>
          </p:cNvCxnSpPr>
          <p:nvPr/>
        </p:nvCxnSpPr>
        <p:spPr>
          <a:xfrm flipV="1">
            <a:off x="5196980" y="2495894"/>
            <a:ext cx="2357797" cy="498982"/>
          </a:xfrm>
          <a:prstGeom prst="curvedConnector3">
            <a:avLst>
              <a:gd name="adj1" fmla="val 50000"/>
            </a:avLst>
          </a:prstGeom>
          <a:noFill/>
          <a:ln w="508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174D62EC-957A-A32B-B1E5-4CEB5E180B8B}"/>
              </a:ext>
            </a:extLst>
          </p:cNvPr>
          <p:cNvSpPr/>
          <p:nvPr/>
        </p:nvSpPr>
        <p:spPr>
          <a:xfrm>
            <a:off x="6137061" y="2545335"/>
            <a:ext cx="362373" cy="432787"/>
          </a:xfrm>
          <a:prstGeom prst="ellipse">
            <a:avLst/>
          </a:prstGeom>
          <a:solidFill>
            <a:srgbClr val="92D05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2EB23E3-1978-A225-6357-93857D88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38" y="3124267"/>
            <a:ext cx="22840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中狀態調整的結果</a:t>
            </a: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66FEC5E-8B35-445D-5CB4-221655F4CA71}"/>
              </a:ext>
            </a:extLst>
          </p:cNvPr>
          <p:cNvSpPr txBox="1"/>
          <p:nvPr/>
        </p:nvSpPr>
        <p:spPr>
          <a:xfrm>
            <a:off x="499263" y="2160830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TO_MERGE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C388572-6D1B-D231-2309-7D61DB2E2942}"/>
              </a:ext>
            </a:extLst>
          </p:cNvPr>
          <p:cNvSpPr txBox="1"/>
          <p:nvPr/>
        </p:nvSpPr>
        <p:spPr>
          <a:xfrm>
            <a:off x="3557709" y="2160830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TO_MERGE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ADA054-C235-6646-2B80-4AC8EAB798AA}"/>
              </a:ext>
            </a:extLst>
          </p:cNvPr>
          <p:cNvSpPr txBox="1"/>
          <p:nvPr/>
        </p:nvSpPr>
        <p:spPr>
          <a:xfrm>
            <a:off x="1927143" y="2149818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4B21A15-916F-2242-470F-9078344DACAF}"/>
              </a:ext>
            </a:extLst>
          </p:cNvPr>
          <p:cNvSpPr txBox="1"/>
          <p:nvPr/>
        </p:nvSpPr>
        <p:spPr>
          <a:xfrm>
            <a:off x="3410930" y="5808063"/>
            <a:ext cx="13827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/>
              <a:t>MERGED</a:t>
            </a:r>
            <a:endParaRPr lang="zh-TW" altLang="en-US" sz="1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EBDEFA8-3560-BC6A-E0D1-6D753A3E822C}"/>
              </a:ext>
            </a:extLst>
          </p:cNvPr>
          <p:cNvSpPr txBox="1"/>
          <p:nvPr/>
        </p:nvSpPr>
        <p:spPr>
          <a:xfrm>
            <a:off x="1757119" y="5808063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TO_MERGE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44B92E4-CDC3-76C8-9E58-A69A6842BD09}"/>
              </a:ext>
            </a:extLst>
          </p:cNvPr>
          <p:cNvSpPr txBox="1"/>
          <p:nvPr/>
        </p:nvSpPr>
        <p:spPr>
          <a:xfrm>
            <a:off x="344136" y="5762353"/>
            <a:ext cx="15364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</a:rPr>
              <a:t>TO_MERGE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B0434925-B415-62C3-C0A0-C27B76BFE795}"/>
              </a:ext>
            </a:extLst>
          </p:cNvPr>
          <p:cNvSpPr/>
          <p:nvPr/>
        </p:nvSpPr>
        <p:spPr>
          <a:xfrm>
            <a:off x="-119187" y="3198549"/>
            <a:ext cx="5632625" cy="2054468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7461D5A-94C8-2BEF-90DB-AA7039014EE8}"/>
              </a:ext>
            </a:extLst>
          </p:cNvPr>
          <p:cNvSpPr txBox="1"/>
          <p:nvPr/>
        </p:nvSpPr>
        <p:spPr>
          <a:xfrm>
            <a:off x="5003006" y="4647456"/>
            <a:ext cx="234378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Calibri"/>
              </a:rPr>
              <a:t>因重新立帳會被刪除</a:t>
            </a:r>
          </a:p>
        </p:txBody>
      </p:sp>
    </p:spTree>
    <p:extLst>
      <p:ext uri="{BB962C8B-B14F-4D97-AF65-F5344CB8AC3E}">
        <p14:creationId xmlns:p14="http://schemas.microsoft.com/office/powerpoint/2010/main" val="33957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a82e28-d8aa-48ad-93ba-fb8b162172fa" xsi:nil="true"/>
    <lcf76f155ced4ddcb4097134ff3c332f xmlns="1a9660bb-d86e-4616-bcb3-bbadf23eae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925B1ED1A688E4B80AA7E89B44301DB" ma:contentTypeVersion="9" ma:contentTypeDescription="建立新的文件。" ma:contentTypeScope="" ma:versionID="57961d20e9fabde1c79b7acf2037ff0d">
  <xsd:schema xmlns:xsd="http://www.w3.org/2001/XMLSchema" xmlns:xs="http://www.w3.org/2001/XMLSchema" xmlns:p="http://schemas.microsoft.com/office/2006/metadata/properties" xmlns:ns2="1a9660bb-d86e-4616-bcb3-bbadf23eaeb3" xmlns:ns3="e8a82e28-d8aa-48ad-93ba-fb8b162172fa" targetNamespace="http://schemas.microsoft.com/office/2006/metadata/properties" ma:root="true" ma:fieldsID="c100ffd92da91f303ec58d20bbe5bfa5" ns2:_="" ns3:_="">
    <xsd:import namespace="1a9660bb-d86e-4616-bcb3-bbadf23eaeb3"/>
    <xsd:import namespace="e8a82e28-d8aa-48ad-93ba-fb8b162172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660bb-d86e-4616-bcb3-bbadf23ea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影像標籤" ma:readOnly="false" ma:fieldId="{5cf76f15-5ced-4ddc-b409-7134ff3c332f}" ma:taxonomyMulti="true" ma:sspId="e3bf8276-0dd5-447a-a23c-a089cbd880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82e28-d8aa-48ad-93ba-fb8b162172f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c3471d2-cecf-4d6e-82a3-3e9af3cf0800}" ma:internalName="TaxCatchAll" ma:showField="CatchAllData" ma:web="e8a82e28-d8aa-48ad-93ba-fb8b16217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B7D29-3A06-4F52-A4F2-1E763D5EF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27ADCA-1BA6-4B00-9ECF-CA2BA376593F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e8a82e28-d8aa-48ad-93ba-fb8b162172fa"/>
    <ds:schemaRef ds:uri="http://schemas.microsoft.com/office/2006/documentManagement/types"/>
    <ds:schemaRef ds:uri="1a9660bb-d86e-4616-bcb3-bbadf23eaeb3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DF3BFB-AB70-499B-81F3-050D5A1E0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9660bb-d86e-4616-bcb3-bbadf23eaeb3"/>
    <ds:schemaRef ds:uri="e8a82e28-d8aa-48ad-93ba-fb8b162172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44288</TotalTime>
  <Words>3921</Words>
  <Application>Microsoft Office PowerPoint</Application>
  <PresentationFormat>寬螢幕</PresentationFormat>
  <Paragraphs>941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Consolas</vt:lpstr>
      <vt:lpstr>Helvetica</vt:lpstr>
      <vt:lpstr>Wingdings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Saint</dc:creator>
  <cp:lastModifiedBy>丁康迪</cp:lastModifiedBy>
  <cp:revision>4425</cp:revision>
  <dcterms:created xsi:type="dcterms:W3CDTF">2022-04-07T11:15:54Z</dcterms:created>
  <dcterms:modified xsi:type="dcterms:W3CDTF">2023-05-23T06:28:21Z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0x010100F925B1ED1A688E4B80AA7E89B44301DB</vt:lpwstr>
  </property>
  <property fmtid="{D5CDD505-2E9C-101B-9397-08002B2CF9AE}" pid="3" name="MediaServiceImageTags">
    <vt:lpwstr/>
  </property>
</Properties>
</file>