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125" d="100"/>
          <a:sy n="125" d="100"/>
        </p:scale>
        <p:origin x="-30" y="-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0803839-9BF3-428D-96F0-249CD90954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5A7CA55-4A82-41BE-ABFE-9394C43CE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8D738E3-04A0-4762-A69E-68E5E23AD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3AD43-1DDD-4895-8AE2-A01D4FCDCA90}" type="datetimeFigureOut">
              <a:rPr lang="zh-TW" altLang="en-US" smtClean="0"/>
              <a:t>2023/5/29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BE34C3C-3B3E-4297-8A19-BF7B4AB4A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1DAC1F3-9AE7-4E5B-A952-28881A48D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7C007-64EA-490F-9E9F-714085EB593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9498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56F267-924D-4608-A055-26F056C43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DCB9DA3-453A-4179-BE49-6935C351F6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7EC9BE2-2B25-4CF5-B106-2596D42E3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3AD43-1DDD-4895-8AE2-A01D4FCDCA90}" type="datetimeFigureOut">
              <a:rPr lang="zh-TW" altLang="en-US" smtClean="0"/>
              <a:t>2023/5/29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E44B461-2B45-4F15-980A-F8927DE5A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A353EF9-6D25-42CB-B4B2-5E9EEBFA0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7C007-64EA-490F-9E9F-714085EB593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9158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B87783CA-DA4F-4817-BC44-AD842122F5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7DE3347-8867-462D-A11F-0E5FFCDED8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955978C-7DC7-4CF7-9B6B-F3D0A8DB6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3AD43-1DDD-4895-8AE2-A01D4FCDCA90}" type="datetimeFigureOut">
              <a:rPr lang="zh-TW" altLang="en-US" smtClean="0"/>
              <a:t>2023/5/29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E09DE5F-09BB-4AC0-95CA-AE5E9FD45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E2F84AD-475C-4C16-BE81-B5C7B9E80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7C007-64EA-490F-9E9F-714085EB593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6701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AB681AC-E810-4C61-AE42-677796C60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D56C7C4-6271-4224-8F5C-75860ADEDE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16B7CFD-6843-481D-8E08-0930AE2E8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3AD43-1DDD-4895-8AE2-A01D4FCDCA90}" type="datetimeFigureOut">
              <a:rPr lang="zh-TW" altLang="en-US" smtClean="0"/>
              <a:t>2023/5/29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75A3BBF-5D01-4520-9068-EB0441E86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C665816-AD2B-41FC-90F6-4271CE623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7C007-64EA-490F-9E9F-714085EB593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4279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A10F18D-75B8-4F0B-8946-C4E345339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F6ED9D6-2D0C-4E9A-934C-7F4CC9A6C8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38E9B94-DCB8-4DAE-9B93-CF424D849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3AD43-1DDD-4895-8AE2-A01D4FCDCA90}" type="datetimeFigureOut">
              <a:rPr lang="zh-TW" altLang="en-US" smtClean="0"/>
              <a:t>2023/5/29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B2639F8-D50B-4CF2-B73F-838EA8D3D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0D2241D-8144-4B47-9AA6-D3786FBCE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7C007-64EA-490F-9E9F-714085EB593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3176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409FBCA-0E92-409C-88D0-FAC4DCB09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01B4B07-EAB0-4A6B-BD82-B63694E449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D621672-1787-426A-AD97-E321D94AD5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EA0FD87-B03F-4093-B426-82B177A20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3AD43-1DDD-4895-8AE2-A01D4FCDCA90}" type="datetimeFigureOut">
              <a:rPr lang="zh-TW" altLang="en-US" smtClean="0"/>
              <a:t>2023/5/29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03D97E7-E40D-47C4-BFB8-FF9C9F783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6F178A9-78FC-4DED-8687-C4E8E1AAC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7C007-64EA-490F-9E9F-714085EB593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2527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C37DC1A-E134-445F-A670-24BCAF953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5CAB1C0-B4BE-404F-A73D-05D46ADD79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B8D1D86-C922-403C-BD76-E3B45B258F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C34379A3-59CC-4BA9-B86D-D43BBC198B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73F9DC42-4E48-4B08-AE8A-9EA109A92B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CFE1829B-BD77-4039-85EB-A71C16013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3AD43-1DDD-4895-8AE2-A01D4FCDCA90}" type="datetimeFigureOut">
              <a:rPr lang="zh-TW" altLang="en-US" smtClean="0"/>
              <a:t>2023/5/29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2C97CD6B-BBAC-47CE-AC5D-DFEE62E76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9F16E6B3-E32F-48C7-955A-2C9DAE073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7C007-64EA-490F-9E9F-714085EB593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728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195A54-38DC-43AC-A55C-7366F8319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B8103621-5EB9-4015-8023-62C961246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3AD43-1DDD-4895-8AE2-A01D4FCDCA90}" type="datetimeFigureOut">
              <a:rPr lang="zh-TW" altLang="en-US" smtClean="0"/>
              <a:t>2023/5/29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F61E881-A891-4B3C-A23F-85B759D73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8E481D3-CECF-4A06-9721-1A14B4199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7C007-64EA-490F-9E9F-714085EB593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6397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BF28CC7C-49C5-40AD-8ABB-6523416F7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3AD43-1DDD-4895-8AE2-A01D4FCDCA90}" type="datetimeFigureOut">
              <a:rPr lang="zh-TW" altLang="en-US" smtClean="0"/>
              <a:t>2023/5/29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34DE3F76-BD4A-48F9-A0A0-B6EC0A27C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2899E98-2687-406F-85FF-4E2274BB1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7C007-64EA-490F-9E9F-714085EB593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1147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04648D-8F7D-4141-8C05-C04B3B636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BCCADE8-4E4A-4CEB-8091-E4CC80E4C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57ACE05-C577-47D8-9FCC-9D9C4E49A7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E8F4C68-E0F0-4891-BC3A-A2A268660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3AD43-1DDD-4895-8AE2-A01D4FCDCA90}" type="datetimeFigureOut">
              <a:rPr lang="zh-TW" altLang="en-US" smtClean="0"/>
              <a:t>2023/5/29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E63138B-6575-4DDE-961F-66363752B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334E670-220C-407C-9BE3-18C611453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7C007-64EA-490F-9E9F-714085EB593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4613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79ED47-1A80-4B12-ABAE-D744C5DFE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52275B02-0143-4B41-AEB0-A9C8BCCD4D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51ABE05-77C8-4717-8C3B-43A9253789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D737B25-EB8F-4BEB-A4AC-BA20B947E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3AD43-1DDD-4895-8AE2-A01D4FCDCA90}" type="datetimeFigureOut">
              <a:rPr lang="zh-TW" altLang="en-US" smtClean="0"/>
              <a:t>2023/5/29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E1136E1-48AD-4F49-B5BC-E78FC1952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F42BD00-B569-4B95-ADCC-5B63D2FE0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7C007-64EA-490F-9E9F-714085EB593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9964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BDCE3E16-53D1-443E-9D99-63DC4B00E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A94037F-3FA2-4157-92D6-6F9BBC8D8F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35315D8-9CA8-49DE-8922-A232962103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F3AD43-1DDD-4895-8AE2-A01D4FCDCA90}" type="datetimeFigureOut">
              <a:rPr lang="zh-TW" altLang="en-US" smtClean="0"/>
              <a:t>2023/5/29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0301B41-FA0D-4EF8-931C-DF487DEF08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3703BCF-5DBC-4616-8073-E62EE94F32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17C007-64EA-490F-9E9F-714085EB593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1010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10.193.130.8:8000/api/v1/returnBillMaster/beforeduction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10.193.130.8:8000/api/v1/returnBillMaster/afterdeduction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10.193.130.8:8000/api/v1/invalidBillMaster/signed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DF2E52-9E71-4994-8E02-37348298F7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帳單退回及作廢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40377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BFF032-E1FF-4DD5-8BC1-986EEECEC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待抵扣帳單退回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D7965813-B080-4900-AD3A-0265A568D9E7}"/>
              </a:ext>
            </a:extLst>
          </p:cNvPr>
          <p:cNvSpPr txBox="1"/>
          <p:nvPr/>
        </p:nvSpPr>
        <p:spPr>
          <a:xfrm>
            <a:off x="838200" y="3662677"/>
            <a:ext cx="784013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URL:</a:t>
            </a:r>
            <a:r>
              <a:rPr lang="zh-TW" altLang="en-US" sz="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1500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http://10.193.130.8:8000/api/v1/returnBillMaster/beforeduction</a:t>
            </a:r>
            <a:endParaRPr lang="en-US" altLang="zh-TW" sz="1500" dirty="0">
              <a:solidFill>
                <a:srgbClr val="0000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5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POST</a:t>
            </a:r>
            <a:r>
              <a:rPr lang="zh-TW" altLang="en-US" sz="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Body:</a:t>
            </a:r>
          </a:p>
          <a:p>
            <a:r>
              <a:rPr lang="en-US" altLang="zh-TW" sz="1500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{</a:t>
            </a:r>
          </a:p>
          <a:p>
            <a:r>
              <a:rPr lang="zh-TW" altLang="en-US" sz="1500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</a:t>
            </a:r>
            <a:r>
              <a:rPr lang="en-US" altLang="zh-TW" sz="1500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"</a:t>
            </a:r>
            <a:r>
              <a:rPr lang="en-US" altLang="zh-TW" sz="1500" dirty="0" err="1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BillMasterID</a:t>
            </a:r>
            <a:r>
              <a:rPr lang="en-US" altLang="zh-TW" sz="1500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": int</a:t>
            </a:r>
          </a:p>
          <a:p>
            <a:r>
              <a:rPr lang="en-US" altLang="zh-TW" sz="1500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}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6A08D8C2-3779-4B48-9534-7A4F238127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625" y="1606212"/>
            <a:ext cx="10877550" cy="1671894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3A474F96-0249-488B-A1CE-1F3ED537B43C}"/>
              </a:ext>
            </a:extLst>
          </p:cNvPr>
          <p:cNvSpPr/>
          <p:nvPr/>
        </p:nvSpPr>
        <p:spPr>
          <a:xfrm>
            <a:off x="10322719" y="3031331"/>
            <a:ext cx="459582" cy="1857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3A3BA1E-6037-4016-97F1-E61731D82CE9}"/>
              </a:ext>
            </a:extLst>
          </p:cNvPr>
          <p:cNvSpPr/>
          <p:nvPr/>
        </p:nvSpPr>
        <p:spPr>
          <a:xfrm>
            <a:off x="1657614" y="2075259"/>
            <a:ext cx="400844" cy="1905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7492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BFF032-E1FF-4DD5-8BC1-986EEECEC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已抵扣帳單退回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D7965813-B080-4900-AD3A-0265A568D9E7}"/>
              </a:ext>
            </a:extLst>
          </p:cNvPr>
          <p:cNvSpPr txBox="1"/>
          <p:nvPr/>
        </p:nvSpPr>
        <p:spPr>
          <a:xfrm>
            <a:off x="978958" y="3886808"/>
            <a:ext cx="784013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URL:</a:t>
            </a:r>
            <a:r>
              <a:rPr lang="zh-TW" altLang="en-US" sz="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500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http://10.193.130.8:8000/api/v1/returnBillMaster/afterdeduction</a:t>
            </a:r>
            <a:endParaRPr lang="en-US" altLang="zh-TW" sz="1500" dirty="0">
              <a:solidFill>
                <a:srgbClr val="0000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5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POST</a:t>
            </a:r>
            <a:r>
              <a:rPr lang="zh-TW" altLang="en-US" sz="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Body:</a:t>
            </a:r>
          </a:p>
          <a:p>
            <a:r>
              <a:rPr lang="en-US" altLang="zh-TW" sz="1500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{</a:t>
            </a:r>
          </a:p>
          <a:p>
            <a:r>
              <a:rPr lang="zh-TW" altLang="en-US" sz="1500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</a:t>
            </a:r>
            <a:r>
              <a:rPr lang="en-US" altLang="zh-TW" sz="1500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"</a:t>
            </a:r>
            <a:r>
              <a:rPr lang="en-US" altLang="zh-TW" sz="1500" dirty="0" err="1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BillMasterID</a:t>
            </a:r>
            <a:r>
              <a:rPr lang="en-US" altLang="zh-TW" sz="1500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": int</a:t>
            </a:r>
          </a:p>
          <a:p>
            <a:r>
              <a:rPr lang="en-US" altLang="zh-TW" sz="1500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}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9EC93C1-2AC6-49E6-A5D9-5F1B0DA1AA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425" y="1736989"/>
            <a:ext cx="10258108" cy="1692011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3A474F96-0249-488B-A1CE-1F3ED537B43C}"/>
              </a:ext>
            </a:extLst>
          </p:cNvPr>
          <p:cNvSpPr/>
          <p:nvPr/>
        </p:nvSpPr>
        <p:spPr>
          <a:xfrm>
            <a:off x="9895681" y="3159203"/>
            <a:ext cx="400844" cy="1905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F96A8E8-C253-4F2E-893F-89AA1F536012}"/>
              </a:ext>
            </a:extLst>
          </p:cNvPr>
          <p:cNvSpPr/>
          <p:nvPr/>
        </p:nvSpPr>
        <p:spPr>
          <a:xfrm>
            <a:off x="2267215" y="2194797"/>
            <a:ext cx="400844" cy="1905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8784477-F2C5-4704-BBEF-B4C80285A2B5}"/>
              </a:ext>
            </a:extLst>
          </p:cNvPr>
          <p:cNvSpPr/>
          <p:nvPr/>
        </p:nvSpPr>
        <p:spPr>
          <a:xfrm>
            <a:off x="8585201" y="2827867"/>
            <a:ext cx="1282700" cy="521836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666F5B7-69CE-411A-88FC-CABA28343295}"/>
              </a:ext>
            </a:extLst>
          </p:cNvPr>
          <p:cNvSpPr/>
          <p:nvPr/>
        </p:nvSpPr>
        <p:spPr>
          <a:xfrm>
            <a:off x="10324305" y="2827867"/>
            <a:ext cx="623888" cy="521836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0353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BFF032-E1FF-4DD5-8BC1-986EEECEC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已簽核帳單作廢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D7965813-B080-4900-AD3A-0265A568D9E7}"/>
              </a:ext>
            </a:extLst>
          </p:cNvPr>
          <p:cNvSpPr txBox="1"/>
          <p:nvPr/>
        </p:nvSpPr>
        <p:spPr>
          <a:xfrm>
            <a:off x="978958" y="4132418"/>
            <a:ext cx="7840134" cy="1708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URL:</a:t>
            </a:r>
            <a:r>
              <a:rPr lang="zh-TW" altLang="en-US" sz="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500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http://10.193.130.8:8000/api/v1/invalidBillMaster/signed</a:t>
            </a:r>
            <a:endParaRPr lang="en-US" altLang="zh-TW" sz="1500" dirty="0">
              <a:solidFill>
                <a:srgbClr val="0000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5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POST</a:t>
            </a:r>
            <a:r>
              <a:rPr lang="zh-TW" altLang="en-US" sz="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Body:</a:t>
            </a:r>
          </a:p>
          <a:p>
            <a:r>
              <a:rPr lang="en-US" altLang="zh-TW" sz="1500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{</a:t>
            </a:r>
          </a:p>
          <a:p>
            <a:r>
              <a:rPr lang="zh-TW" altLang="en-US" sz="1500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</a:t>
            </a:r>
            <a:r>
              <a:rPr lang="en-US" altLang="zh-TW" sz="1500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"</a:t>
            </a:r>
            <a:r>
              <a:rPr lang="en-US" altLang="zh-TW" sz="1500" dirty="0" err="1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BillMasterID</a:t>
            </a:r>
            <a:r>
              <a:rPr lang="en-US" altLang="zh-TW" sz="1500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": int,</a:t>
            </a:r>
          </a:p>
          <a:p>
            <a:r>
              <a:rPr lang="en-US" altLang="zh-TW" sz="1500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"Note": str</a:t>
            </a:r>
          </a:p>
          <a:p>
            <a:r>
              <a:rPr lang="en-US" altLang="zh-TW" sz="1500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}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8BB8AED-6F95-4ACC-9346-A5EAD8B37C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81188"/>
            <a:ext cx="10185400" cy="1789425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4001799B-84A8-4225-B3BA-634BB32D286D}"/>
              </a:ext>
            </a:extLst>
          </p:cNvPr>
          <p:cNvSpPr/>
          <p:nvPr/>
        </p:nvSpPr>
        <p:spPr>
          <a:xfrm>
            <a:off x="10158147" y="3412331"/>
            <a:ext cx="464609" cy="1762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ECA38CAC-B6A7-4568-B08A-FEF3FECF5C1C}"/>
              </a:ext>
            </a:extLst>
          </p:cNvPr>
          <p:cNvSpPr/>
          <p:nvPr/>
        </p:nvSpPr>
        <p:spPr>
          <a:xfrm>
            <a:off x="2774367" y="2398871"/>
            <a:ext cx="464609" cy="1762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35485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135</Words>
  <Application>Microsoft Office PowerPoint</Application>
  <PresentationFormat>寬螢幕</PresentationFormat>
  <Paragraphs>23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9" baseType="lpstr">
      <vt:lpstr>微軟正黑體</vt:lpstr>
      <vt:lpstr>Arial</vt:lpstr>
      <vt:lpstr>Calibri</vt:lpstr>
      <vt:lpstr>Calibri Light</vt:lpstr>
      <vt:lpstr>Office 佈景主題</vt:lpstr>
      <vt:lpstr>帳單退回及作廢API</vt:lpstr>
      <vt:lpstr>待抵扣帳單退回</vt:lpstr>
      <vt:lpstr>已抵扣帳單退回</vt:lpstr>
      <vt:lpstr>已簽核帳單作廢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帳單退回及作廢API</dc:title>
  <dc:creator>董宇哲</dc:creator>
  <cp:lastModifiedBy>董宇哲</cp:lastModifiedBy>
  <cp:revision>5</cp:revision>
  <dcterms:created xsi:type="dcterms:W3CDTF">2023-05-24T07:46:34Z</dcterms:created>
  <dcterms:modified xsi:type="dcterms:W3CDTF">2023-05-29T10:22:17Z</dcterms:modified>
</cp:coreProperties>
</file>