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C9FF"/>
    <a:srgbClr val="FCD990"/>
    <a:srgbClr val="ADE393"/>
    <a:srgbClr val="FCD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568EB-47DB-4D91-B59A-8757E06F5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00F3E-9A15-4AC8-A3D5-6F5AA964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2F6D1-7809-47B7-A6C0-8202B86E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AF362-5459-4933-B4CE-9359F937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A2F8B4-45FC-4A75-95B0-15C65A3F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C443A-F3ED-4935-9DB8-B1AAC10B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BB6DAF-7E69-4B9E-912E-85655660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1D613-BB54-45E6-BAC9-35C55DF3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F05363-64A3-4CAB-98B0-00ECEA29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7681D-53CA-462B-BABA-7CEFE4B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4B7130-0633-4B0C-896D-4CB22A707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CBCC58-AF65-4546-A9DA-1C503182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955B8-FE10-403D-BD79-45697131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8315B-8620-4B5B-BE6C-4329C50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1464DD-EA67-46EB-9F10-9D985582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665C3-6E1D-4CB6-AC58-27490733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43F5-7781-4F6B-9BA4-B4CEC48B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CCC9F-DE5F-47CC-8A98-A5DC4E25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3ADA7-DBB4-422D-B93D-FF90E403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5C8DF-B2B5-4E7B-8E8F-E274FE9F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56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39048-1C38-4201-B9D2-A078197B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1E171-BE19-497A-844E-126500C8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34938-4D53-4271-97C4-87F307FD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29D76-B7E7-4314-9192-8EB8359E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EADE3-7C4B-4BD1-97B0-872D85A0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1F31F-91BF-40C9-A7D9-FDEC2475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633CB-19B7-44DE-8DB5-1612CFFEA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C5C149-CB6B-451C-BCD1-9F981C7C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31E213-35A3-4472-BE41-1AB3BB1A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993681-5834-4677-A7A7-7E4100FF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C34518-D83A-464A-8F89-202D467D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5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24FF1-5FE9-4DB3-AAA6-E48DC7F8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3C719-220D-4E14-AAA1-F8261591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D68C90-001F-48DA-974D-ECC85C1A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522BA1-3E91-4CEB-BD85-C06BAFBB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AE9EB0-5654-4701-B194-66CFA1C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FE5923-4EF2-4888-8717-7E86449C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B585C4-807B-4C01-A0DC-471E2E25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55FA8E-F8EE-4AD2-9255-7E1075E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43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3258-1F4E-4454-8FE8-63963613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993D6D-C816-4B45-A08C-E82C6305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A153E6-935D-430E-BDC9-42582F3D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89B480-33F2-4BB8-8A81-69A23E5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7DEE70-9729-4DFB-BB0E-1448E439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F8D894-0BB3-4EE8-B084-33888B9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23871-2A5A-4EFB-ABE8-967511B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C1F03-FDAD-471D-BC55-44EE4125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60DF5-AA72-41BF-B01B-46555F0C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4DC58A-545D-407C-9052-5475734A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A3248-0623-4567-B8D4-AF7BE2B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CD41B2-4320-4336-83CE-6A139B82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03817-6544-44F2-9062-2846516F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5ABA-36BE-4CCF-A5F3-1AEF47BD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F33562-28F7-4F06-AFC1-25A9E5DE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764A75-6631-4AB8-991F-765075E9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DC878-ADE7-49E1-9B4D-73A526F8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21D216-A8E6-469C-A280-B92D89CB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AC5D5-0DFE-4142-9BC8-2EC84272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2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AA96E-8D9D-4CC4-8B36-0C4189D0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8F6E7E-0F73-4133-AEE1-6E55BBBE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77EF4-C1E9-42BC-BB08-0B1421CA6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290F-475C-4260-9BF0-D07CD829A583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112E42-C7ED-447A-BFF0-4154BB9C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40A2C-13F1-40CD-B3A3-29C548B4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A87E-4AC8-4DA6-864D-E718B635B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3.130.8/api/v1/returnToValidat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3.130.8/api/v1/returnToValidat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3.130.8/api/v1/invalidInvoice/afterBill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3.130.8:8000/api/v1/invalidInvoice/afterBill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813BA-668E-4063-A3A7-6BD5CBF4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發票退回作廢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48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D9C0B-6ED0-4700-AF80-119D76B9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(Status)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95C3E5-A98A-4A0F-AE04-BEAEB165662D}"/>
              </a:ext>
            </a:extLst>
          </p:cNvPr>
          <p:cNvSpPr txBox="1"/>
          <p:nvPr/>
        </p:nvSpPr>
        <p:spPr>
          <a:xfrm>
            <a:off x="8178800" y="1882423"/>
            <a:ext cx="40132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b="1" dirty="0">
                <a:solidFill>
                  <a:srgbClr val="8FC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VALIDATED(已確認)</a:t>
            </a:r>
          </a:p>
          <a:p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b="1" dirty="0">
                <a:solidFill>
                  <a:srgbClr val="8FC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退回(重新立帳)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BILLED(已立帳)</a:t>
            </a:r>
          </a:p>
          <a:p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b="1" dirty="0">
                <a:solidFill>
                  <a:srgbClr val="8FC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PAYING(付款中)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COMPLETE(完成付款結案)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INVALID(作廢)</a:t>
            </a:r>
          </a:p>
          <a:p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b="1" dirty="0">
                <a:solidFill>
                  <a:srgbClr val="8FC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ADE39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TEMPORARY(暫存)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623FEB-DEC0-4430-92A2-B50F8A52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9" y="2209800"/>
            <a:ext cx="7341664" cy="24638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BE45B23-001E-4FC7-8A75-4D2351C0044E}"/>
              </a:ext>
            </a:extLst>
          </p:cNvPr>
          <p:cNvSpPr/>
          <p:nvPr/>
        </p:nvSpPr>
        <p:spPr>
          <a:xfrm>
            <a:off x="6515100" y="3400426"/>
            <a:ext cx="966789" cy="140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97B97BB-5E52-41DF-ADFD-4BE19FB1E4E2}"/>
              </a:ext>
            </a:extLst>
          </p:cNvPr>
          <p:cNvCxnSpPr/>
          <p:nvPr/>
        </p:nvCxnSpPr>
        <p:spPr>
          <a:xfrm flipV="1">
            <a:off x="7481889" y="2740025"/>
            <a:ext cx="763586" cy="7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AE7962C-2054-46B8-A770-4912E414CA34}"/>
              </a:ext>
            </a:extLst>
          </p:cNvPr>
          <p:cNvSpPr/>
          <p:nvPr/>
        </p:nvSpPr>
        <p:spPr>
          <a:xfrm>
            <a:off x="6515100" y="3597276"/>
            <a:ext cx="966789" cy="140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82B9E9E-99DA-4A1C-92C5-D7EFA0F5C41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481889" y="2057378"/>
            <a:ext cx="763586" cy="161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CF04B03-2A16-4CCC-B616-36E61BC4DE26}"/>
              </a:ext>
            </a:extLst>
          </p:cNvPr>
          <p:cNvSpPr/>
          <p:nvPr/>
        </p:nvSpPr>
        <p:spPr>
          <a:xfrm>
            <a:off x="6184900" y="3794126"/>
            <a:ext cx="1296989" cy="140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1B6C13E-BEDA-4258-A345-2680D0DD533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481889" y="3864373"/>
            <a:ext cx="788986" cy="67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48C74D9D-D25A-4CB5-A7E4-383C6AB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" y="734982"/>
            <a:ext cx="5767387" cy="14702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F54E51-C832-4521-B5D5-FE81BEF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38975" cy="720725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Situation 1(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有帳單存在不能退回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F3B0E9-3A44-40FA-9C80-B8DA0DF54843}"/>
              </a:ext>
            </a:extLst>
          </p:cNvPr>
          <p:cNvSpPr txBox="1"/>
          <p:nvPr/>
        </p:nvSpPr>
        <p:spPr>
          <a:xfrm>
            <a:off x="6418218" y="508628"/>
            <a:ext cx="5538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http://10.193.130.8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:8000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/api/v1/</a:t>
            </a:r>
            <a:r>
              <a:rPr lang="zh-TW" altLang="en-US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returnToValidated</a:t>
            </a:r>
            <a:endParaRPr lang="zh-TW" altLang="en-US" sz="12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Body: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"WKMasterID": int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7EE25E-605D-4473-BC46-68A450F8370F}"/>
              </a:ext>
            </a:extLst>
          </p:cNvPr>
          <p:cNvSpPr txBox="1"/>
          <p:nvPr/>
        </p:nvSpPr>
        <p:spPr>
          <a:xfrm>
            <a:off x="6418218" y="1432216"/>
            <a:ext cx="6096000" cy="5462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Response: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"ifReturn": false,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"BillMaster": 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"INITIAL": [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"BillingNo": "02CO-CI2305261632",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"SubmarineCable": "SJC2",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"PartyName": "CHT",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"DueDate": "2023-05-31T00:00:00",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"ReceivedAmountSum": 0,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"BankFees": null / float,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"Status": "INITIAL",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"WorkTitle": "Construction",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"BillMasterID": 1,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"PONo": "",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"IssueDate": "2023-05-26T00:00:00",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"FeeAmountSum": 176217.88,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"IsPro": false,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"URI": null / float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}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"RATED":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"SIGNED":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"TO_WRITEOFF":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"COMPLETE": [{...}, {...}...]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B2B4FF-239C-4774-BA12-AF846F7E961F}"/>
              </a:ext>
            </a:extLst>
          </p:cNvPr>
          <p:cNvSpPr/>
          <p:nvPr/>
        </p:nvSpPr>
        <p:spPr>
          <a:xfrm>
            <a:off x="5214938" y="132204"/>
            <a:ext cx="1490662" cy="37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1F555A-7928-4F22-B346-131F602829D8}"/>
              </a:ext>
            </a:extLst>
          </p:cNvPr>
          <p:cNvSpPr/>
          <p:nvPr/>
        </p:nvSpPr>
        <p:spPr>
          <a:xfrm>
            <a:off x="6648449" y="1868540"/>
            <a:ext cx="1009651" cy="15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781F37A0-CB6B-470B-AF10-E6677E95932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5586681" y="882215"/>
            <a:ext cx="1435356" cy="6881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6E15D5-6EB2-42A1-A4AF-E8D1E59527DA}"/>
              </a:ext>
            </a:extLst>
          </p:cNvPr>
          <p:cNvSpPr txBox="1"/>
          <p:nvPr/>
        </p:nvSpPr>
        <p:spPr>
          <a:xfrm>
            <a:off x="1062275" y="4749323"/>
            <a:ext cx="3074194" cy="912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顯示彈窗告訴使用者，不能退回，並根據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帳單狀態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分別顯示各個狀態尚有哪些帳單存在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F10452-2017-4482-A25A-B37605361C45}"/>
              </a:ext>
            </a:extLst>
          </p:cNvPr>
          <p:cNvSpPr/>
          <p:nvPr/>
        </p:nvSpPr>
        <p:spPr>
          <a:xfrm>
            <a:off x="1728788" y="5114925"/>
            <a:ext cx="919162" cy="19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00C9F-BC90-4CBC-8DFA-B0BFAE82644E}"/>
              </a:ext>
            </a:extLst>
          </p:cNvPr>
          <p:cNvSpPr/>
          <p:nvPr/>
        </p:nvSpPr>
        <p:spPr>
          <a:xfrm>
            <a:off x="6780845" y="2251108"/>
            <a:ext cx="598649" cy="15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D2566-E11F-42C4-9EA8-DFFF04AF891D}"/>
              </a:ext>
            </a:extLst>
          </p:cNvPr>
          <p:cNvSpPr/>
          <p:nvPr/>
        </p:nvSpPr>
        <p:spPr>
          <a:xfrm>
            <a:off x="6780847" y="5666244"/>
            <a:ext cx="567691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4D260-8D57-4C9D-90F1-A63416BE4F3B}"/>
              </a:ext>
            </a:extLst>
          </p:cNvPr>
          <p:cNvSpPr/>
          <p:nvPr/>
        </p:nvSpPr>
        <p:spPr>
          <a:xfrm>
            <a:off x="6780846" y="5862591"/>
            <a:ext cx="639128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BBE00B-B384-47CA-9D6C-34C8483FDDD4}"/>
              </a:ext>
            </a:extLst>
          </p:cNvPr>
          <p:cNvSpPr/>
          <p:nvPr/>
        </p:nvSpPr>
        <p:spPr>
          <a:xfrm>
            <a:off x="6780846" y="6059362"/>
            <a:ext cx="1062991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A4B1FA-9F24-47D9-8085-59F3D84F2EB9}"/>
              </a:ext>
            </a:extLst>
          </p:cNvPr>
          <p:cNvSpPr/>
          <p:nvPr/>
        </p:nvSpPr>
        <p:spPr>
          <a:xfrm>
            <a:off x="6780846" y="6256067"/>
            <a:ext cx="848679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6DB7FB1-7655-4EE0-83F9-8B869EC1D39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647950" y="2326551"/>
            <a:ext cx="4132895" cy="28839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4314B56-4E99-4E2C-B1E0-7213BDF1AF6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47950" y="5210495"/>
            <a:ext cx="4132897" cy="5419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AFAF6A5F-E88A-4315-BE0F-7D986CF7F25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647950" y="5210495"/>
            <a:ext cx="4132896" cy="7382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94C0598B-B0A6-4D67-9451-87E7F2F714F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647950" y="5210495"/>
            <a:ext cx="4132896" cy="9350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B28DBEA-CF90-4125-BA1F-78B689812A6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647950" y="5210495"/>
            <a:ext cx="4132896" cy="11317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60BBDA5-B51A-44C1-81BB-033C6F659DE0}"/>
              </a:ext>
            </a:extLst>
          </p:cNvPr>
          <p:cNvSpPr/>
          <p:nvPr/>
        </p:nvSpPr>
        <p:spPr>
          <a:xfrm>
            <a:off x="2102168" y="5378414"/>
            <a:ext cx="381476" cy="2190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EC3C8F-E54C-482C-A94B-53EADDE83082}"/>
              </a:ext>
            </a:extLst>
          </p:cNvPr>
          <p:cNvSpPr/>
          <p:nvPr/>
        </p:nvSpPr>
        <p:spPr>
          <a:xfrm>
            <a:off x="6886574" y="2447879"/>
            <a:ext cx="2628901" cy="302159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0546477B-9D51-4408-8C65-E36E8FFCCAF1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 flipV="1">
            <a:off x="2483644" y="3958676"/>
            <a:ext cx="4402930" cy="1529276"/>
          </a:xfrm>
          <a:prstGeom prst="bentConnector3">
            <a:avLst>
              <a:gd name="adj1" fmla="val 413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C83B289-9655-4523-94F2-859A67B1B040}"/>
              </a:ext>
            </a:extLst>
          </p:cNvPr>
          <p:cNvSpPr/>
          <p:nvPr/>
        </p:nvSpPr>
        <p:spPr>
          <a:xfrm>
            <a:off x="5531644" y="1719263"/>
            <a:ext cx="252412" cy="1095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3EDB489-2B18-4F8E-9EC3-87E44E813B33}"/>
              </a:ext>
            </a:extLst>
          </p:cNvPr>
          <p:cNvSpPr/>
          <p:nvPr/>
        </p:nvSpPr>
        <p:spPr>
          <a:xfrm>
            <a:off x="71483" y="75706"/>
            <a:ext cx="789577" cy="456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78879483-93B0-48A8-9F02-2A8686292921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 rot="16200000" flipH="1">
            <a:off x="2378250" y="-1379363"/>
            <a:ext cx="1241417" cy="50653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48C74D9D-D25A-4CB5-A7E4-383C6AB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5" y="981725"/>
            <a:ext cx="8859882" cy="22585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F54E51-C832-4521-B5D5-FE81BEF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38975" cy="720725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Situation 2(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無帳單存在可退回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6A03773-7B89-464E-83C2-ACD0F2BBDE00}"/>
              </a:ext>
            </a:extLst>
          </p:cNvPr>
          <p:cNvSpPr txBox="1"/>
          <p:nvPr/>
        </p:nvSpPr>
        <p:spPr>
          <a:xfrm>
            <a:off x="1139372" y="5483860"/>
            <a:ext cx="6168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Response: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"ifReturn": true,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5F018BB-E1DA-47BE-8EC5-494A144480F2}"/>
              </a:ext>
            </a:extLst>
          </p:cNvPr>
          <p:cNvSpPr txBox="1"/>
          <p:nvPr/>
        </p:nvSpPr>
        <p:spPr>
          <a:xfrm>
            <a:off x="1139372" y="3818821"/>
            <a:ext cx="58996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http://10.193.130.8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:8000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/api/v1/</a:t>
            </a:r>
            <a:r>
              <a:rPr lang="zh-TW" altLang="en-US" sz="15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returnToValidated</a:t>
            </a:r>
            <a:endParaRPr lang="en-US" altLang="zh-TW" sz="15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Body: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"WKMasterID": int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C6A9C1-88AB-4CCD-87F8-57A8BC6C6F67}"/>
              </a:ext>
            </a:extLst>
          </p:cNvPr>
          <p:cNvSpPr/>
          <p:nvPr/>
        </p:nvSpPr>
        <p:spPr>
          <a:xfrm>
            <a:off x="8628611" y="2502132"/>
            <a:ext cx="386542" cy="16209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F61C5E-BD5E-4F4F-828C-42325877CA70}"/>
              </a:ext>
            </a:extLst>
          </p:cNvPr>
          <p:cNvSpPr/>
          <p:nvPr/>
        </p:nvSpPr>
        <p:spPr>
          <a:xfrm>
            <a:off x="2368549" y="6003926"/>
            <a:ext cx="368301" cy="222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C4D4B67-F1AD-4339-87BA-25E844242106}"/>
              </a:ext>
            </a:extLst>
          </p:cNvPr>
          <p:cNvSpPr/>
          <p:nvPr/>
        </p:nvSpPr>
        <p:spPr>
          <a:xfrm>
            <a:off x="5209425" y="106122"/>
            <a:ext cx="1130415" cy="45705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C60C4DE-037A-4535-AC27-034FD7D0416F}"/>
              </a:ext>
            </a:extLst>
          </p:cNvPr>
          <p:cNvCxnSpPr>
            <a:stCxn id="36" idx="2"/>
            <a:endCxn id="34" idx="3"/>
          </p:cNvCxnSpPr>
          <p:nvPr/>
        </p:nvCxnSpPr>
        <p:spPr>
          <a:xfrm rot="5400000">
            <a:off x="1479807" y="1820225"/>
            <a:ext cx="5551870" cy="30377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3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48C74D9D-D25A-4CB5-A7E4-383C6AB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" y="734982"/>
            <a:ext cx="5767387" cy="14702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F54E51-C832-4521-B5D5-FE81BEF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38975" cy="720725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Situation 1(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有帳單存在不能作廢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F3B0E9-3A44-40FA-9C80-B8DA0DF54843}"/>
              </a:ext>
            </a:extLst>
          </p:cNvPr>
          <p:cNvSpPr txBox="1"/>
          <p:nvPr/>
        </p:nvSpPr>
        <p:spPr>
          <a:xfrm>
            <a:off x="6418218" y="508628"/>
            <a:ext cx="5538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http://10.193.130.8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:8000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/api/v1/</a:t>
            </a:r>
            <a:r>
              <a:rPr lang="en-US" altLang="zh-TW" sz="12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invalidInvoice</a:t>
            </a:r>
            <a:r>
              <a:rPr lang="en-US" altLang="zh-TW" sz="12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</a:t>
            </a:r>
            <a:r>
              <a:rPr lang="en-US" altLang="zh-TW" sz="12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afterBilled</a:t>
            </a:r>
            <a:endParaRPr lang="en-US" altLang="zh-TW" sz="12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Body: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"WKMasterID": int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7EE25E-605D-4473-BC46-68A450F8370F}"/>
              </a:ext>
            </a:extLst>
          </p:cNvPr>
          <p:cNvSpPr txBox="1"/>
          <p:nvPr/>
        </p:nvSpPr>
        <p:spPr>
          <a:xfrm>
            <a:off x="6418218" y="1432216"/>
            <a:ext cx="6096000" cy="5462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Response: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"ifReturn": false,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"BillMaster": 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"INITIAL": [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"BillingNo": "02CO-CI2305261632",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"SubmarineCable": "SJC2",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"PartyName": "CHT",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"DueDate": "2023-05-31T00:00:00",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"ReceivedAmountSum": 0,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"BankFees": null / float,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"Status": "INITIAL",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"WorkTitle": "Construction",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"BillMasterID": 1,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"PONo": "",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"IssueDate": "2023-05-26T00:00:00",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"FeeAmountSum": 176217.88,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"IsPro": false,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"URI": null / float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}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"RATED":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"SIGNED":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"TO_WRITEOFF": [{...}, {...}...],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"COMPLETE": [{...}, {...}...]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</a:p>
          <a:p>
            <a:pPr>
              <a:lnSpc>
                <a:spcPts val="1500"/>
              </a:lnSpc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B2B4FF-239C-4774-BA12-AF846F7E961F}"/>
              </a:ext>
            </a:extLst>
          </p:cNvPr>
          <p:cNvSpPr/>
          <p:nvPr/>
        </p:nvSpPr>
        <p:spPr>
          <a:xfrm>
            <a:off x="5214938" y="132204"/>
            <a:ext cx="1490662" cy="37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1F555A-7928-4F22-B346-131F602829D8}"/>
              </a:ext>
            </a:extLst>
          </p:cNvPr>
          <p:cNvSpPr/>
          <p:nvPr/>
        </p:nvSpPr>
        <p:spPr>
          <a:xfrm>
            <a:off x="6648449" y="1868540"/>
            <a:ext cx="1009651" cy="15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781F37A0-CB6B-470B-AF10-E6677E95932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5586681" y="882215"/>
            <a:ext cx="1435356" cy="6881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6E15D5-6EB2-42A1-A4AF-E8D1E59527DA}"/>
              </a:ext>
            </a:extLst>
          </p:cNvPr>
          <p:cNvSpPr txBox="1"/>
          <p:nvPr/>
        </p:nvSpPr>
        <p:spPr>
          <a:xfrm>
            <a:off x="1062275" y="4749323"/>
            <a:ext cx="3074194" cy="912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顯示彈窗告訴使用者，不能退回，並根據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帳單狀態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分別顯示各個狀態尚有哪些帳單存在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F10452-2017-4482-A25A-B37605361C45}"/>
              </a:ext>
            </a:extLst>
          </p:cNvPr>
          <p:cNvSpPr/>
          <p:nvPr/>
        </p:nvSpPr>
        <p:spPr>
          <a:xfrm>
            <a:off x="1728788" y="5114925"/>
            <a:ext cx="919162" cy="19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00C9F-BC90-4CBC-8DFA-B0BFAE82644E}"/>
              </a:ext>
            </a:extLst>
          </p:cNvPr>
          <p:cNvSpPr/>
          <p:nvPr/>
        </p:nvSpPr>
        <p:spPr>
          <a:xfrm>
            <a:off x="6780845" y="2251108"/>
            <a:ext cx="598649" cy="15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D2566-E11F-42C4-9EA8-DFFF04AF891D}"/>
              </a:ext>
            </a:extLst>
          </p:cNvPr>
          <p:cNvSpPr/>
          <p:nvPr/>
        </p:nvSpPr>
        <p:spPr>
          <a:xfrm>
            <a:off x="6780847" y="5666244"/>
            <a:ext cx="567691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4D260-8D57-4C9D-90F1-A63416BE4F3B}"/>
              </a:ext>
            </a:extLst>
          </p:cNvPr>
          <p:cNvSpPr/>
          <p:nvPr/>
        </p:nvSpPr>
        <p:spPr>
          <a:xfrm>
            <a:off x="6780846" y="5862591"/>
            <a:ext cx="639128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BBE00B-B384-47CA-9D6C-34C8483FDDD4}"/>
              </a:ext>
            </a:extLst>
          </p:cNvPr>
          <p:cNvSpPr/>
          <p:nvPr/>
        </p:nvSpPr>
        <p:spPr>
          <a:xfrm>
            <a:off x="6780846" y="6059362"/>
            <a:ext cx="1062991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A4B1FA-9F24-47D9-8085-59F3D84F2EB9}"/>
              </a:ext>
            </a:extLst>
          </p:cNvPr>
          <p:cNvSpPr/>
          <p:nvPr/>
        </p:nvSpPr>
        <p:spPr>
          <a:xfrm>
            <a:off x="6780846" y="6256067"/>
            <a:ext cx="848679" cy="17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6DB7FB1-7655-4EE0-83F9-8B869EC1D39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647950" y="2326551"/>
            <a:ext cx="4132895" cy="28839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4314B56-4E99-4E2C-B1E0-7213BDF1AF6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47950" y="5210495"/>
            <a:ext cx="4132897" cy="5419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AFAF6A5F-E88A-4315-BE0F-7D986CF7F25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647950" y="5210495"/>
            <a:ext cx="4132896" cy="7382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94C0598B-B0A6-4D67-9451-87E7F2F714F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647950" y="5210495"/>
            <a:ext cx="4132896" cy="9350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B28DBEA-CF90-4125-BA1F-78B689812A6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647950" y="5210495"/>
            <a:ext cx="4132896" cy="11317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60BBDA5-B51A-44C1-81BB-033C6F659DE0}"/>
              </a:ext>
            </a:extLst>
          </p:cNvPr>
          <p:cNvSpPr/>
          <p:nvPr/>
        </p:nvSpPr>
        <p:spPr>
          <a:xfrm>
            <a:off x="2102168" y="5378414"/>
            <a:ext cx="381476" cy="2190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EC3C8F-E54C-482C-A94B-53EADDE83082}"/>
              </a:ext>
            </a:extLst>
          </p:cNvPr>
          <p:cNvSpPr/>
          <p:nvPr/>
        </p:nvSpPr>
        <p:spPr>
          <a:xfrm>
            <a:off x="6886574" y="2447879"/>
            <a:ext cx="2628901" cy="302159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0546477B-9D51-4408-8C65-E36E8FFCCAF1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 flipV="1">
            <a:off x="2483644" y="3958676"/>
            <a:ext cx="4402930" cy="1529276"/>
          </a:xfrm>
          <a:prstGeom prst="bentConnector3">
            <a:avLst>
              <a:gd name="adj1" fmla="val 413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C83B289-9655-4523-94F2-859A67B1B040}"/>
              </a:ext>
            </a:extLst>
          </p:cNvPr>
          <p:cNvSpPr/>
          <p:nvPr/>
        </p:nvSpPr>
        <p:spPr>
          <a:xfrm>
            <a:off x="5255418" y="1719262"/>
            <a:ext cx="269081" cy="1095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3EDB489-2B18-4F8E-9EC3-87E44E813B33}"/>
              </a:ext>
            </a:extLst>
          </p:cNvPr>
          <p:cNvSpPr/>
          <p:nvPr/>
        </p:nvSpPr>
        <p:spPr>
          <a:xfrm>
            <a:off x="71483" y="75706"/>
            <a:ext cx="789577" cy="456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78879483-93B0-48A8-9F02-2A8686292921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 rot="16200000" flipH="1">
            <a:off x="2240137" y="-1241250"/>
            <a:ext cx="1241416" cy="47891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B8ACA8E-9BF1-4AF2-90E8-C253B06DD3ED}"/>
              </a:ext>
            </a:extLst>
          </p:cNvPr>
          <p:cNvSpPr/>
          <p:nvPr/>
        </p:nvSpPr>
        <p:spPr>
          <a:xfrm>
            <a:off x="5375275" y="1885950"/>
            <a:ext cx="252412" cy="1095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7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48C74D9D-D25A-4CB5-A7E4-383C6AB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5" y="981725"/>
            <a:ext cx="8859882" cy="22585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F54E51-C832-4521-B5D5-FE81BEF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38975" cy="720725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Situation 2(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無帳單存在可作廢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6A03773-7B89-464E-83C2-ACD0F2BBDE00}"/>
              </a:ext>
            </a:extLst>
          </p:cNvPr>
          <p:cNvSpPr txBox="1"/>
          <p:nvPr/>
        </p:nvSpPr>
        <p:spPr>
          <a:xfrm>
            <a:off x="1139372" y="5483860"/>
            <a:ext cx="6168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Response: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"ifReturn": true,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5F018BB-E1DA-47BE-8EC5-494A144480F2}"/>
              </a:ext>
            </a:extLst>
          </p:cNvPr>
          <p:cNvSpPr txBox="1"/>
          <p:nvPr/>
        </p:nvSpPr>
        <p:spPr>
          <a:xfrm>
            <a:off x="1139372" y="3818821"/>
            <a:ext cx="58996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http://10.193.130.8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:8000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/api/v1/</a:t>
            </a:r>
            <a:r>
              <a:rPr lang="en-US" altLang="zh-TW" sz="15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invalidInvoice</a:t>
            </a:r>
            <a:r>
              <a:rPr lang="en-US" altLang="zh-TW" sz="15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</a:t>
            </a:r>
            <a:r>
              <a:rPr lang="en-US" altLang="zh-TW" sz="15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afterBilled</a:t>
            </a:r>
            <a:endParaRPr lang="en-US" altLang="zh-TW" sz="15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Body: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"WKMasterID": int</a:t>
            </a:r>
          </a:p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F61C5E-BD5E-4F4F-828C-42325877CA70}"/>
              </a:ext>
            </a:extLst>
          </p:cNvPr>
          <p:cNvSpPr/>
          <p:nvPr/>
        </p:nvSpPr>
        <p:spPr>
          <a:xfrm>
            <a:off x="2368549" y="6003926"/>
            <a:ext cx="368301" cy="222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C4D4B67-F1AD-4339-87BA-25E844242106}"/>
              </a:ext>
            </a:extLst>
          </p:cNvPr>
          <p:cNvSpPr/>
          <p:nvPr/>
        </p:nvSpPr>
        <p:spPr>
          <a:xfrm>
            <a:off x="5209425" y="106122"/>
            <a:ext cx="1130415" cy="45705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C60C4DE-037A-4535-AC27-034FD7D0416F}"/>
              </a:ext>
            </a:extLst>
          </p:cNvPr>
          <p:cNvCxnSpPr>
            <a:stCxn id="36" idx="2"/>
            <a:endCxn id="34" idx="3"/>
          </p:cNvCxnSpPr>
          <p:nvPr/>
        </p:nvCxnSpPr>
        <p:spPr>
          <a:xfrm rot="5400000">
            <a:off x="1479807" y="1820225"/>
            <a:ext cx="5551870" cy="30377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BA6FAA0-7847-450A-A07B-EB79138ED19D}"/>
              </a:ext>
            </a:extLst>
          </p:cNvPr>
          <p:cNvSpPr/>
          <p:nvPr/>
        </p:nvSpPr>
        <p:spPr>
          <a:xfrm>
            <a:off x="8224838" y="2495550"/>
            <a:ext cx="400049" cy="1714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003181-80E2-4810-9682-EB768E934C14}"/>
              </a:ext>
            </a:extLst>
          </p:cNvPr>
          <p:cNvSpPr/>
          <p:nvPr/>
        </p:nvSpPr>
        <p:spPr>
          <a:xfrm>
            <a:off x="8389144" y="2756500"/>
            <a:ext cx="400049" cy="1714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65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788</Words>
  <Application>Microsoft Office PowerPoint</Application>
  <PresentationFormat>寬螢幕</PresentationFormat>
  <Paragraphs>105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發票退回作廢API</vt:lpstr>
      <vt:lpstr>Button顯示條件(Status)</vt:lpstr>
      <vt:lpstr>退回 – Situation 1(有帳單存在不能退回)</vt:lpstr>
      <vt:lpstr>退回 – Situation 2(無帳單存在可退回)</vt:lpstr>
      <vt:lpstr>作廢 – Situation 1(有帳單存在不能作廢)</vt:lpstr>
      <vt:lpstr>作廢 – Situation 2(無帳單存在可作廢)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發票退回作廢API</dc:title>
  <dc:creator>董宇哲</dc:creator>
  <cp:lastModifiedBy>董宇哲</cp:lastModifiedBy>
  <cp:revision>27</cp:revision>
  <dcterms:created xsi:type="dcterms:W3CDTF">2023-06-01T01:30:58Z</dcterms:created>
  <dcterms:modified xsi:type="dcterms:W3CDTF">2023-06-01T06:14:50Z</dcterms:modified>
</cp:coreProperties>
</file>