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5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8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56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2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97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80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30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21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1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8B9C-B817-44D7-9846-74B5F14B079A}" type="datetimeFigureOut">
              <a:rPr lang="zh-TW" altLang="en-US" smtClean="0"/>
              <a:t>2023/7/10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25DE-FE05-427B-9FA6-422C73CB9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發票查帳單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352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發票查帳單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30" y="1441942"/>
            <a:ext cx="5863770" cy="32082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212" y="1680419"/>
            <a:ext cx="3414338" cy="3123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SupplierName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SubmarineCable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WorkTitle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InvoiceNo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BillMilestone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"String",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startDueDate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"20230410"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日期格式一定要如左所示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</a:t>
            </a:r>
            <a:r>
              <a:rPr lang="en-US" altLang="zh-TW" sz="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endDueDate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": "20230410"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日期格式一定要如左所示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"Status": [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"TEMPORARY"(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暫存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"VALIDATED"(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已確認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"BILLED"(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已立帳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"PAYING"(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付款中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"COMPLETE"(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完成付款結案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"INVALID"(</a:t>
            </a:r>
            <a:r>
              <a:rPr lang="zh-TW" altLang="en-US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作廢</a:t>
            </a: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]</a:t>
            </a:r>
          </a:p>
          <a:p>
            <a:pPr>
              <a:lnSpc>
                <a:spcPts val="1400"/>
              </a:lnSpc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1212" y="1218754"/>
            <a:ext cx="5554288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Method: POST</a:t>
            </a:r>
          </a:p>
          <a:p>
            <a:pPr>
              <a:lnSpc>
                <a:spcPts val="1400"/>
              </a:lnSpc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 http://10.193.130.8:8000/api/v1/searchBillMasterByInvoiceWKMaster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31280" y="1973580"/>
            <a:ext cx="140208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7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187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發票查帳單API</vt:lpstr>
      <vt:lpstr>發票查帳單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發票查帳單API</dc:title>
  <dc:creator>董宇哲</dc:creator>
  <cp:lastModifiedBy>董宇哲</cp:lastModifiedBy>
  <cp:revision>3</cp:revision>
  <dcterms:created xsi:type="dcterms:W3CDTF">2023-07-10T09:10:11Z</dcterms:created>
  <dcterms:modified xsi:type="dcterms:W3CDTF">2023-07-10T10:09:24Z</dcterms:modified>
</cp:coreProperties>
</file>