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 snapToGrid="0">
      <p:cViewPr>
        <p:scale>
          <a:sx n="125" d="100"/>
          <a:sy n="125" d="100"/>
        </p:scale>
        <p:origin x="300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58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81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56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24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97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80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67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30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21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16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B8B9C-B817-44D7-9846-74B5F14B079A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40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發票查帳單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352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發票查帳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-POST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Body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30" y="1441942"/>
            <a:ext cx="5863770" cy="32082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1212" y="1680419"/>
            <a:ext cx="4296988" cy="31444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SupplierName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"String",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SubmarineCable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"String",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WorkTitle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"String",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InvoiceNo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"String",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BillMilestone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"String",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startDueDate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/ 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startIssueDate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"20230410"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日期格式一定要如左所示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endDueDate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 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endIssueDate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"20230410"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日期格式一定要如左所示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"Status": [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"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TEMPORARY"(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暫存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"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VALIDATED"(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已確認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"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BILLED"(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已立帳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"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PAYING"(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付款中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"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COMPLETE"(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完成付款結案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"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INVALID"(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作廢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]</a:t>
            </a:r>
            <a:endParaRPr lang="en-US" altLang="zh-TW" sz="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1212" y="1218754"/>
            <a:ext cx="555428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Method: POST</a:t>
            </a:r>
          </a:p>
          <a:p>
            <a:pPr>
              <a:lnSpc>
                <a:spcPts val="1400"/>
              </a:lnSpc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URL: http://10.193.130.8:8000/api/v1/searchBillMasterByInvoiceWKMaster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34200" y="2035969"/>
            <a:ext cx="876300" cy="173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9620" y="1935956"/>
            <a:ext cx="1239174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肘形接點 8"/>
          <p:cNvCxnSpPr>
            <a:stCxn id="8" idx="3"/>
            <a:endCxn id="7" idx="1"/>
          </p:cNvCxnSpPr>
          <p:nvPr/>
        </p:nvCxnSpPr>
        <p:spPr>
          <a:xfrm>
            <a:off x="1778794" y="2006203"/>
            <a:ext cx="5155406" cy="116682"/>
          </a:xfrm>
          <a:prstGeom prst="bentConnector3">
            <a:avLst/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9619" y="2122884"/>
            <a:ext cx="1336805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39619" y="2298650"/>
            <a:ext cx="1239174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39619" y="2474070"/>
            <a:ext cx="1239174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39619" y="2649490"/>
            <a:ext cx="1239174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9618" y="2828926"/>
            <a:ext cx="3596613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39618" y="3004346"/>
            <a:ext cx="3596613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39617" y="3182789"/>
            <a:ext cx="1910689" cy="1372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341519" y="2035969"/>
            <a:ext cx="876300" cy="173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9748838" y="2035969"/>
            <a:ext cx="876300" cy="173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1184732" y="2040731"/>
            <a:ext cx="845343" cy="173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34200" y="2285017"/>
            <a:ext cx="876300" cy="173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310687" y="2281652"/>
            <a:ext cx="1150143" cy="173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肘形接點 23"/>
          <p:cNvCxnSpPr>
            <a:stCxn id="12" idx="3"/>
            <a:endCxn id="19" idx="0"/>
          </p:cNvCxnSpPr>
          <p:nvPr/>
        </p:nvCxnSpPr>
        <p:spPr>
          <a:xfrm flipV="1">
            <a:off x="1876424" y="2035969"/>
            <a:ext cx="6903245" cy="157162"/>
          </a:xfrm>
          <a:prstGeom prst="bentConnector4">
            <a:avLst>
              <a:gd name="adj1" fmla="val 46826"/>
              <a:gd name="adj2" fmla="val 245455"/>
            </a:avLst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13" idx="3"/>
            <a:endCxn id="20" idx="0"/>
          </p:cNvCxnSpPr>
          <p:nvPr/>
        </p:nvCxnSpPr>
        <p:spPr>
          <a:xfrm flipV="1">
            <a:off x="1778793" y="2035969"/>
            <a:ext cx="8408195" cy="332928"/>
          </a:xfrm>
          <a:prstGeom prst="bentConnector4">
            <a:avLst>
              <a:gd name="adj1" fmla="val 47395"/>
              <a:gd name="adj2" fmla="val 193458"/>
            </a:avLst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14" idx="3"/>
            <a:endCxn id="21" idx="0"/>
          </p:cNvCxnSpPr>
          <p:nvPr/>
        </p:nvCxnSpPr>
        <p:spPr>
          <a:xfrm flipV="1">
            <a:off x="1778793" y="2040731"/>
            <a:ext cx="9828611" cy="503586"/>
          </a:xfrm>
          <a:prstGeom prst="bentConnector4">
            <a:avLst>
              <a:gd name="adj1" fmla="val 47850"/>
              <a:gd name="adj2" fmla="val 200876"/>
            </a:avLst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endCxn id="22" idx="2"/>
          </p:cNvCxnSpPr>
          <p:nvPr/>
        </p:nvCxnSpPr>
        <p:spPr>
          <a:xfrm flipV="1">
            <a:off x="1778792" y="2458848"/>
            <a:ext cx="5593558" cy="265303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16" idx="3"/>
            <a:endCxn id="23" idx="2"/>
          </p:cNvCxnSpPr>
          <p:nvPr/>
        </p:nvCxnSpPr>
        <p:spPr>
          <a:xfrm flipV="1">
            <a:off x="4136231" y="2455483"/>
            <a:ext cx="5749528" cy="443690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endCxn id="23" idx="2"/>
          </p:cNvCxnSpPr>
          <p:nvPr/>
        </p:nvCxnSpPr>
        <p:spPr>
          <a:xfrm flipV="1">
            <a:off x="4130336" y="2455483"/>
            <a:ext cx="5755423" cy="607549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8341519" y="2281652"/>
            <a:ext cx="918596" cy="15749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8261270" y="2392178"/>
            <a:ext cx="1173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IssueDate / DueDate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6865620" y="2564021"/>
            <a:ext cx="1653540" cy="1133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肘形接點 45"/>
          <p:cNvCxnSpPr>
            <a:stCxn id="18" idx="3"/>
            <a:endCxn id="45" idx="2"/>
          </p:cNvCxnSpPr>
          <p:nvPr/>
        </p:nvCxnSpPr>
        <p:spPr>
          <a:xfrm flipV="1">
            <a:off x="2450306" y="2677328"/>
            <a:ext cx="5242084" cy="1191732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7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發票查帳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-Response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851392"/>
            <a:ext cx="5863770" cy="32082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9550" y="879440"/>
            <a:ext cx="4686300" cy="624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{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"InvoiceWKMaster": {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"IssueDate": "2023-04-10T12:00:00",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"DedAmount": </a:t>
            </a:r>
            <a:r>
              <a:rPr lang="en-US" altLang="zh-TW" sz="8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float / </a:t>
            </a:r>
            <a:r>
              <a:rPr lang="zh-TW" altLang="en-US" sz="8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null,</a:t>
            </a:r>
            <a:endParaRPr lang="zh-TW" altLang="en-US" sz="8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"DueDate": "2023-06-09T12:00:00",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"PaidAmount": 6072.0,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"InvoiceNo": "16170",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"PartyName": "",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"CreateDate": "2023-04-11T11:53:42",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"WKMasterID": 19,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"IsPro": false,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"PaidDate": "2023-06-09T10:17:19",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"SupplierName": "Ciena-JP",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"IsRecharge": false,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"Status": "COMPLETE",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"SubmarineCable": "TPE",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"IsLiability": true,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"WorkTitle": "Upgrade",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"IsCreditMemo": null,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"ContractType": "SC",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"TotalAmount": 6072.</a:t>
            </a:r>
            <a:r>
              <a:rPr lang="zh-TW" altLang="en-US" sz="8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8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8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</a:t>
            </a:r>
            <a:r>
              <a:rPr lang="en-US" altLang="zh-TW" sz="8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BillMilestone</a:t>
            </a:r>
            <a:r>
              <a:rPr lang="en-US" altLang="zh-TW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"11_BM3"</a:t>
            </a:r>
            <a:endParaRPr lang="zh-TW" altLang="en-US" sz="8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},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"BillMaster": [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{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"WorkTitle": "Upgrade",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"BillingNo": "03UP-CU2304271121</a:t>
            </a:r>
            <a:r>
              <a:rPr lang="zh-TW" altLang="en-US" sz="8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",</a:t>
            </a:r>
            <a:endParaRPr lang="en-US" altLang="zh-TW" sz="85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85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BillMilestone</a:t>
            </a:r>
            <a:r>
              <a:rPr lang="zh-TW" altLang="en-US" sz="8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</a:t>
            </a:r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8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zh-TW" altLang="en-US" sz="8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",</a:t>
            </a:r>
            <a:endParaRPr lang="zh-TW" altLang="en-US" sz="8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"PONo": "",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"PartyName": "CU",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"DueDate": "2023-05-24T00:00:00",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"ReceivedAmountSum": 5795.11,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"IsPro": false,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"URI": "s3://cht-deploy-bucket-1/(CU) TPECR-CU041901_credit(PDF).pdf",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"BillMasterID": 12,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"SubmarineCable": "TPE",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"IssueDate": "2023-04-27T00:00:00",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"FeeAmountSum": 5810.0,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"BankFees": 14.89,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"Status": "COMPLETE"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},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{...},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]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},</a:t>
            </a:r>
          </a:p>
          <a:p>
            <a:r>
              <a:rPr lang="zh-TW" altLang="en-US" sz="8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{</a:t>
            </a:r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...}</a:t>
            </a:r>
          </a:p>
          <a:p>
            <a:r>
              <a:rPr lang="zh-TW" altLang="en-US" sz="8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</p:txBody>
      </p:sp>
      <p:sp>
        <p:nvSpPr>
          <p:cNvPr id="32" name="矩形 31"/>
          <p:cNvSpPr/>
          <p:nvPr/>
        </p:nvSpPr>
        <p:spPr>
          <a:xfrm>
            <a:off x="6705206" y="2571163"/>
            <a:ext cx="309957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129633" y="2571163"/>
            <a:ext cx="309957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7526738" y="2571163"/>
            <a:ext cx="309957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991081" y="2571163"/>
            <a:ext cx="309957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8451031" y="2571163"/>
            <a:ext cx="309957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8910981" y="2571163"/>
            <a:ext cx="373513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9398794" y="2571163"/>
            <a:ext cx="311319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9820619" y="2571163"/>
            <a:ext cx="442569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0440762" y="2571163"/>
            <a:ext cx="436788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1031707" y="2571163"/>
            <a:ext cx="460206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1606213" y="2571163"/>
            <a:ext cx="300038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616826" y="1831181"/>
            <a:ext cx="1128630" cy="12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肘形接點 50"/>
          <p:cNvCxnSpPr>
            <a:stCxn id="50" idx="3"/>
            <a:endCxn id="32" idx="0"/>
          </p:cNvCxnSpPr>
          <p:nvPr/>
        </p:nvCxnSpPr>
        <p:spPr>
          <a:xfrm>
            <a:off x="1745456" y="1895475"/>
            <a:ext cx="5114729" cy="675688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16826" y="2619375"/>
            <a:ext cx="1463434" cy="123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肘形接點 52"/>
          <p:cNvCxnSpPr>
            <a:stCxn id="52" idx="3"/>
            <a:endCxn id="33" idx="0"/>
          </p:cNvCxnSpPr>
          <p:nvPr/>
        </p:nvCxnSpPr>
        <p:spPr>
          <a:xfrm flipV="1">
            <a:off x="2080260" y="2571163"/>
            <a:ext cx="5204352" cy="110125"/>
          </a:xfrm>
          <a:prstGeom prst="bentConnector4">
            <a:avLst>
              <a:gd name="adj1" fmla="val 63610"/>
              <a:gd name="adj2" fmla="val 584359"/>
            </a:avLst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16826" y="3002756"/>
            <a:ext cx="1309605" cy="121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肘形接點 54"/>
          <p:cNvCxnSpPr>
            <a:stCxn id="54" idx="3"/>
            <a:endCxn id="34" idx="0"/>
          </p:cNvCxnSpPr>
          <p:nvPr/>
        </p:nvCxnSpPr>
        <p:spPr>
          <a:xfrm flipV="1">
            <a:off x="1926431" y="2571163"/>
            <a:ext cx="5755286" cy="492315"/>
          </a:xfrm>
          <a:prstGeom prst="bentConnector4">
            <a:avLst>
              <a:gd name="adj1" fmla="val 48654"/>
              <a:gd name="adj2" fmla="val 221889"/>
            </a:avLst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16826" y="3262312"/>
            <a:ext cx="1309605" cy="121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肘形接點 63"/>
          <p:cNvCxnSpPr>
            <a:stCxn id="63" idx="3"/>
            <a:endCxn id="36" idx="0"/>
          </p:cNvCxnSpPr>
          <p:nvPr/>
        </p:nvCxnSpPr>
        <p:spPr>
          <a:xfrm flipV="1">
            <a:off x="1926431" y="2571163"/>
            <a:ext cx="6219629" cy="751871"/>
          </a:xfrm>
          <a:prstGeom prst="bentConnector4">
            <a:avLst>
              <a:gd name="adj1" fmla="val 48754"/>
              <a:gd name="adj2" fmla="val 157641"/>
            </a:avLst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16825" y="3776662"/>
            <a:ext cx="1309605" cy="123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肘形接點 68"/>
          <p:cNvCxnSpPr>
            <a:stCxn id="68" idx="3"/>
            <a:endCxn id="37" idx="0"/>
          </p:cNvCxnSpPr>
          <p:nvPr/>
        </p:nvCxnSpPr>
        <p:spPr>
          <a:xfrm flipV="1">
            <a:off x="1926430" y="2571163"/>
            <a:ext cx="6679580" cy="1267412"/>
          </a:xfrm>
          <a:prstGeom prst="bentConnector4">
            <a:avLst>
              <a:gd name="adj1" fmla="val 48840"/>
              <a:gd name="adj2" fmla="val 127055"/>
            </a:avLst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16824" y="1582738"/>
            <a:ext cx="1795381" cy="110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5" name="肘形接點 74"/>
          <p:cNvCxnSpPr>
            <a:stCxn id="74" idx="3"/>
            <a:endCxn id="39" idx="0"/>
          </p:cNvCxnSpPr>
          <p:nvPr/>
        </p:nvCxnSpPr>
        <p:spPr>
          <a:xfrm>
            <a:off x="2412205" y="1637904"/>
            <a:ext cx="6685533" cy="933259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16824" y="3654028"/>
            <a:ext cx="1309605" cy="121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肘形接點 78"/>
          <p:cNvCxnSpPr>
            <a:stCxn id="78" idx="3"/>
            <a:endCxn id="40" idx="0"/>
          </p:cNvCxnSpPr>
          <p:nvPr/>
        </p:nvCxnSpPr>
        <p:spPr>
          <a:xfrm flipV="1">
            <a:off x="1926429" y="2571163"/>
            <a:ext cx="7628025" cy="1143587"/>
          </a:xfrm>
          <a:prstGeom prst="bentConnector4">
            <a:avLst>
              <a:gd name="adj1" fmla="val 48980"/>
              <a:gd name="adj2" fmla="val 123322"/>
            </a:avLst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616823" y="1693069"/>
            <a:ext cx="1171495" cy="136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肘形接點 83"/>
          <p:cNvCxnSpPr>
            <a:stCxn id="83" idx="3"/>
            <a:endCxn id="47" idx="0"/>
          </p:cNvCxnSpPr>
          <p:nvPr/>
        </p:nvCxnSpPr>
        <p:spPr>
          <a:xfrm>
            <a:off x="1788318" y="1761530"/>
            <a:ext cx="8870838" cy="809633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16823" y="1445817"/>
            <a:ext cx="1340565" cy="136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肘形接點 87"/>
          <p:cNvCxnSpPr>
            <a:stCxn id="87" idx="3"/>
            <a:endCxn id="48" idx="0"/>
          </p:cNvCxnSpPr>
          <p:nvPr/>
        </p:nvCxnSpPr>
        <p:spPr>
          <a:xfrm>
            <a:off x="1957388" y="1514071"/>
            <a:ext cx="9304422" cy="1057092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6643095" y="3165681"/>
            <a:ext cx="309957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10565255" y="3182540"/>
            <a:ext cx="417070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7439590" y="3175206"/>
            <a:ext cx="309957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9695351" y="3174206"/>
            <a:ext cx="391624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8112175" y="3174206"/>
            <a:ext cx="309957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8813659" y="3174206"/>
            <a:ext cx="382729" cy="140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721519" y="4437459"/>
            <a:ext cx="1854994" cy="121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肘形接點 98"/>
          <p:cNvCxnSpPr>
            <a:stCxn id="98" idx="3"/>
            <a:endCxn id="92" idx="2"/>
          </p:cNvCxnSpPr>
          <p:nvPr/>
        </p:nvCxnSpPr>
        <p:spPr>
          <a:xfrm flipV="1">
            <a:off x="2576513" y="3306175"/>
            <a:ext cx="4221561" cy="1191924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721519" y="4558739"/>
            <a:ext cx="1854994" cy="110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肘形接點 102"/>
          <p:cNvCxnSpPr>
            <a:stCxn id="102" idx="3"/>
            <a:endCxn id="94" idx="2"/>
          </p:cNvCxnSpPr>
          <p:nvPr/>
        </p:nvCxnSpPr>
        <p:spPr>
          <a:xfrm flipV="1">
            <a:off x="2576513" y="3315700"/>
            <a:ext cx="5018056" cy="1298403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721519" y="4810960"/>
            <a:ext cx="1854994" cy="124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7" name="肘形接點 106"/>
          <p:cNvCxnSpPr>
            <a:stCxn id="106" idx="3"/>
            <a:endCxn id="96" idx="2"/>
          </p:cNvCxnSpPr>
          <p:nvPr/>
        </p:nvCxnSpPr>
        <p:spPr>
          <a:xfrm flipV="1">
            <a:off x="2576513" y="3314700"/>
            <a:ext cx="5690641" cy="1558739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721519" y="4935917"/>
            <a:ext cx="1854994" cy="13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" name="肘形接點 110"/>
          <p:cNvCxnSpPr>
            <a:endCxn id="97" idx="2"/>
          </p:cNvCxnSpPr>
          <p:nvPr/>
        </p:nvCxnSpPr>
        <p:spPr>
          <a:xfrm flipV="1">
            <a:off x="2576511" y="3314700"/>
            <a:ext cx="6428513" cy="1691119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721519" y="5849058"/>
            <a:ext cx="1854994" cy="13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肘形接點 116"/>
          <p:cNvCxnSpPr>
            <a:stCxn id="116" idx="3"/>
            <a:endCxn id="95" idx="2"/>
          </p:cNvCxnSpPr>
          <p:nvPr/>
        </p:nvCxnSpPr>
        <p:spPr>
          <a:xfrm flipV="1">
            <a:off x="2576513" y="3314700"/>
            <a:ext cx="7314650" cy="2600265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721519" y="5072725"/>
            <a:ext cx="1854994" cy="13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肘形接點 120"/>
          <p:cNvCxnSpPr>
            <a:endCxn id="93" idx="2"/>
          </p:cNvCxnSpPr>
          <p:nvPr/>
        </p:nvCxnSpPr>
        <p:spPr>
          <a:xfrm flipV="1">
            <a:off x="2587885" y="3323034"/>
            <a:ext cx="8185905" cy="1815597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9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566</Words>
  <Application>Microsoft Office PowerPoint</Application>
  <PresentationFormat>寬螢幕</PresentationFormat>
  <Paragraphs>70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發票查帳單API</vt:lpstr>
      <vt:lpstr>發票查帳單-POST Body</vt:lpstr>
      <vt:lpstr>發票查帳單-Response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發票查帳單API</dc:title>
  <dc:creator>董宇哲</dc:creator>
  <cp:lastModifiedBy>董宇哲</cp:lastModifiedBy>
  <cp:revision>10</cp:revision>
  <dcterms:created xsi:type="dcterms:W3CDTF">2023-07-10T09:10:11Z</dcterms:created>
  <dcterms:modified xsi:type="dcterms:W3CDTF">2023-07-11T07:14:08Z</dcterms:modified>
</cp:coreProperties>
</file>