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A19B1-E051-4F2F-94CA-B8BE4796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9B1EC-AC63-4FF2-91E6-A03FAF2A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EDA78-61AE-4BCB-AE6A-BC45B1C3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26ADA-0885-4ED9-8E8D-1C81BC3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C4231-1E1A-4E4B-9092-792A9156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8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62A1C-2D12-4A7F-9371-80B343A0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B90248-88D6-4E60-BAEC-A9DB819A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C730C-1087-4BF6-95DB-7B4A8D7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87B19-9B2D-4C50-8B72-085C0461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EEF2C-BB2B-4CFA-94CE-71C92097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928232-332F-47F6-A080-B9CC534A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86253A-F7DF-42B8-94CC-05569DEB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1919-B2A3-4CC7-B554-D8554D50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CAD165-378F-443F-BE56-673094BB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60833-0203-4897-92C0-BB25A5E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C680B-76E7-4FD9-BB07-1E76C84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170AF-8247-44B5-8503-F23B5BF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87B93-5AD4-49C1-85AC-A8128621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4EA97-A588-4E8C-AEF4-BD1F9823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FE085-E9F2-4840-A861-873BE828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9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CF89D-B148-4724-B9C5-4EDC32E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9D7A4-B2AA-473B-9D42-D4BD52D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60DD3-398F-417F-A405-6FFCC1FA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7B1B1-D4C5-4B90-BC54-1FC80DE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59D33-4AFB-4D40-BCFF-ED36C437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70D4A-852B-47F2-950B-66CB5F74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8E24F-65EC-4F21-86FF-F9E343E2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0513E2-DE51-4084-97EE-9199CFA8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978A5-90FE-4DB9-BA25-F9F79A5A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659FE4-913A-4C59-B755-76DC58CF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DD230C-5F98-49D2-9E9F-B92296A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A3FA7-A39C-4A82-B4D5-A7936063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8C6980-8737-4686-AB9D-5F3DA794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4CB278-A900-4EA5-B191-969FBCE20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F3A7C8-1546-44D4-BB5B-0D6BBE40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195A17-343B-4B9E-9FC3-9B335532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5C7371-36D8-4DAE-A9C6-A76232A2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62B6A4-AF57-4C9F-835C-D68742C4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47826F-535A-41BB-BF89-13743CAA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805E3-2FDB-49E8-B86A-C1F987B7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29C36D-B21F-4177-B6AC-DC17929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948775-5507-499B-8B10-B568D3E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E05C3C-C393-4B65-BCAF-3E3A982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C8EDA6-9AE2-4DEA-8EF6-0FD4277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FDACF6-5E24-4D97-8D3F-665BE034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AFD951-875D-4BEB-BF51-40249B2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9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F38D0-05D8-4AE4-A36F-F351B666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D4B0D-5CF6-4B1F-AE21-F7ABC08F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126C7-F379-48A6-B4E5-2AEC231EB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867C5-3636-473F-98B9-53E9387E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8FB67D-CA79-4F8D-ACED-8F92CEDC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5F4B06-7CD4-4715-A7F3-99F560F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123FC-D327-448B-8F0E-449CFFE6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038E1E-A783-46B5-AD74-7FD0731A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F912B2-5842-4086-8C2E-9A4F5E38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916485-E5D0-4BBB-BC82-2A88A5DA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EAB14-5F93-43C8-A9CF-2C8A6C76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58295-F691-4291-A620-6741B74D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3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41C8E5-B11A-4003-9C94-D758396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093D0-2E76-465D-BBDF-55662A0D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13184-225B-4C6D-B603-2CC1B7A2E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85CA-31C7-41B5-A2E3-6926C7C7965B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7E00F-C0D2-4212-A39C-C4C1A322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2E2E5-82AA-4B46-B345-8DEDACA1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818C-41B7-4EB8-8C15-9A2EA3E98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5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E80B4-F044-463E-A4CB-F4A529C53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1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951D7-1DF8-4171-AE6E-002B8882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23368B-1CE4-42C9-8C6B-55112D55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66"/>
            <a:ext cx="6900840" cy="28532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BC31D4-F556-4683-9EAC-1EF898F8CC66}"/>
              </a:ext>
            </a:extLst>
          </p:cNvPr>
          <p:cNvSpPr txBox="1"/>
          <p:nvPr/>
        </p:nvSpPr>
        <p:spPr>
          <a:xfrm>
            <a:off x="838200" y="4463535"/>
            <a:ext cx="595206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http://10.193.130.8:8000/api/v1/payment/</a:t>
            </a:r>
            <a:r>
              <a:rPr lang="zh-TW" altLang="en-US" sz="1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{urlCondition}</a:t>
            </a:r>
          </a:p>
        </p:txBody>
      </p:sp>
    </p:spTree>
    <p:extLst>
      <p:ext uri="{BB962C8B-B14F-4D97-AF65-F5344CB8AC3E}">
        <p14:creationId xmlns:p14="http://schemas.microsoft.com/office/powerpoint/2010/main" val="194932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A695D-09F0-48C8-A046-9A96F93D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631045-0946-446B-8E88-767411120CF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getPayDraftStream</a:t>
            </a:r>
          </a:p>
        </p:txBody>
      </p:sp>
    </p:spTree>
    <p:extLst>
      <p:ext uri="{BB962C8B-B14F-4D97-AF65-F5344CB8AC3E}">
        <p14:creationId xmlns:p14="http://schemas.microsoft.com/office/powerpoint/2010/main" val="190943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40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產製函稿API</vt:lpstr>
      <vt:lpstr>查詢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產製函稿API</dc:title>
  <dc:creator>董宇哲</dc:creator>
  <cp:lastModifiedBy>董宇哲</cp:lastModifiedBy>
  <cp:revision>5</cp:revision>
  <dcterms:created xsi:type="dcterms:W3CDTF">2023-06-02T06:06:37Z</dcterms:created>
  <dcterms:modified xsi:type="dcterms:W3CDTF">2023-06-02T10:12:12Z</dcterms:modified>
</cp:coreProperties>
</file>