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3"/>
    <p:restoredTop sz="94717"/>
  </p:normalViewPr>
  <p:slideViewPr>
    <p:cSldViewPr snapToGrid="0">
      <p:cViewPr varScale="1">
        <p:scale>
          <a:sx n="107" d="100"/>
          <a:sy n="107" d="100"/>
        </p:scale>
        <p:origin x="86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CFACC7-5556-4AA8-BBF6-AD1AF73F5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0DF0874-D896-4E54-9478-AA2C68F62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A87EBC-714A-481D-9B85-083F95231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2551-9F6C-44B5-880F-AA7CE6DE8A99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655256-BF6D-4FCC-8902-4D77F58BE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406154-7DD5-4667-BF80-D64ED8A15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470A-20C4-49E6-82DE-F7663B9E7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422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C1B9D2-EFB4-4382-A014-6821BD0BA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1C5BEC3-C56B-4952-895F-EA22F94B0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170B68-0808-4FAF-9B2C-4DEEB9540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2551-9F6C-44B5-880F-AA7CE6DE8A99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5DDA0A-B9C2-4773-B9CC-6733151ED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73D45E-287F-477F-B68B-EEDA58EC1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470A-20C4-49E6-82DE-F7663B9E7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8550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97D8EC9-43EF-497A-96D2-1750828100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2095B4F-0080-49F2-8116-5714F25D6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5550CB-7522-4A59-B374-2035B247E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2551-9F6C-44B5-880F-AA7CE6DE8A99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7D3EBF-C21A-418B-80B1-6F0E470A5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6FF57D-5FBF-450D-9658-FB088774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470A-20C4-49E6-82DE-F7663B9E7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2003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848FDD-C416-495D-9C96-66A4820EA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BCF621-AE4F-4FF6-8732-74C179ABC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7A848C-7500-4041-90EB-82BE2BA56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2551-9F6C-44B5-880F-AA7CE6DE8A99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1AAB7B5-C804-46B2-8C7B-8F4EE8047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334C2A0-B167-437C-82C0-618BBE77C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470A-20C4-49E6-82DE-F7663B9E7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2019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00A32B-3D45-4403-AD9B-BCCC562F9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E0013F2-A487-48B4-8E32-F6395A3BE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0B24F2-4634-4ECB-AF5A-15D8433B2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2551-9F6C-44B5-880F-AA7CE6DE8A99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979F1E-A951-4568-AD59-9A52BA15F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9DDF08-5BB4-4644-AC30-571AF1332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470A-20C4-49E6-82DE-F7663B9E7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3909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504634-8F3D-468C-94D1-7F3AE5EE3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5BA5A0-21E5-4D4E-8AD3-BF48A156F9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1769C56-48DD-4C1A-B3CC-483E07D93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D1520D6-F1AE-4CFF-92A7-C4B24A3AE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2551-9F6C-44B5-880F-AA7CE6DE8A99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ECD0274-A0AB-4BFB-A3A1-060206E0B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4D00DE9-3085-4E98-B707-68D5AF553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470A-20C4-49E6-82DE-F7663B9E7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3860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43D4A7-28D1-4A45-86D1-2B2840488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4C52CA0-302B-4CE5-839A-0D18FBA6C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4E2F2F9-ACB8-4D41-A1E9-A75B4A298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B1FEB91-1C5A-4104-85D4-0BB999A904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4761189-7A22-41E5-9E23-C7643568BE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49572B7-BA69-4215-AC8F-73B577B36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2551-9F6C-44B5-880F-AA7CE6DE8A99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B00829F-2D26-4DEB-B513-BB2970664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C6249EF-17E1-479E-82B7-AA0308AF9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470A-20C4-49E6-82DE-F7663B9E7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9922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B2196B-4B12-4EE8-93CA-D52F747BC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E1F5026-EBD0-4913-8DA3-73FA768D8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2551-9F6C-44B5-880F-AA7CE6DE8A99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DE28ABB-2E1D-4ED4-9D14-D99E40172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1728C78-82DE-4D14-ADA1-DFA7EFBF6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470A-20C4-49E6-82DE-F7663B9E7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171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4887C0C-3442-4FE8-884F-5E9488BBE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2551-9F6C-44B5-880F-AA7CE6DE8A99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C9401EA-3BDD-44DC-96C2-D6082CE28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8538D41-F7A7-43CB-AE94-F162FC9C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470A-20C4-49E6-82DE-F7663B9E7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036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D329C6-6CD7-40FA-949C-F6969E5AF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F0F4DF-6BD1-495F-8629-F474D2271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D1D74DC-966B-4A98-B16B-2B0A8C87B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D8C5B1E-D6C4-4F40-9212-BE1306FD1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2551-9F6C-44B5-880F-AA7CE6DE8A99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4560B0C-BAAD-4E32-A6E6-47C2C02BE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FEF8E76-AA17-4CBF-9A05-0BC8F47E0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470A-20C4-49E6-82DE-F7663B9E7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6722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2B65A5-62FA-4CF9-AD08-4810EBA2E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362E9BA-5CE6-4BA2-B55F-A8028DAEB7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EE0E1AF-02F4-40E8-A377-E48E89FB7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883C54C-6568-48D6-8812-33C2410E9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2551-9F6C-44B5-880F-AA7CE6DE8A99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F4D4B17-C037-4698-B48F-465A9F3D2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6C49347-9F8C-4410-A165-84862432A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470A-20C4-49E6-82DE-F7663B9E7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494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510CE48-BA39-4F6A-8417-545CA901B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CFC596F-8E54-4100-8402-BA434897F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0E5CF5-60F9-45F7-8779-159AD96030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F2551-9F6C-44B5-880F-AA7CE6DE8A99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86F47C-BF92-4D7B-A724-22CDC4D992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BB2CC7-0A14-4C43-B0EA-DB369F68F8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2470A-20C4-49E6-82DE-F7663B9E7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1773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api/v1/checkBillingNo/%7bBillingNo%7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8000/api/v1/initBillMaster&amp;BillDetai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FA9BD7-975A-4D3E-B2AF-019B2DD532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帳單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API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771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7056BB-C3F7-4AFA-A110-D9DF6A8EB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待合併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查詢發票主檔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274E3E7-6488-9E13-C2BE-CA8AB9654E5C}"/>
              </a:ext>
            </a:extLst>
          </p:cNvPr>
          <p:cNvSpPr txBox="1"/>
          <p:nvPr/>
        </p:nvSpPr>
        <p:spPr>
          <a:xfrm>
            <a:off x="838200" y="3725288"/>
            <a:ext cx="112339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Method: GET</a:t>
            </a:r>
          </a:p>
          <a:p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URL: 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http://localhost:8000/api/v1/InvoiceMaster/</a:t>
            </a:r>
            <a:r>
              <a:rPr lang="en-US" altLang="zh-TW" sz="12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Status=TO_MERGE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PartyName=會員名稱&amp;SupplierName=供應商名稱&amp;SubmarineCable=海纜名稱&amp;WorkTitle=海纜作業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...</a:t>
            </a:r>
          </a:p>
          <a:p>
            <a:r>
              <a:rPr lang="zh-TW" altLang="en-US" sz="12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回傳內容格式請參閱下一頁</a:t>
            </a:r>
            <a:endParaRPr lang="en-US" altLang="zh-TW" sz="1200" dirty="0"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B181CE0-938D-F557-F82B-EBF889EA44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20448"/>
            <a:ext cx="7772400" cy="1902469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D6A90B63-4DB1-9C1F-5ACB-A47BBD38A361}"/>
              </a:ext>
            </a:extLst>
          </p:cNvPr>
          <p:cNvSpPr/>
          <p:nvPr/>
        </p:nvSpPr>
        <p:spPr>
          <a:xfrm>
            <a:off x="947929" y="2671351"/>
            <a:ext cx="478536" cy="3095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43A3F14F-E0C8-21C3-D02B-021F23C5082A}"/>
              </a:ext>
            </a:extLst>
          </p:cNvPr>
          <p:cNvCxnSpPr>
            <a:stCxn id="9" idx="2"/>
          </p:cNvCxnSpPr>
          <p:nvPr/>
        </p:nvCxnSpPr>
        <p:spPr>
          <a:xfrm>
            <a:off x="1187197" y="2980945"/>
            <a:ext cx="3192779" cy="9601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4FA6512-6DD4-80B4-C07A-B1753E288AC6}"/>
              </a:ext>
            </a:extLst>
          </p:cNvPr>
          <p:cNvSpPr txBox="1"/>
          <p:nvPr/>
        </p:nvSpPr>
        <p:spPr>
          <a:xfrm>
            <a:off x="3049524" y="3244334"/>
            <a:ext cx="6720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必加</a:t>
            </a:r>
          </a:p>
        </p:txBody>
      </p:sp>
    </p:spTree>
    <p:extLst>
      <p:ext uri="{BB962C8B-B14F-4D97-AF65-F5344CB8AC3E}">
        <p14:creationId xmlns:p14="http://schemas.microsoft.com/office/powerpoint/2010/main" val="3148035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3669A1BC-5DDB-7ECA-AD89-2619B64D8A89}"/>
              </a:ext>
            </a:extLst>
          </p:cNvPr>
          <p:cNvSpPr txBox="1"/>
          <p:nvPr/>
        </p:nvSpPr>
        <p:spPr>
          <a:xfrm>
            <a:off x="295382" y="304844"/>
            <a:ext cx="6097712" cy="64017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000" dirty="0"/>
              <a:t>[</a:t>
            </a:r>
          </a:p>
          <a:p>
            <a:pPr lvl="1"/>
            <a:r>
              <a:rPr lang="zh-TW" altLang="en-US" sz="1000" dirty="0"/>
              <a:t>{</a:t>
            </a:r>
          </a:p>
          <a:p>
            <a:pPr lvl="2"/>
            <a:r>
              <a:rPr lang="zh-TW" altLang="en-US" sz="1000" dirty="0"/>
              <a:t>"InvoiceMaster": {</a:t>
            </a:r>
          </a:p>
          <a:p>
            <a:pPr lvl="2"/>
            <a:r>
              <a:rPr lang="zh-TW" altLang="en-US" sz="1000" dirty="0"/>
              <a:t>"InvoiceNo": "DT0170168-1",</a:t>
            </a:r>
          </a:p>
          <a:p>
            <a:pPr lvl="2"/>
            <a:r>
              <a:rPr lang="zh-TW" altLang="en-US" sz="1000" dirty="0"/>
              <a:t>"WKMasterID": 1,</a:t>
            </a:r>
          </a:p>
          <a:p>
            <a:pPr lvl="2"/>
            <a:r>
              <a:rPr lang="zh-TW" altLang="en-US" sz="1000" dirty="0"/>
              <a:t>"PartyName": "CHT",</a:t>
            </a:r>
          </a:p>
          <a:p>
            <a:pPr lvl="2"/>
            <a:r>
              <a:rPr lang="zh-TW" altLang="en-US" sz="1000" dirty="0"/>
              <a:t>"SubmarineCable": "SJC2",</a:t>
            </a:r>
          </a:p>
          <a:p>
            <a:pPr lvl="2"/>
            <a:r>
              <a:rPr lang="zh-TW" altLang="en-US" sz="1000" dirty="0"/>
              <a:t>"ContractType": "SC",</a:t>
            </a:r>
          </a:p>
          <a:p>
            <a:pPr lvl="2"/>
            <a:r>
              <a:rPr lang="zh-TW" altLang="en-US" sz="1000" dirty="0"/>
              <a:t>"DueDate": "2022-11-08T12:00:00",</a:t>
            </a:r>
          </a:p>
          <a:p>
            <a:pPr lvl="2"/>
            <a:r>
              <a:rPr lang="zh-TW" altLang="en-US" sz="1000" dirty="0"/>
              <a:t>"IsPro": false,</a:t>
            </a:r>
          </a:p>
          <a:p>
            <a:pPr lvl="2"/>
            <a:r>
              <a:rPr lang="zh-TW" altLang="en-US" sz="1000" dirty="0"/>
              <a:t>"InvMasterID": 9,</a:t>
            </a:r>
          </a:p>
          <a:p>
            <a:pPr lvl="2"/>
            <a:r>
              <a:rPr lang="zh-TW" altLang="en-US" sz="1000" dirty="0"/>
              <a:t>"SupplierName": "NEC",</a:t>
            </a:r>
          </a:p>
          <a:p>
            <a:pPr lvl="2"/>
            <a:r>
              <a:rPr lang="zh-TW" altLang="en-US" sz="1000" dirty="0"/>
              <a:t>"WorkTitle": "Construction",</a:t>
            </a:r>
          </a:p>
          <a:p>
            <a:pPr lvl="2"/>
            <a:r>
              <a:rPr lang="zh-TW" altLang="en-US" sz="1000" dirty="0"/>
              <a:t>"IssueDate": "2022-09-09T12:00:00",</a:t>
            </a:r>
          </a:p>
          <a:p>
            <a:pPr lvl="2"/>
            <a:r>
              <a:rPr lang="zh-TW" altLang="en-US" sz="1000" dirty="0"/>
              <a:t>"Status": "TO_MERGE"</a:t>
            </a:r>
          </a:p>
          <a:p>
            <a:pPr lvl="2"/>
            <a:r>
              <a:rPr lang="zh-TW" altLang="en-US" sz="1000" dirty="0"/>
              <a:t>},</a:t>
            </a:r>
          </a:p>
          <a:p>
            <a:pPr lvl="2"/>
            <a:r>
              <a:rPr lang="zh-TW" altLang="en-US" sz="1000" dirty="0"/>
              <a:t>"InvoiceDetail": [</a:t>
            </a:r>
          </a:p>
          <a:p>
            <a:pPr lvl="3"/>
            <a:r>
              <a:rPr lang="zh-TW" altLang="en-US" sz="1000" dirty="0"/>
              <a:t>{</a:t>
            </a:r>
          </a:p>
          <a:p>
            <a:pPr lvl="4"/>
            <a:r>
              <a:rPr lang="zh-TW" altLang="en-US" sz="1000" dirty="0"/>
              <a:t>"WKDetailID": 1,</a:t>
            </a:r>
          </a:p>
          <a:p>
            <a:pPr lvl="4"/>
            <a:r>
              <a:rPr lang="zh-TW" altLang="en-US" sz="1000" dirty="0"/>
              <a:t>"InvDetailID": 33,</a:t>
            </a:r>
          </a:p>
          <a:p>
            <a:pPr lvl="4"/>
            <a:r>
              <a:rPr lang="zh-TW" altLang="en-US" sz="1000" dirty="0"/>
              <a:t>"PartyName": "CHT",</a:t>
            </a:r>
          </a:p>
          <a:p>
            <a:pPr lvl="4"/>
            <a:r>
              <a:rPr lang="zh-TW" altLang="en-US" sz="1000" dirty="0"/>
              <a:t>"SupplierName": "NEC",</a:t>
            </a:r>
          </a:p>
          <a:p>
            <a:pPr lvl="4"/>
            <a:r>
              <a:rPr lang="zh-TW" altLang="en-US" sz="1000" dirty="0"/>
              <a:t>"WorkTitle": "Construction",</a:t>
            </a:r>
          </a:p>
          <a:p>
            <a:pPr lvl="4"/>
            <a:r>
              <a:rPr lang="zh-TW" altLang="en-US" sz="1000" dirty="0"/>
              <a:t>"FeeItem": "BM12 Branching Units (100%)-Service",</a:t>
            </a:r>
          </a:p>
          <a:p>
            <a:pPr lvl="4"/>
            <a:r>
              <a:rPr lang="zh-TW" altLang="en-US" sz="1000" dirty="0"/>
              <a:t>"LBRatio": 7.1428571429,</a:t>
            </a:r>
          </a:p>
          <a:p>
            <a:pPr lvl="4"/>
            <a:r>
              <a:rPr lang="zh-TW" altLang="en-US" sz="1000" dirty="0"/>
              <a:t>"Difference": 0,</a:t>
            </a:r>
          </a:p>
          <a:p>
            <a:pPr lvl="4"/>
            <a:r>
              <a:rPr lang="zh-TW" altLang="en-US" sz="1000" dirty="0"/>
              <a:t>"InvMasterID": 9,</a:t>
            </a:r>
          </a:p>
          <a:p>
            <a:pPr lvl="4"/>
            <a:r>
              <a:rPr lang="zh-TW" altLang="en-US" sz="1000" dirty="0"/>
              <a:t>"WKMasterID": 1,</a:t>
            </a:r>
          </a:p>
          <a:p>
            <a:pPr lvl="4"/>
            <a:r>
              <a:rPr lang="zh-TW" altLang="en-US" sz="1000" dirty="0"/>
              <a:t>"InvoiceNo": "DT0170168-1",</a:t>
            </a:r>
          </a:p>
          <a:p>
            <a:pPr lvl="4"/>
            <a:r>
              <a:rPr lang="zh-TW" altLang="en-US" sz="1000" dirty="0"/>
              <a:t>"SubmarineCable": "SJC2",</a:t>
            </a:r>
          </a:p>
          <a:p>
            <a:pPr lvl="4"/>
            <a:r>
              <a:rPr lang="zh-TW" altLang="en-US" sz="1000" dirty="0"/>
              <a:t>"BillMilestone": "BM12",</a:t>
            </a:r>
          </a:p>
          <a:p>
            <a:pPr lvl="4"/>
            <a:r>
              <a:rPr lang="zh-TW" altLang="en-US" sz="1000" dirty="0"/>
              <a:t>"FeeAmountPre": 1487661.54,</a:t>
            </a:r>
          </a:p>
          <a:p>
            <a:pPr lvl="4"/>
            <a:r>
              <a:rPr lang="zh-TW" altLang="en-US" sz="1000" dirty="0"/>
              <a:t>"FeeAmountPost": 106261.54</a:t>
            </a:r>
          </a:p>
          <a:p>
            <a:pPr lvl="3"/>
            <a:r>
              <a:rPr lang="zh-TW" altLang="en-US" sz="1000" dirty="0"/>
              <a:t>}</a:t>
            </a:r>
            <a:r>
              <a:rPr lang="en-US" altLang="zh-TW" sz="1000" dirty="0"/>
              <a:t>,</a:t>
            </a:r>
          </a:p>
          <a:p>
            <a:pPr lvl="3"/>
            <a:r>
              <a:rPr lang="en-US" altLang="zh-TW" sz="1000" dirty="0"/>
              <a:t>{…},</a:t>
            </a:r>
          </a:p>
          <a:p>
            <a:pPr lvl="3"/>
            <a:r>
              <a:rPr lang="en-US" altLang="zh-TW" sz="1000" dirty="0"/>
              <a:t>{…},</a:t>
            </a:r>
            <a:endParaRPr lang="zh-TW" altLang="en-US" sz="1000" dirty="0"/>
          </a:p>
          <a:p>
            <a:pPr lvl="2"/>
            <a:r>
              <a:rPr lang="zh-TW" altLang="en-US" sz="1000" dirty="0"/>
              <a:t>]</a:t>
            </a:r>
          </a:p>
          <a:p>
            <a:pPr lvl="1"/>
            <a:r>
              <a:rPr lang="zh-TW" altLang="en-US" sz="1000" dirty="0"/>
              <a:t>}</a:t>
            </a:r>
            <a:r>
              <a:rPr lang="en-US" altLang="zh-TW" sz="1000" dirty="0"/>
              <a:t>,</a:t>
            </a:r>
          </a:p>
          <a:p>
            <a:pPr lvl="1"/>
            <a:r>
              <a:rPr lang="en-US" altLang="zh-TW" sz="1000" dirty="0"/>
              <a:t>{…},</a:t>
            </a:r>
          </a:p>
          <a:p>
            <a:pPr lvl="1"/>
            <a:r>
              <a:rPr lang="en-US" altLang="zh-TW" sz="1000" dirty="0"/>
              <a:t>{…},</a:t>
            </a:r>
            <a:endParaRPr lang="zh-TW" altLang="en-US" sz="1000" dirty="0"/>
          </a:p>
          <a:p>
            <a:r>
              <a:rPr lang="zh-TW" altLang="en-US" sz="10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302029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36CCB7-05A9-2869-F7D2-E62224699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42" y="-54414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待合併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按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"+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合併帳單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")</a:t>
            </a:r>
            <a:endParaRPr kumimoji="1"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B5BC622-53A0-63F2-745E-B1FB5CE4FBF6}"/>
              </a:ext>
            </a:extLst>
          </p:cNvPr>
          <p:cNvSpPr txBox="1"/>
          <p:nvPr/>
        </p:nvSpPr>
        <p:spPr>
          <a:xfrm>
            <a:off x="496644" y="2308807"/>
            <a:ext cx="4277387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br>
              <a:rPr lang="en-US" altLang="zh-TW" sz="1200" dirty="0"/>
            </a:br>
            <a:r>
              <a:rPr lang="zh-TW" altLang="en-US" sz="1200" dirty="0"/>
              <a:t>Method: POST</a:t>
            </a:r>
          </a:p>
          <a:p>
            <a:r>
              <a:rPr lang="zh-TW" altLang="en-US" sz="1200" dirty="0"/>
              <a:t>URL: http://localhost:8000/api/v1/getBillMaster&amp;BillDetailStream</a:t>
            </a:r>
          </a:p>
          <a:p>
            <a:r>
              <a:rPr lang="zh-TW" altLang="en-US" sz="1200" dirty="0"/>
              <a:t>Post Body:</a:t>
            </a:r>
            <a:endParaRPr lang="en-US" altLang="zh-TW" sz="1200" dirty="0"/>
          </a:p>
          <a:p>
            <a:endParaRPr lang="en-US" altLang="zh-TW" sz="1200" dirty="0"/>
          </a:p>
          <a:p>
            <a:r>
              <a:rPr lang="en" altLang="zh-TW" sz="1200" dirty="0"/>
              <a:t>{</a:t>
            </a:r>
          </a:p>
          <a:p>
            <a:pPr lvl="1"/>
            <a:r>
              <a:rPr lang="en" altLang="zh-TW" sz="1200" dirty="0"/>
              <a:t>"</a:t>
            </a:r>
            <a:r>
              <a:rPr lang="en" altLang="zh-TW" sz="1200" dirty="0" err="1"/>
              <a:t>BillingNo</a:t>
            </a:r>
            <a:r>
              <a:rPr lang="en" altLang="zh-TW" sz="1200" dirty="0"/>
              <a:t>": "</a:t>
            </a:r>
            <a:r>
              <a:rPr lang="en" altLang="zh-TW" sz="1200" dirty="0" err="1"/>
              <a:t>testNo</a:t>
            </a:r>
            <a:r>
              <a:rPr lang="en" altLang="zh-TW" sz="1200" dirty="0"/>
              <a:t>.",</a:t>
            </a:r>
          </a:p>
          <a:p>
            <a:pPr lvl="1"/>
            <a:r>
              <a:rPr lang="en" altLang="zh-TW" sz="1200" dirty="0"/>
              <a:t>"</a:t>
            </a:r>
            <a:r>
              <a:rPr lang="en" altLang="zh-TW" sz="1200" dirty="0" err="1"/>
              <a:t>InvoiceMaster</a:t>
            </a:r>
            <a:r>
              <a:rPr lang="en" altLang="zh-TW" sz="1200" dirty="0"/>
              <a:t>": [</a:t>
            </a:r>
          </a:p>
          <a:p>
            <a:pPr lvl="2"/>
            <a:r>
              <a:rPr lang="en" altLang="zh-TW" sz="1200" dirty="0"/>
              <a:t>{...},</a:t>
            </a:r>
          </a:p>
          <a:p>
            <a:pPr lvl="2"/>
            <a:r>
              <a:rPr lang="en" altLang="zh-TW" sz="1200" dirty="0"/>
              <a:t>{...},</a:t>
            </a:r>
          </a:p>
          <a:p>
            <a:pPr lvl="2"/>
            <a:r>
              <a:rPr lang="en" altLang="zh-TW" sz="1200" dirty="0"/>
              <a:t>{...}</a:t>
            </a:r>
          </a:p>
          <a:p>
            <a:pPr lvl="1"/>
            <a:r>
              <a:rPr lang="en" altLang="zh-TW" sz="1200" dirty="0"/>
              <a:t>]</a:t>
            </a:r>
          </a:p>
          <a:p>
            <a:r>
              <a:rPr lang="en" altLang="zh-TW" sz="1200" dirty="0"/>
              <a:t>}</a:t>
            </a:r>
            <a:br>
              <a:rPr lang="en" altLang="zh-TW" sz="1200" dirty="0"/>
            </a:br>
            <a:endParaRPr lang="en" altLang="zh-TW" sz="1200" dirty="0"/>
          </a:p>
          <a:p>
            <a:r>
              <a:rPr lang="zh-TW" altLang="en-US" sz="1200" dirty="0"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回傳值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29175DF-5569-3966-A915-4316C8784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721" y="2025580"/>
            <a:ext cx="3451998" cy="2110232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6290C638-28DD-2C83-FD0B-B7E16DB3F297}"/>
              </a:ext>
            </a:extLst>
          </p:cNvPr>
          <p:cNvSpPr txBox="1"/>
          <p:nvPr/>
        </p:nvSpPr>
        <p:spPr>
          <a:xfrm>
            <a:off x="6737921" y="612844"/>
            <a:ext cx="1948124" cy="5386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800" dirty="0"/>
              <a:t>{</a:t>
            </a:r>
          </a:p>
          <a:p>
            <a:r>
              <a:rPr lang="zh-TW" altLang="en-US" sz="800" dirty="0"/>
              <a:t>        "message": "success",</a:t>
            </a:r>
          </a:p>
          <a:p>
            <a:r>
              <a:rPr lang="zh-TW" altLang="en-US" sz="800" dirty="0"/>
              <a:t>        "BillMaster": {</a:t>
            </a:r>
          </a:p>
          <a:p>
            <a:r>
              <a:rPr lang="zh-TW" altLang="en-US" sz="800" dirty="0"/>
              <a:t>            "BillingNo": str,</a:t>
            </a:r>
          </a:p>
          <a:p>
            <a:r>
              <a:rPr lang="zh-TW" altLang="en-US" sz="800" dirty="0"/>
              <a:t>            "PartyName": str,</a:t>
            </a:r>
          </a:p>
          <a:p>
            <a:r>
              <a:rPr lang="zh-TW" altLang="en-US" sz="800" dirty="0"/>
              <a:t>            "SubmarineCable": str,</a:t>
            </a:r>
          </a:p>
          <a:p>
            <a:r>
              <a:rPr lang="zh-TW" altLang="en-US" sz="800" dirty="0"/>
              <a:t>            "WorkTitle": str,</a:t>
            </a:r>
          </a:p>
          <a:p>
            <a:r>
              <a:rPr lang="zh-TW" altLang="en-US" sz="800" dirty="0"/>
              <a:t>            "IssueDate": datetime,</a:t>
            </a:r>
          </a:p>
          <a:p>
            <a:r>
              <a:rPr lang="zh-TW" altLang="en-US" sz="800" dirty="0"/>
              <a:t>            "DueDate": datetime,</a:t>
            </a:r>
          </a:p>
          <a:p>
            <a:r>
              <a:rPr lang="zh-TW" altLang="en-US" sz="800" dirty="0"/>
              <a:t>            "FeeAmountSum": float,</a:t>
            </a:r>
          </a:p>
          <a:p>
            <a:r>
              <a:rPr lang="zh-TW" altLang="en-US" sz="800" dirty="0"/>
              <a:t>            "ReceivedAmountSum": float,</a:t>
            </a:r>
          </a:p>
          <a:p>
            <a:r>
              <a:rPr lang="zh-TW" altLang="en-US" sz="800" dirty="0"/>
              <a:t>            "IsPro": bool,</a:t>
            </a:r>
          </a:p>
          <a:p>
            <a:r>
              <a:rPr lang="zh-TW" altLang="en-US" sz="800" dirty="0"/>
              <a:t>            "Status": str</a:t>
            </a:r>
          </a:p>
          <a:p>
            <a:r>
              <a:rPr lang="zh-TW" altLang="en-US" sz="800" dirty="0"/>
              <a:t>        },</a:t>
            </a:r>
          </a:p>
          <a:p>
            <a:r>
              <a:rPr lang="zh-TW" altLang="en-US" sz="800" dirty="0"/>
              <a:t>        "BillDetail": [</a:t>
            </a:r>
          </a:p>
          <a:p>
            <a:r>
              <a:rPr lang="zh-TW" altLang="en-US" sz="800" dirty="0"/>
              <a:t>            {</a:t>
            </a:r>
          </a:p>
          <a:p>
            <a:r>
              <a:rPr lang="zh-TW" altLang="en-US" sz="800" dirty="0"/>
              <a:t>                "WKMasterID": int,</a:t>
            </a:r>
          </a:p>
          <a:p>
            <a:r>
              <a:rPr lang="zh-TW" altLang="en-US" sz="800" dirty="0"/>
              <a:t>                "InvDetailID": int,</a:t>
            </a:r>
          </a:p>
          <a:p>
            <a:r>
              <a:rPr lang="zh-TW" altLang="en-US" sz="800" dirty="0"/>
              <a:t>                "PartyName": str,</a:t>
            </a:r>
          </a:p>
          <a:p>
            <a:r>
              <a:rPr lang="zh-TW" altLang="en-US" sz="800" dirty="0"/>
              <a:t>                "SupplierName": str,</a:t>
            </a:r>
          </a:p>
          <a:p>
            <a:r>
              <a:rPr lang="zh-TW" altLang="en-US" sz="800" dirty="0"/>
              <a:t>                "SubmarineC": str,</a:t>
            </a:r>
          </a:p>
          <a:p>
            <a:r>
              <a:rPr lang="zh-TW" altLang="en-US" sz="800" dirty="0"/>
              <a:t>                "WorkTitle": ablestr,</a:t>
            </a:r>
          </a:p>
          <a:p>
            <a:r>
              <a:rPr lang="zh-TW" altLang="en-US" sz="800" dirty="0"/>
              <a:t>                "BillMilestone": str,</a:t>
            </a:r>
          </a:p>
          <a:p>
            <a:r>
              <a:rPr lang="zh-TW" altLang="en-US" sz="800" dirty="0"/>
              <a:t>                "FeeItem": str,</a:t>
            </a:r>
          </a:p>
          <a:p>
            <a:r>
              <a:rPr lang="zh-TW" altLang="en-US" sz="800" dirty="0"/>
              <a:t>                "OrgFeeAmount": float,</a:t>
            </a:r>
          </a:p>
          <a:p>
            <a:r>
              <a:rPr lang="zh-TW" altLang="en-US" sz="800" dirty="0"/>
              <a:t>                "DedAmount": float,</a:t>
            </a:r>
          </a:p>
          <a:p>
            <a:r>
              <a:rPr lang="zh-TW" altLang="en-US" sz="800" dirty="0"/>
              <a:t>                "FeeAmount": float,</a:t>
            </a:r>
          </a:p>
          <a:p>
            <a:r>
              <a:rPr lang="zh-TW" altLang="en-US" sz="800" dirty="0"/>
              <a:t>                "ReceivedAmount": float,</a:t>
            </a:r>
          </a:p>
          <a:p>
            <a:r>
              <a:rPr lang="zh-TW" altLang="en-US" sz="800" dirty="0"/>
              <a:t>                "OverAmount": float,</a:t>
            </a:r>
          </a:p>
          <a:p>
            <a:r>
              <a:rPr lang="zh-TW" altLang="en-US" sz="800" dirty="0"/>
              <a:t>                "ShortAmount": float,</a:t>
            </a:r>
          </a:p>
          <a:p>
            <a:r>
              <a:rPr lang="zh-TW" altLang="en-US" sz="800" dirty="0"/>
              <a:t>                "BankFees": float,</a:t>
            </a:r>
          </a:p>
          <a:p>
            <a:r>
              <a:rPr lang="zh-TW" altLang="en-US" sz="800" dirty="0"/>
              <a:t>                "ShortOverReason": str,</a:t>
            </a:r>
          </a:p>
          <a:p>
            <a:r>
              <a:rPr lang="zh-TW" altLang="en-US" sz="800" dirty="0"/>
              <a:t>                "WriteOffDate": datetime,</a:t>
            </a:r>
          </a:p>
          <a:p>
            <a:r>
              <a:rPr lang="zh-TW" altLang="en-US" sz="800" dirty="0"/>
              <a:t>                "ReceiveDate": datetime,</a:t>
            </a:r>
          </a:p>
          <a:p>
            <a:r>
              <a:rPr lang="zh-TW" altLang="en-US" sz="800" dirty="0"/>
              <a:t>                "Note": str,</a:t>
            </a:r>
          </a:p>
          <a:p>
            <a:r>
              <a:rPr lang="zh-TW" altLang="en-US" sz="800" dirty="0"/>
              <a:t>                "ToCBAmount": str,</a:t>
            </a:r>
          </a:p>
          <a:p>
            <a:r>
              <a:rPr lang="zh-TW" altLang="en-US" sz="800" dirty="0"/>
              <a:t>                "Status": str</a:t>
            </a:r>
          </a:p>
          <a:p>
            <a:r>
              <a:rPr lang="zh-TW" altLang="en-US" sz="800" dirty="0"/>
              <a:t>            },</a:t>
            </a:r>
          </a:p>
          <a:p>
            <a:r>
              <a:rPr lang="zh-TW" altLang="en-US" sz="800" dirty="0"/>
              <a:t>            {...},</a:t>
            </a:r>
          </a:p>
          <a:p>
            <a:r>
              <a:rPr lang="zh-TW" altLang="en-US" sz="800" dirty="0"/>
              <a:t>            {...}</a:t>
            </a:r>
          </a:p>
          <a:p>
            <a:r>
              <a:rPr lang="zh-TW" altLang="en-US" sz="800" dirty="0"/>
              <a:t>        ],</a:t>
            </a:r>
          </a:p>
          <a:p>
            <a:r>
              <a:rPr lang="zh-TW" altLang="en-US" sz="800" dirty="0"/>
              <a:t>}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F9BD91DB-DF33-43B3-B626-BA0FB71A9D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44" y="1385894"/>
            <a:ext cx="6170339" cy="844522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C66C562D-F120-4E57-9478-BE9CE24469EA}"/>
              </a:ext>
            </a:extLst>
          </p:cNvPr>
          <p:cNvSpPr/>
          <p:nvPr/>
        </p:nvSpPr>
        <p:spPr>
          <a:xfrm>
            <a:off x="5892799" y="1650278"/>
            <a:ext cx="365125" cy="139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29B37A7E-9F66-4307-8D2A-356F4E6D48AB}"/>
              </a:ext>
            </a:extLst>
          </p:cNvPr>
          <p:cNvCxnSpPr>
            <a:stCxn id="14" idx="2"/>
            <a:endCxn id="8" idx="0"/>
          </p:cNvCxnSpPr>
          <p:nvPr/>
        </p:nvCxnSpPr>
        <p:spPr>
          <a:xfrm flipH="1">
            <a:off x="2635338" y="1789978"/>
            <a:ext cx="3440024" cy="5188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CF32F555-15B1-4B0E-B564-6DE6972F5735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 flipV="1">
            <a:off x="8686045" y="3287972"/>
            <a:ext cx="698278" cy="179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5F2E8C2B-15FB-4DA6-94A5-F7D07555A436}"/>
              </a:ext>
            </a:extLst>
          </p:cNvPr>
          <p:cNvSpPr/>
          <p:nvPr/>
        </p:nvSpPr>
        <p:spPr>
          <a:xfrm>
            <a:off x="9384323" y="3020642"/>
            <a:ext cx="1964714" cy="534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15FFAA2-C64B-437C-8CED-4B23D69FDCD6}"/>
              </a:ext>
            </a:extLst>
          </p:cNvPr>
          <p:cNvSpPr/>
          <p:nvPr/>
        </p:nvSpPr>
        <p:spPr>
          <a:xfrm>
            <a:off x="572987" y="4954818"/>
            <a:ext cx="486193" cy="1429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8F7FB452-04EB-4969-A785-A1C9FA599025}"/>
              </a:ext>
            </a:extLst>
          </p:cNvPr>
          <p:cNvCxnSpPr>
            <a:cxnSpLocks/>
            <a:stCxn id="19" idx="3"/>
            <a:endCxn id="11" idx="1"/>
          </p:cNvCxnSpPr>
          <p:nvPr/>
        </p:nvCxnSpPr>
        <p:spPr>
          <a:xfrm flipV="1">
            <a:off x="1059180" y="3305889"/>
            <a:ext cx="5678741" cy="17204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139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581E20-ADF0-3825-5476-CF68EF5EF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13" y="-142342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做完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CB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抵扣後退回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待合併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合併後送出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kumimoji="1"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DCB5CFD-EFCB-8914-29AE-4E42B89214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76" y="1690688"/>
            <a:ext cx="4418137" cy="270084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56DC8E22-206C-287F-93CD-01E4D9A7F605}"/>
              </a:ext>
            </a:extLst>
          </p:cNvPr>
          <p:cNvSpPr txBox="1"/>
          <p:nvPr/>
        </p:nvSpPr>
        <p:spPr>
          <a:xfrm>
            <a:off x="950975" y="4622399"/>
            <a:ext cx="605107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Step1. 檢查帳單號碼</a:t>
            </a:r>
          </a:p>
          <a:p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Method: GET</a:t>
            </a:r>
          </a:p>
          <a:p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URL: 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/>
              </a:rPr>
              <a:t>http://localhost:8000/api/v1/checkBillingNo/</a:t>
            </a:r>
            <a:r>
              <a:rPr lang="zh-TW" altLang="en-US" sz="12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/>
              </a:rPr>
              <a:t>{BillingNo}</a:t>
            </a:r>
            <a:endParaRPr lang="en-US" altLang="zh-TW" sz="1200" dirty="0"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回傳內容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</a:t>
            </a:r>
            <a:b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1. {"</a:t>
            </a:r>
            <a:r>
              <a:rPr lang="en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message": "BillingNo is not exist"} </a:t>
            </a:r>
            <a:br>
              <a:rPr lang="en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2. {"message": "BillingNo is exist"}</a:t>
            </a:r>
            <a:endPara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4F3E99A-650B-9586-B91E-526214D6449C}"/>
              </a:ext>
            </a:extLst>
          </p:cNvPr>
          <p:cNvSpPr/>
          <p:nvPr/>
        </p:nvSpPr>
        <p:spPr>
          <a:xfrm>
            <a:off x="3031299" y="2705622"/>
            <a:ext cx="1290180" cy="2254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6B2F55BC-E618-F4FC-F026-C7C7DB8E44F2}"/>
              </a:ext>
            </a:extLst>
          </p:cNvPr>
          <p:cNvCxnSpPr>
            <a:stCxn id="8" idx="2"/>
          </p:cNvCxnSpPr>
          <p:nvPr/>
        </p:nvCxnSpPr>
        <p:spPr>
          <a:xfrm>
            <a:off x="3676389" y="2931090"/>
            <a:ext cx="751562" cy="21482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F846C585-7C88-4F16-9A05-4D0E12201548}"/>
              </a:ext>
            </a:extLst>
          </p:cNvPr>
          <p:cNvSpPr txBox="1"/>
          <p:nvPr/>
        </p:nvSpPr>
        <p:spPr>
          <a:xfrm>
            <a:off x="9149370" y="1052115"/>
            <a:ext cx="1948124" cy="550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800" dirty="0"/>
              <a:t>POST</a:t>
            </a:r>
            <a:r>
              <a:rPr lang="zh-TW" altLang="en-US" sz="800" dirty="0"/>
              <a:t> </a:t>
            </a:r>
            <a:r>
              <a:rPr lang="en-US" altLang="zh-TW" sz="800" dirty="0"/>
              <a:t>Body:</a:t>
            </a:r>
            <a:endParaRPr lang="zh-TW" altLang="en-US" sz="800" dirty="0"/>
          </a:p>
          <a:p>
            <a:br>
              <a:rPr lang="en-US" altLang="zh-TW" sz="800" dirty="0"/>
            </a:br>
            <a:r>
              <a:rPr lang="zh-TW" altLang="en-US" sz="800" dirty="0"/>
              <a:t>{</a:t>
            </a:r>
          </a:p>
          <a:p>
            <a:r>
              <a:rPr lang="zh-TW" altLang="en-US" sz="800" dirty="0"/>
              <a:t>        "BillMaster": {</a:t>
            </a:r>
          </a:p>
          <a:p>
            <a:r>
              <a:rPr lang="zh-TW" altLang="en-US" sz="800" dirty="0"/>
              <a:t>            "BillingNo": str,</a:t>
            </a:r>
          </a:p>
          <a:p>
            <a:r>
              <a:rPr lang="zh-TW" altLang="en-US" sz="800" dirty="0"/>
              <a:t>            "PartyName": str,</a:t>
            </a:r>
          </a:p>
          <a:p>
            <a:r>
              <a:rPr lang="zh-TW" altLang="en-US" sz="800" dirty="0"/>
              <a:t>            "SubmarineCable": str,</a:t>
            </a:r>
          </a:p>
          <a:p>
            <a:r>
              <a:rPr lang="zh-TW" altLang="en-US" sz="800" dirty="0"/>
              <a:t>            "WorkTitle": str,</a:t>
            </a:r>
          </a:p>
          <a:p>
            <a:r>
              <a:rPr lang="zh-TW" altLang="en-US" sz="800" dirty="0"/>
              <a:t>            "IssueDate": datetime,</a:t>
            </a:r>
          </a:p>
          <a:p>
            <a:r>
              <a:rPr lang="zh-TW" altLang="en-US" sz="800" dirty="0"/>
              <a:t>            "DueDate": datetime,</a:t>
            </a:r>
          </a:p>
          <a:p>
            <a:r>
              <a:rPr lang="zh-TW" altLang="en-US" sz="800" dirty="0"/>
              <a:t>            "FeeAmountSum": float,</a:t>
            </a:r>
          </a:p>
          <a:p>
            <a:r>
              <a:rPr lang="zh-TW" altLang="en-US" sz="800" dirty="0"/>
              <a:t>            "ReceivedAmountSum": float,</a:t>
            </a:r>
          </a:p>
          <a:p>
            <a:r>
              <a:rPr lang="zh-TW" altLang="en-US" sz="800" dirty="0"/>
              <a:t>            "IsPro": bool,</a:t>
            </a:r>
          </a:p>
          <a:p>
            <a:r>
              <a:rPr lang="zh-TW" altLang="en-US" sz="800" dirty="0"/>
              <a:t>            "Status": str</a:t>
            </a:r>
          </a:p>
          <a:p>
            <a:r>
              <a:rPr lang="zh-TW" altLang="en-US" sz="800" dirty="0"/>
              <a:t>        },</a:t>
            </a:r>
          </a:p>
          <a:p>
            <a:r>
              <a:rPr lang="zh-TW" altLang="en-US" sz="800" dirty="0"/>
              <a:t>        "BillDetail": [</a:t>
            </a:r>
          </a:p>
          <a:p>
            <a:r>
              <a:rPr lang="zh-TW" altLang="en-US" sz="800" dirty="0"/>
              <a:t>            {</a:t>
            </a:r>
          </a:p>
          <a:p>
            <a:r>
              <a:rPr lang="zh-TW" altLang="en-US" sz="800" dirty="0"/>
              <a:t>               "WKMasterID": int,</a:t>
            </a:r>
          </a:p>
          <a:p>
            <a:r>
              <a:rPr lang="zh-TW" altLang="en-US" sz="800" dirty="0"/>
              <a:t>                "InvDetailID": int,</a:t>
            </a:r>
          </a:p>
          <a:p>
            <a:r>
              <a:rPr lang="zh-TW" altLang="en-US" sz="800" dirty="0"/>
              <a:t>                "PartyName": str,</a:t>
            </a:r>
          </a:p>
          <a:p>
            <a:r>
              <a:rPr lang="zh-TW" altLang="en-US" sz="800" dirty="0"/>
              <a:t>                "SupplierName": str,</a:t>
            </a:r>
          </a:p>
          <a:p>
            <a:r>
              <a:rPr lang="zh-TW" altLang="en-US" sz="800" dirty="0"/>
              <a:t>                "SubmarineC": str,</a:t>
            </a:r>
          </a:p>
          <a:p>
            <a:r>
              <a:rPr lang="zh-TW" altLang="en-US" sz="800" dirty="0"/>
              <a:t>                "WorkTitle": ablestr,</a:t>
            </a:r>
          </a:p>
          <a:p>
            <a:r>
              <a:rPr lang="zh-TW" altLang="en-US" sz="800" dirty="0"/>
              <a:t>                "BillMilestone": str,</a:t>
            </a:r>
          </a:p>
          <a:p>
            <a:r>
              <a:rPr lang="zh-TW" altLang="en-US" sz="800" dirty="0"/>
              <a:t>                "FeeItem": str,</a:t>
            </a:r>
          </a:p>
          <a:p>
            <a:r>
              <a:rPr lang="zh-TW" altLang="en-US" sz="800" dirty="0"/>
              <a:t>                "OrgFeeAmount": float,</a:t>
            </a:r>
          </a:p>
          <a:p>
            <a:r>
              <a:rPr lang="zh-TW" altLang="en-US" sz="800" dirty="0"/>
              <a:t>                "DedAmount": float,</a:t>
            </a:r>
          </a:p>
          <a:p>
            <a:r>
              <a:rPr lang="zh-TW" altLang="en-US" sz="800" dirty="0"/>
              <a:t>                "FeeAmount": float,</a:t>
            </a:r>
          </a:p>
          <a:p>
            <a:r>
              <a:rPr lang="zh-TW" altLang="en-US" sz="800" dirty="0"/>
              <a:t>                "ReceivedAmount": float,</a:t>
            </a:r>
          </a:p>
          <a:p>
            <a:r>
              <a:rPr lang="zh-TW" altLang="en-US" sz="800" dirty="0"/>
              <a:t>                "OverAmount": float,</a:t>
            </a:r>
          </a:p>
          <a:p>
            <a:r>
              <a:rPr lang="zh-TW" altLang="en-US" sz="800" dirty="0"/>
              <a:t>                "ShortAmount": float,</a:t>
            </a:r>
          </a:p>
          <a:p>
            <a:r>
              <a:rPr lang="zh-TW" altLang="en-US" sz="800" dirty="0"/>
              <a:t>                "BankFees": float,</a:t>
            </a:r>
          </a:p>
          <a:p>
            <a:r>
              <a:rPr lang="zh-TW" altLang="en-US" sz="800" dirty="0"/>
              <a:t>                "ShortOverReason": str,</a:t>
            </a:r>
          </a:p>
          <a:p>
            <a:r>
              <a:rPr lang="zh-TW" altLang="en-US" sz="800" dirty="0"/>
              <a:t>                "WriteOffDate": datetime,</a:t>
            </a:r>
          </a:p>
          <a:p>
            <a:r>
              <a:rPr lang="zh-TW" altLang="en-US" sz="800" dirty="0"/>
              <a:t>                "ReceiveDate": datetime,</a:t>
            </a:r>
          </a:p>
          <a:p>
            <a:r>
              <a:rPr lang="zh-TW" altLang="en-US" sz="800" dirty="0"/>
              <a:t>                "Note": str,</a:t>
            </a:r>
          </a:p>
          <a:p>
            <a:r>
              <a:rPr lang="zh-TW" altLang="en-US" sz="800" dirty="0"/>
              <a:t>                "ToCBAmount": str,</a:t>
            </a:r>
          </a:p>
          <a:p>
            <a:r>
              <a:rPr lang="zh-TW" altLang="en-US" sz="800" dirty="0"/>
              <a:t>                "Status": str</a:t>
            </a:r>
          </a:p>
          <a:p>
            <a:r>
              <a:rPr lang="zh-TW" altLang="en-US" sz="800" dirty="0"/>
              <a:t>            },</a:t>
            </a:r>
          </a:p>
          <a:p>
            <a:r>
              <a:rPr lang="zh-TW" altLang="en-US" sz="800" dirty="0"/>
              <a:t>            {...},</a:t>
            </a:r>
          </a:p>
          <a:p>
            <a:r>
              <a:rPr lang="zh-TW" altLang="en-US" sz="800" dirty="0"/>
              <a:t>            {...}</a:t>
            </a:r>
          </a:p>
          <a:p>
            <a:r>
              <a:rPr lang="zh-TW" altLang="en-US" sz="800" dirty="0"/>
              <a:t>        ],</a:t>
            </a:r>
          </a:p>
          <a:p>
            <a:r>
              <a:rPr lang="zh-TW" altLang="en-US" sz="800" dirty="0"/>
              <a:t>}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A9FD643-2550-4005-9DFE-8C4D5CF05C9A}"/>
              </a:ext>
            </a:extLst>
          </p:cNvPr>
          <p:cNvSpPr txBox="1"/>
          <p:nvPr/>
        </p:nvSpPr>
        <p:spPr>
          <a:xfrm>
            <a:off x="5639991" y="1547253"/>
            <a:ext cx="32385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000" dirty="0"/>
              <a:t>Method: POST</a:t>
            </a:r>
          </a:p>
          <a:p>
            <a:r>
              <a:rPr lang="zh-TW" altLang="en-US" sz="1000" dirty="0"/>
              <a:t>URL: </a:t>
            </a:r>
            <a:r>
              <a:rPr lang="zh-TW" altLang="en-US" sz="1000" dirty="0">
                <a:hlinkClick r:id="rId4"/>
              </a:rPr>
              <a:t>http://localhost:8000/api/v1/initBillMaster&amp;BillDetail</a:t>
            </a:r>
            <a:endParaRPr lang="en-US" altLang="zh-TW" sz="1000" dirty="0"/>
          </a:p>
        </p:txBody>
      </p:sp>
      <p:cxnSp>
        <p:nvCxnSpPr>
          <p:cNvPr id="6" name="接點: 肘形 5">
            <a:extLst>
              <a:ext uri="{FF2B5EF4-FFF2-40B4-BE49-F238E27FC236}">
                <a16:creationId xmlns:a16="http://schemas.microsoft.com/office/drawing/2014/main" id="{42420D6B-10AF-48DC-88B4-2954193845D9}"/>
              </a:ext>
            </a:extLst>
          </p:cNvPr>
          <p:cNvCxnSpPr>
            <a:stCxn id="11" idx="2"/>
            <a:endCxn id="9" idx="1"/>
          </p:cNvCxnSpPr>
          <p:nvPr/>
        </p:nvCxnSpPr>
        <p:spPr>
          <a:xfrm rot="16200000" flipH="1">
            <a:off x="7274629" y="1931974"/>
            <a:ext cx="1859352" cy="189012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689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7056BB-C3F7-4AFA-A110-D9DF6A8EB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待抵扣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查詢帳單主檔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274E3E7-6488-9E13-C2BE-CA8AB9654E5C}"/>
              </a:ext>
            </a:extLst>
          </p:cNvPr>
          <p:cNvSpPr txBox="1"/>
          <p:nvPr/>
        </p:nvSpPr>
        <p:spPr>
          <a:xfrm>
            <a:off x="838200" y="3725288"/>
            <a:ext cx="112339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Method: GET</a:t>
            </a:r>
          </a:p>
          <a:p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URL: 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http://localhost:8000/api/v1/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Bill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Master/PartyName=會員名稱&amp;SubmarineCable=海纜名稱&amp;WorkTitle=海</a:t>
            </a:r>
            <a:r>
              <a:rPr lang="zh-TW" altLang="en-US" sz="12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纜作業</a:t>
            </a:r>
            <a:endPara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12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回傳內容格式請參閱下一頁</a:t>
            </a:r>
            <a:endParaRPr lang="en-US" altLang="zh-TW" sz="1200" dirty="0"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B181CE0-938D-F557-F82B-EBF889EA44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20448"/>
            <a:ext cx="7772400" cy="1902469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D6A90B63-4DB1-9C1F-5ACB-A47BBD38A361}"/>
              </a:ext>
            </a:extLst>
          </p:cNvPr>
          <p:cNvSpPr/>
          <p:nvPr/>
        </p:nvSpPr>
        <p:spPr>
          <a:xfrm>
            <a:off x="947929" y="2671351"/>
            <a:ext cx="478536" cy="3095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43A3F14F-E0C8-21C3-D02B-021F23C5082A}"/>
              </a:ext>
            </a:extLst>
          </p:cNvPr>
          <p:cNvCxnSpPr>
            <a:stCxn id="9" idx="2"/>
          </p:cNvCxnSpPr>
          <p:nvPr/>
        </p:nvCxnSpPr>
        <p:spPr>
          <a:xfrm>
            <a:off x="1187197" y="2980945"/>
            <a:ext cx="3192779" cy="9601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4FA6512-6DD4-80B4-C07A-B1753E288AC6}"/>
              </a:ext>
            </a:extLst>
          </p:cNvPr>
          <p:cNvSpPr txBox="1"/>
          <p:nvPr/>
        </p:nvSpPr>
        <p:spPr>
          <a:xfrm>
            <a:off x="3049524" y="3244334"/>
            <a:ext cx="6720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必加</a:t>
            </a:r>
          </a:p>
        </p:txBody>
      </p:sp>
    </p:spTree>
    <p:extLst>
      <p:ext uri="{BB962C8B-B14F-4D97-AF65-F5344CB8AC3E}">
        <p14:creationId xmlns:p14="http://schemas.microsoft.com/office/powerpoint/2010/main" val="2963583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1149</TotalTime>
  <Words>979</Words>
  <Application>Microsoft Office PowerPoint</Application>
  <PresentationFormat>寬螢幕</PresentationFormat>
  <Paragraphs>157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標楷體</vt:lpstr>
      <vt:lpstr>Arial</vt:lpstr>
      <vt:lpstr>Calibri</vt:lpstr>
      <vt:lpstr>Calibri Light</vt:lpstr>
      <vt:lpstr>Times New Roman</vt:lpstr>
      <vt:lpstr>Office 佈景主題</vt:lpstr>
      <vt:lpstr>帳單API</vt:lpstr>
      <vt:lpstr>待合併(查詢發票主檔)</vt:lpstr>
      <vt:lpstr>PowerPoint 簡報</vt:lpstr>
      <vt:lpstr>待合併(按"+合併帳單")</vt:lpstr>
      <vt:lpstr>做完CB抵扣後退回-待合併(合併後送出)</vt:lpstr>
      <vt:lpstr>待抵扣(查詢帳單主檔)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退回&amp;作廢</dc:title>
  <dc:creator>董宇哲</dc:creator>
  <cp:lastModifiedBy>董宇哲</cp:lastModifiedBy>
  <cp:revision>16</cp:revision>
  <dcterms:created xsi:type="dcterms:W3CDTF">2023-02-23T05:37:39Z</dcterms:created>
  <dcterms:modified xsi:type="dcterms:W3CDTF">2023-03-13T23:23:13Z</dcterms:modified>
</cp:coreProperties>
</file>