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>
        <p:scale>
          <a:sx n="120" d="100"/>
          <a:sy n="120" d="100"/>
        </p:scale>
        <p:origin x="8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63C91-DB32-9340-417D-725C9CA8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E5A76-0B91-870A-D3F8-69CEAAF3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24D85-A0E2-675C-658C-B254584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6DCAC-2714-BCEA-42B6-06F995B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2610A6-BEA9-4B24-526C-3EF14BAC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1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83818-661F-1D24-4A4C-AACFF55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9A90AB-E7E0-9263-1999-628544139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9F2C0-A0BE-C9DC-6461-9B5DAA70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EB998-D44A-1347-D2DB-1A1B6224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60ADB-7641-7983-2234-A581C967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31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A65FF4-1266-4F25-8CC5-69C6B99D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A1D9B6-4065-3085-1EFB-2A30C297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4E48F-E33A-ED9E-3F19-4AA9E7A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31663-D428-F8B1-4176-0D4BFCC9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54584A-5F47-8D1E-E86E-DC88D6A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94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A6650-44AE-BD04-4F09-EE32DFFC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33955-1DB2-F86A-C6B2-CAFFE880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4FDEF-9BDA-6E54-DBCF-C5A2CC7D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74B9E-9434-D53E-ADE6-1D44199B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DCF65-D034-756B-6946-73C86D8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5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ED1D-B567-FFF8-47BE-5A5A083D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6A40D-B9A7-25CE-CD25-A9E1642E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0C79E-C53D-CDC4-532A-64B535A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3A9CC-4BAF-6757-613E-E85D3AA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18CC72-0327-CD11-026C-45FD874F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53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D746F-4C42-CBD7-9C3D-106ED335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48D3C-F1F5-773E-949E-8439EDD21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0E7FE2-C3A6-0396-A3F8-5ED9CFA6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89270-CA1C-A778-5AF8-CA9ACEF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A82F4-B97B-B7AA-4B14-DA24A9EE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1F5DE-76A4-95ED-C119-99678E22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37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5C1AC-E5E9-B912-F100-6A3207FE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1FA4A-49AC-0C4D-AB38-E4F35022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6415D-F473-61F0-FFD6-FEAFA86EF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20430A-710E-FA86-3784-4CAF93E7A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6331D-C121-2D06-EFAC-C56842D9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F8D91C-BD0B-9FED-7D78-EB5A053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EEF48-0676-3F69-AED7-0E75BD7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898F40-BA9F-7E22-BF26-75551BA9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976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CE63-E89B-54C9-B58E-2AD5895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DF0755-A52C-7EA2-DEF5-C064454D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718DE1-D51D-7A84-2701-A942EBB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D2D9DD-9380-D670-026E-9C15684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87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03AF6C-2FB1-433C-9CFD-A1F42640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48784A-948D-0C82-D681-2B5F6D6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8C4A5-2A4A-9F98-7276-CEB8A04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0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E70A8-AF2F-296C-92FE-98F167E4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FFD28-D424-8967-B392-5F327EE7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9824B2-4A96-8A15-1230-ABDD5F3D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917D80-9230-08E8-7DF6-F7B78B9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35AF4-637C-D4DE-4BF0-D51223F9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D4790F-41D0-2902-03FC-0BCE542F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4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52BE9-D395-4528-91D4-A6D6F6DD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A1C598-80D6-0A84-6136-9CE27536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D3DFAD-8F42-7998-116E-668F4AE1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1B5BE6-6CC8-AF49-5FD7-D61463DB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B84CE-1626-80A3-4787-FBAF6495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54C0DE-C940-CA9A-7D4E-61255B0F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4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B06664-4EB1-2D1B-3CA8-30E5FA1A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8E9E39-2605-2837-E882-FCEF6A41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4AA4C-F7AC-8A58-54BD-3A6B9F634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E7F3-F75A-6F42-895B-BB62B0C9BBBD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3FD68-8D13-A420-1C92-8D37B08BE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5E17F-FED4-05EA-E9F6-472AD884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3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Stream/WKMasterID=%7bWKMasterID%7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Stream/WKMasterID=%7bWKMasterID%7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InvoiceMaster&amp;InvoiceDetai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Mas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updateInvoiceWKMast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InvoiceWKMaster/WKMasterID=%7bWKMasterID%7d" TargetMode="External"/><Relationship Id="rId4" Type="http://schemas.openxmlformats.org/officeDocument/2006/relationships/hyperlink" Target="http://127.0.0.1:8000/api/v1/InvoiceDetail/WKMasterID=%7bid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9E704-F131-0EBC-75AE-9C3FA3513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發票主檔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發票明細檔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尚未立帳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(1)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7A2C81-6226-80C3-11B0-D35AFD83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9" y="1447294"/>
            <a:ext cx="5620967" cy="31617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/getInvoiceMaster&amp;InvoiceDetailStream/WKMasterID=</a:t>
            </a:r>
            <a:r>
              <a:rPr lang="en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{WKMasterID}</a:t>
            </a:r>
            <a:b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發票工作主檔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15E7CB1-520F-7F57-8D1D-440494FF91CD}"/>
              </a:ext>
            </a:extLst>
          </p:cNvPr>
          <p:cNvSpPr/>
          <p:nvPr/>
        </p:nvSpPr>
        <p:spPr>
          <a:xfrm>
            <a:off x="6096000" y="2842788"/>
            <a:ext cx="304800" cy="14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曲線接點 8">
            <a:extLst>
              <a:ext uri="{FF2B5EF4-FFF2-40B4-BE49-F238E27FC236}">
                <a16:creationId xmlns:a16="http://schemas.microsoft.com/office/drawing/2014/main" id="{08F09B4C-D0CC-7CF4-1E13-6C7F4DB0A53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3906186" y="2791492"/>
            <a:ext cx="2146063" cy="253836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8" y="203542"/>
            <a:ext cx="1242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7772C-20CA-4786-4259-977B9B2F0CD7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9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F2D1198-92A4-F73E-9900-9937025D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1" y="1404753"/>
            <a:ext cx="5029954" cy="3659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尚未立帳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(2)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/getInvoiceMaster&amp;InvoiceDetailStream/WKMasterID=</a:t>
            </a:r>
            <a:r>
              <a:rPr lang="en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{WKMasterID}</a:t>
            </a:r>
            <a:b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發票工作主檔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8" y="203542"/>
            <a:ext cx="1242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8012316" y="3720973"/>
            <a:ext cx="2199993" cy="242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曲線接點 16">
            <a:extLst>
              <a:ext uri="{FF2B5EF4-FFF2-40B4-BE49-F238E27FC236}">
                <a16:creationId xmlns:a16="http://schemas.microsoft.com/office/drawing/2014/main" id="{5B6A69FA-951C-D8D5-5160-9D6BBCD67847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5748949" y="2100405"/>
            <a:ext cx="2263367" cy="283373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50A217D-F221-4745-C709-6FD580F343B1}"/>
              </a:ext>
            </a:extLst>
          </p:cNvPr>
          <p:cNvSpPr/>
          <p:nvPr/>
        </p:nvSpPr>
        <p:spPr>
          <a:xfrm>
            <a:off x="1041146" y="1991762"/>
            <a:ext cx="4707803" cy="21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B2572B-73CC-C5C1-80AA-C010C42A87EB}"/>
              </a:ext>
            </a:extLst>
          </p:cNvPr>
          <p:cNvSpPr/>
          <p:nvPr/>
        </p:nvSpPr>
        <p:spPr>
          <a:xfrm>
            <a:off x="1041147" y="4128380"/>
            <a:ext cx="938544" cy="150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1472B9-4B62-E76C-EC8E-7868431FCE7B}"/>
              </a:ext>
            </a:extLst>
          </p:cNvPr>
          <p:cNvSpPr/>
          <p:nvPr/>
        </p:nvSpPr>
        <p:spPr>
          <a:xfrm>
            <a:off x="7902164" y="635350"/>
            <a:ext cx="1757883" cy="154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943F711F-8431-6A01-5CC8-099A6388B70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1979691" y="712477"/>
            <a:ext cx="5922473" cy="349105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F2D1198-92A4-F73E-9900-9937025D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1" y="1404753"/>
            <a:ext cx="5029954" cy="3659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送出立帳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/addInvoiceMaster&amp;InvoiceDetail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7" y="203542"/>
            <a:ext cx="1825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  <a:endParaRPr lang="zh-TW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7749766" y="464939"/>
            <a:ext cx="3132499" cy="6316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endCxn id="11" idx="1"/>
          </p:cNvCxnSpPr>
          <p:nvPr/>
        </p:nvCxnSpPr>
        <p:spPr>
          <a:xfrm flipV="1">
            <a:off x="1041149" y="3665816"/>
            <a:ext cx="6639569" cy="1911119"/>
          </a:xfrm>
          <a:prstGeom prst="bentConnector3">
            <a:avLst>
              <a:gd name="adj1" fmla="val 74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DEDCAF-C111-A728-9EC4-2A404D48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975"/>
            <a:ext cx="5470917" cy="30773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Consolas" panose="020B0609020204030204" pitchFamily="49" charset="0"/>
              </a:rPr>
              <a:t>更新發票主檔狀態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451093" y="593887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/updateInvoiceMaster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793930" y="2851088"/>
            <a:ext cx="3047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"Status": "INVALID"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793929" y="2589691"/>
            <a:ext cx="1825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  <a:endParaRPr lang="zh-TW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7862978" y="2851089"/>
            <a:ext cx="3132499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196523" y="3205032"/>
            <a:ext cx="6666455" cy="2536549"/>
          </a:xfrm>
          <a:prstGeom prst="bentConnector3">
            <a:avLst>
              <a:gd name="adj1" fmla="val 86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110BCA7-CDF1-B7D5-C129-E2E3A9E8D9E5}"/>
              </a:ext>
            </a:extLst>
          </p:cNvPr>
          <p:cNvSpPr/>
          <p:nvPr/>
        </p:nvSpPr>
        <p:spPr>
          <a:xfrm>
            <a:off x="5816600" y="3073401"/>
            <a:ext cx="190500" cy="13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EF1327-9E6F-E9E3-A3BF-80BB900BB675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3814516" y="3211385"/>
            <a:ext cx="2103688" cy="2090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99B1AB-5763-7F95-F522-6CF044570899}"/>
              </a:ext>
            </a:extLst>
          </p:cNvPr>
          <p:cNvSpPr txBox="1"/>
          <p:nvPr/>
        </p:nvSpPr>
        <p:spPr>
          <a:xfrm>
            <a:off x="451093" y="5308719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/updateInvoiceWKMaster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6F08CDB0-FDB4-4F79-089A-5622CF154CE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19129" y="3558975"/>
            <a:ext cx="8310099" cy="28242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6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A447AA-B654-AF0D-DA8B-E14A9BEA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67" y="1656018"/>
            <a:ext cx="4341430" cy="24420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ABCB64-19FC-46F1-9EBB-8172877C4732}"/>
              </a:ext>
            </a:extLst>
          </p:cNvPr>
          <p:cNvSpPr txBox="1"/>
          <p:nvPr/>
        </p:nvSpPr>
        <p:spPr>
          <a:xfrm>
            <a:off x="5980386" y="1566441"/>
            <a:ext cx="310932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4.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BillMilestone</a:t>
            </a:r>
            <a:endParaRPr lang="zh-TW" altLang="en-US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5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IssueDate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6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DueDate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7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CreateDate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8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IsLiability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9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PartyName --&gt; 無Liability才能填</a:t>
            </a:r>
          </a:p>
          <a:p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10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0808" y="2767012"/>
            <a:ext cx="3275046" cy="116148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282735" y="38756"/>
            <a:ext cx="1434841" cy="7123648"/>
          </a:xfrm>
          <a:prstGeom prst="bentConnector3">
            <a:avLst>
              <a:gd name="adj1" fmla="val 115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14B74E8-462D-DD6C-8F18-D75E6BFA8B72}"/>
              </a:ext>
            </a:extLst>
          </p:cNvPr>
          <p:cNvSpPr/>
          <p:nvPr/>
        </p:nvSpPr>
        <p:spPr>
          <a:xfrm>
            <a:off x="1800808" y="2034568"/>
            <a:ext cx="3411272" cy="293348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5380EA-AB39-A378-11CB-635160A263A3}"/>
              </a:ext>
            </a:extLst>
          </p:cNvPr>
          <p:cNvSpPr/>
          <p:nvPr/>
        </p:nvSpPr>
        <p:spPr>
          <a:xfrm>
            <a:off x="5907567" y="1562636"/>
            <a:ext cx="3109329" cy="2492989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AAD8747F-809F-12D8-BDF0-9C8F720FA459}"/>
              </a:ext>
            </a:extLst>
          </p:cNvPr>
          <p:cNvCxnSpPr>
            <a:endCxn id="20" idx="1"/>
          </p:cNvCxnSpPr>
          <p:nvPr/>
        </p:nvCxnSpPr>
        <p:spPr>
          <a:xfrm>
            <a:off x="5212080" y="2164080"/>
            <a:ext cx="695487" cy="645051"/>
          </a:xfrm>
          <a:prstGeom prst="curvedConnector3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110457F9-9BF1-3C07-9F1E-D967BDFE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1656018"/>
            <a:ext cx="4450030" cy="25031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DEDCAF-C111-A728-9EC4-2A404D48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7" y="1656018"/>
            <a:ext cx="4341430" cy="24420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查詢發票主檔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發票明細檔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/InvoiceDetail/WKMasterID={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}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9221661" y="3471713"/>
            <a:ext cx="266476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WKDetailID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InvDetailID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"DHT",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"SJC2",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"Construction",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"BM9a Sea...",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LBRatio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3.5714285714,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"Difference": 0.0,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"DT0170168-1",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"NEC",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"BM9a",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FeeAmountPre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1288822.32,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FeeAmountPost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46029.37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{...}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045268" y="4969028"/>
            <a:ext cx="8392731" cy="596984"/>
          </a:xfrm>
          <a:prstGeom prst="bentConnector3">
            <a:avLst>
              <a:gd name="adj1" fmla="val 644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110BCA7-CDF1-B7D5-C129-E2E3A9E8D9E5}"/>
              </a:ext>
            </a:extLst>
          </p:cNvPr>
          <p:cNvSpPr/>
          <p:nvPr/>
        </p:nvSpPr>
        <p:spPr>
          <a:xfrm>
            <a:off x="4641011" y="2775953"/>
            <a:ext cx="163902" cy="10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EF1327-9E6F-E9E3-A3BF-80BB900BB675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5400000">
            <a:off x="2783455" y="3194198"/>
            <a:ext cx="2248169" cy="1630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7EAC6C2-2F0B-1295-9A37-FC286393FB0B}"/>
              </a:ext>
            </a:extLst>
          </p:cNvPr>
          <p:cNvSpPr/>
          <p:nvPr/>
        </p:nvSpPr>
        <p:spPr>
          <a:xfrm>
            <a:off x="6428247" y="2309091"/>
            <a:ext cx="2549497" cy="12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1FAF6D-2989-6601-4C73-3AA0CDF3547B}"/>
              </a:ext>
            </a:extLst>
          </p:cNvPr>
          <p:cNvSpPr/>
          <p:nvPr/>
        </p:nvSpPr>
        <p:spPr>
          <a:xfrm>
            <a:off x="9437999" y="3666348"/>
            <a:ext cx="2140509" cy="2605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曲線接點 29">
            <a:extLst>
              <a:ext uri="{FF2B5EF4-FFF2-40B4-BE49-F238E27FC236}">
                <a16:creationId xmlns:a16="http://schemas.microsoft.com/office/drawing/2014/main" id="{C20F997B-9A9D-A7ED-F477-900D550E9B06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rot="16200000" flipV="1">
            <a:off x="8488353" y="1646447"/>
            <a:ext cx="1234545" cy="28052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78300D-E93A-4F3E-49E4-9F93EB0466F3}"/>
              </a:ext>
            </a:extLst>
          </p:cNvPr>
          <p:cNvSpPr txBox="1"/>
          <p:nvPr/>
        </p:nvSpPr>
        <p:spPr>
          <a:xfrm>
            <a:off x="340258" y="5730691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5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5"/>
              </a:rPr>
              <a:t>/InvoiceWKMaster/WKMasterID={WKMasterID}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CACF07-BC1E-E667-69FF-6125F7026A02}"/>
              </a:ext>
            </a:extLst>
          </p:cNvPr>
          <p:cNvSpPr txBox="1"/>
          <p:nvPr/>
        </p:nvSpPr>
        <p:spPr>
          <a:xfrm>
            <a:off x="9221661" y="62300"/>
            <a:ext cx="2805259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"SJC2",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ContractType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"SC",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"2022-11-08T00:00:00",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"TEMPORARY",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IsRecharge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"Construction",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"DT0170168-1",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"NEC",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IssueDate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"2022-09-09T00:00:00",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IsLiability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"2023-01-17T16:38:55"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4243D5-5580-C1E6-E685-23815F4FB11C}"/>
              </a:ext>
            </a:extLst>
          </p:cNvPr>
          <p:cNvSpPr/>
          <p:nvPr/>
        </p:nvSpPr>
        <p:spPr>
          <a:xfrm>
            <a:off x="9559925" y="1212850"/>
            <a:ext cx="1692275" cy="11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0F8073CE-A631-7FEA-7CA9-87DE62BF2D1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5268" y="1329179"/>
            <a:ext cx="9360795" cy="483853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11DCF20-287B-58B0-0BF2-1E6EBC06481E}"/>
              </a:ext>
            </a:extLst>
          </p:cNvPr>
          <p:cNvSpPr/>
          <p:nvPr/>
        </p:nvSpPr>
        <p:spPr>
          <a:xfrm>
            <a:off x="6428247" y="3498419"/>
            <a:ext cx="502076" cy="12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曲線接點 17">
            <a:extLst>
              <a:ext uri="{FF2B5EF4-FFF2-40B4-BE49-F238E27FC236}">
                <a16:creationId xmlns:a16="http://schemas.microsoft.com/office/drawing/2014/main" id="{D9C2ECEC-327D-3095-A4AB-A2DBE5315362}"/>
              </a:ext>
            </a:extLst>
          </p:cNvPr>
          <p:cNvCxnSpPr>
            <a:cxnSpLocks/>
            <a:stCxn id="7" idx="1"/>
            <a:endCxn id="15" idx="0"/>
          </p:cNvCxnSpPr>
          <p:nvPr/>
        </p:nvCxnSpPr>
        <p:spPr>
          <a:xfrm rot="10800000" flipV="1">
            <a:off x="6679285" y="1271015"/>
            <a:ext cx="2880640" cy="2227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CC652D9-7D34-A631-3CDE-336EB9046565}"/>
              </a:ext>
            </a:extLst>
          </p:cNvPr>
          <p:cNvSpPr/>
          <p:nvPr/>
        </p:nvSpPr>
        <p:spPr>
          <a:xfrm>
            <a:off x="305573" y="5133706"/>
            <a:ext cx="5573085" cy="11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7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1760</Words>
  <Application>Microsoft Macintosh PowerPoint</Application>
  <PresentationFormat>寬螢幕</PresentationFormat>
  <Paragraphs>247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BiauKai</vt:lpstr>
      <vt:lpstr>Arial</vt:lpstr>
      <vt:lpstr>Calibri</vt:lpstr>
      <vt:lpstr>Calibri Light</vt:lpstr>
      <vt:lpstr>Consolas</vt:lpstr>
      <vt:lpstr>Office 佈景主題</vt:lpstr>
      <vt:lpstr>發票主檔&amp;發票明細檔API</vt:lpstr>
      <vt:lpstr>尚未立帳(1)</vt:lpstr>
      <vt:lpstr>尚未立帳(2)</vt:lpstr>
      <vt:lpstr>送出立帳</vt:lpstr>
      <vt:lpstr>更新發票主檔狀態</vt:lpstr>
      <vt:lpstr>發票工作主檔查詢</vt:lpstr>
      <vt:lpstr>查詢發票主檔&amp;發票明細檔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發票主檔&amp;發票明細檔API</dc:title>
  <dc:creator>董宇哲</dc:creator>
  <cp:lastModifiedBy>董宇哲</cp:lastModifiedBy>
  <cp:revision>26</cp:revision>
  <dcterms:created xsi:type="dcterms:W3CDTF">2023-01-17T06:51:41Z</dcterms:created>
  <dcterms:modified xsi:type="dcterms:W3CDTF">2023-01-17T09:46:05Z</dcterms:modified>
</cp:coreProperties>
</file>