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C5C1-F7A1-8244-AAEF-1E972466537C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BBE9-BC84-424A-89FD-B9288AF441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4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7974A-2183-B364-7084-B82F32CC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28020-3E42-2EBD-2292-0DC9574D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9C98C-C6A2-6BD1-C903-87A2D3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356AC-5DD6-0337-10ED-9078224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C013D-D0DB-B820-964D-81EBB5C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160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A7E85-43CB-C64C-B087-0B65FAC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19A1F-AFC1-F0E0-2C69-B1E1174D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A1602-E031-12DF-1F0E-DB82A15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42BF2-194E-3610-EDAD-585CBBD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B6894-56C8-67AC-8446-F7B9512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9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6B07F-F1A4-6875-73D8-AEED6622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91495-7488-A679-B6BE-BF18274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A5AA-FE56-7325-75FD-85378E11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0CF51-C182-7F58-110C-2031A7A8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8B411-8E77-20A7-6EA8-ECEF887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5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4C0F-4430-8182-526D-26BFF6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839F7-1023-ABA1-0C32-AAF4A734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9A38B-A984-6652-5E2A-3FDAB3E5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DD340-63FD-6D30-CBD4-2CC3ECA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702D0-E5C3-DE9F-32A8-4CA326E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0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8CF0-1927-2EC1-0CEA-41D57054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4A0B3-B1AF-C4D4-5FDA-001781DF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E21AD-3071-FDEC-28E4-A3032D7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0A03B-2DF5-70B7-2B2E-CB0107DF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AB94A-6903-BC29-CE3D-38B2ABC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9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3104-A594-8DF0-5D16-BE68FA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017A7-17C9-EADB-B3BA-A74AEAF3A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4FBB81-892A-9371-10C3-E71A273B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0F541-E281-C853-3844-8FDE8B5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BF9-DE3D-ADE6-CD72-3AD5489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DB8E6-A349-BC5B-A6F0-041C51D4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69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FDD46-1310-C1D5-32B2-7EACC39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5250B-C455-B396-A1BE-1C8D701B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7061-6A83-C8BE-69D0-8786F2F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64630-4288-13C3-D292-7EBCACE8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1D517B-DBA7-D312-0042-CBB3058E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3F86E0-0471-E7A4-7D56-4E8BA09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13C29D-D6CD-6F4F-757E-33C5192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9097D5-1DB0-BDBB-704A-01E947C9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F17FD-AF19-4DBB-100F-B361DDC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E386-E983-AE59-357D-7C7D608F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C6F9-CCB4-61D2-7B9F-76B4BDD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0EDC5-03BC-7988-A820-91B034A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D8EDC2-8032-A569-62FC-1ECC245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AD5AA1-E781-E60D-720C-0C646820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607C38-7658-BA96-8D38-C04481B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1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E1206-687E-5E8F-20D9-43A59722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8219-64AD-C41B-0685-8F9ACD2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5A22D-AB35-B141-F1AD-694EADA4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3ADEF-0A06-5599-CCED-09F8953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5E58E7-A4BB-A2AB-F1D6-3769FF5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63E3F-8780-B6CB-762F-1BEC77FB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1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CF29B-B126-9AC4-43BA-F70D957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64067-79E9-4FE1-AA72-591E34B1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BA138-3CF8-EFB1-B5E2-2E818C12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16EDE-AD27-534F-23BC-9BACF5A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B6A3F-3595-6FA7-C16E-6162A96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781A0-CCB7-1D28-650C-6429328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6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E6FDFF-B398-BC87-4BE9-11E4A5CF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07555-384E-3164-061B-6CE2AB23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6DA3A-6DAD-FF62-AEA3-D27F3FC3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DA479-2B03-01E6-15C6-11AC4B5B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7E297-5FD2-040B-656A-DAF34E70B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6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i/deleteInvoiceWKDet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5A33B-1D9D-FA0E-E115-C2402C3C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工作主檔</a:t>
            </a:r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、發票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工作明細檔</a:t>
            </a:r>
            <a:r>
              <a:rPr kumimoji="1" lang="en-US" altLang="zh-TW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sz="4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新增發票工作檔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455340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02897" y="2193028"/>
            <a:ext cx="1372438" cy="4443491"/>
          </a:xfrm>
          <a:prstGeom prst="bentConnector4">
            <a:avLst>
              <a:gd name="adj1" fmla="val -16656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ABCB64-19FC-46F1-9EBB-8172877C4732}"/>
              </a:ext>
            </a:extLst>
          </p:cNvPr>
          <p:cNvSpPr txBox="1"/>
          <p:nvPr/>
        </p:nvSpPr>
        <p:spPr>
          <a:xfrm>
            <a:off x="5980387" y="1566441"/>
            <a:ext cx="30534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4. IssueDate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5. DueDate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6. CreateDate</a:t>
            </a:r>
          </a:p>
          <a:p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7. IsLiability</a:t>
            </a:r>
          </a:p>
          <a:p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8. PartyName --&gt; 無Liability才能填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9.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c. COLLECTING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d. COMPLETE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e. INVALID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AAA06E-CECA-42A1-9454-A5E1B11F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467"/>
            <a:ext cx="5016500" cy="28217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238750" y="2146300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385214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06398" y="262420"/>
            <a:ext cx="1278468" cy="6832694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1218</Words>
  <Application>Microsoft Macintosh PowerPoint</Application>
  <PresentationFormat>寬螢幕</PresentationFormat>
  <Paragraphs>103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BiauKai</vt:lpstr>
      <vt:lpstr>Arial</vt:lpstr>
      <vt:lpstr>Calibri</vt:lpstr>
      <vt:lpstr>Calibri Light</vt:lpstr>
      <vt:lpstr>Consolas</vt:lpstr>
      <vt:lpstr>Office 佈景主題</vt:lpstr>
      <vt:lpstr>發票工作主檔、發票工作明細檔API</vt:lpstr>
      <vt:lpstr>新增發票工作檔</vt:lpstr>
      <vt:lpstr>異動發票工作檔</vt:lpstr>
      <vt:lpstr>更動發票工作檔狀態</vt:lpstr>
      <vt:lpstr>發票工作主檔查詢</vt:lpstr>
      <vt:lpstr>刪除發票工作檔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發票工作主檔、發票工作明細檔API</dc:title>
  <dc:creator>董宇哲</dc:creator>
  <cp:lastModifiedBy>董宇哲</cp:lastModifiedBy>
  <cp:revision>2</cp:revision>
  <dcterms:created xsi:type="dcterms:W3CDTF">2023-01-17T01:05:49Z</dcterms:created>
  <dcterms:modified xsi:type="dcterms:W3CDTF">2023-01-17T01:14:09Z</dcterms:modified>
</cp:coreProperties>
</file>