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73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</p:sldIdLst>
  <p:sldSz cx="35999738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65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44" autoAdjust="0"/>
    <p:restoredTop sz="94660"/>
  </p:normalViewPr>
  <p:slideViewPr>
    <p:cSldViewPr snapToGrid="0">
      <p:cViewPr>
        <p:scale>
          <a:sx n="50" d="100"/>
          <a:sy n="50" d="100"/>
        </p:scale>
        <p:origin x="372" y="-11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80" indent="0" algn="ctr">
              <a:buNone/>
              <a:defRPr sz="7874"/>
            </a:lvl2pPr>
            <a:lvl3pPr marL="3599965" indent="0" algn="ctr">
              <a:buNone/>
              <a:defRPr sz="7087"/>
            </a:lvl3pPr>
            <a:lvl4pPr marL="5399944" indent="0" algn="ctr">
              <a:buNone/>
              <a:defRPr sz="6299"/>
            </a:lvl4pPr>
            <a:lvl5pPr marL="7199924" indent="0" algn="ctr">
              <a:buNone/>
              <a:defRPr sz="6299"/>
            </a:lvl5pPr>
            <a:lvl6pPr marL="8999909" indent="0" algn="ctr">
              <a:buNone/>
              <a:defRPr sz="6299"/>
            </a:lvl6pPr>
            <a:lvl7pPr marL="10799889" indent="0" algn="ctr">
              <a:buNone/>
              <a:defRPr sz="6299"/>
            </a:lvl7pPr>
            <a:lvl8pPr marL="12599869" indent="0" algn="ctr">
              <a:buNone/>
              <a:defRPr sz="6299"/>
            </a:lvl8pPr>
            <a:lvl9pPr marL="14399848" indent="0" algn="ctr">
              <a:buNone/>
              <a:defRPr sz="629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1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8" y="1916653"/>
            <a:ext cx="22837334" cy="3050811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4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8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7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80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65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4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2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0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8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86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84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2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6"/>
            <a:ext cx="31049774" cy="69582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2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4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0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9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7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9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80" indent="0">
              <a:buNone/>
              <a:defRPr sz="11024"/>
            </a:lvl2pPr>
            <a:lvl3pPr marL="3599965" indent="0">
              <a:buNone/>
              <a:defRPr sz="9449"/>
            </a:lvl3pPr>
            <a:lvl4pPr marL="5399944" indent="0">
              <a:buNone/>
              <a:defRPr sz="7874"/>
            </a:lvl4pPr>
            <a:lvl5pPr marL="7199924" indent="0">
              <a:buNone/>
              <a:defRPr sz="7874"/>
            </a:lvl5pPr>
            <a:lvl6pPr marL="8999909" indent="0">
              <a:buNone/>
              <a:defRPr sz="7874"/>
            </a:lvl6pPr>
            <a:lvl7pPr marL="10799889" indent="0">
              <a:buNone/>
              <a:defRPr sz="7874"/>
            </a:lvl7pPr>
            <a:lvl8pPr marL="12599869" indent="0">
              <a:buNone/>
              <a:defRPr sz="7874"/>
            </a:lvl8pPr>
            <a:lvl9pPr marL="14399848" indent="0">
              <a:buNone/>
              <a:defRPr sz="787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6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670E-8E0D-4E16-88DB-E625618B1842}" type="datetimeFigureOut">
              <a:rPr lang="zh-TW" altLang="en-US" smtClean="0"/>
              <a:t>2023/1/14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7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6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65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2" indent="-899992" algn="l" defTabSz="3599965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7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5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3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1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896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88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86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84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8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65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4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2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0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88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48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D6C60-0D56-4117-B8D2-6033F5995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CBP</a:t>
            </a:r>
            <a:r>
              <a:rPr lang="zh-TW" altLang="en-US" dirty="0"/>
              <a:t>工作流程</a:t>
            </a:r>
          </a:p>
        </p:txBody>
      </p:sp>
    </p:spTree>
    <p:extLst>
      <p:ext uri="{BB962C8B-B14F-4D97-AF65-F5344CB8AC3E}">
        <p14:creationId xmlns:p14="http://schemas.microsoft.com/office/powerpoint/2010/main" val="273089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RN(Refund Note)</a:t>
            </a:r>
            <a:r>
              <a:rPr lang="zh-TW" altLang="en-US" dirty="0"/>
              <a:t>退費紀錄資料表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88A721-E61D-4936-84B1-55FD01EF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31230"/>
              </p:ext>
            </p:extLst>
          </p:nvPr>
        </p:nvGraphicFramePr>
        <p:xfrm>
          <a:off x="5322041" y="11883620"/>
          <a:ext cx="26574857" cy="20425178"/>
        </p:xfrm>
        <a:graphic>
          <a:graphicData uri="http://schemas.openxmlformats.org/drawingml/2006/table">
            <a:tbl>
              <a:tblPr/>
              <a:tblGrid>
                <a:gridCol w="2610784">
                  <a:extLst>
                    <a:ext uri="{9D8B030D-6E8A-4147-A177-3AD203B41FA5}">
                      <a16:colId xmlns:a16="http://schemas.microsoft.com/office/drawing/2014/main" val="2216715880"/>
                    </a:ext>
                  </a:extLst>
                </a:gridCol>
                <a:gridCol w="5832935">
                  <a:extLst>
                    <a:ext uri="{9D8B030D-6E8A-4147-A177-3AD203B41FA5}">
                      <a16:colId xmlns:a16="http://schemas.microsoft.com/office/drawing/2014/main" val="4040192780"/>
                    </a:ext>
                  </a:extLst>
                </a:gridCol>
                <a:gridCol w="6392900">
                  <a:extLst>
                    <a:ext uri="{9D8B030D-6E8A-4147-A177-3AD203B41FA5}">
                      <a16:colId xmlns:a16="http://schemas.microsoft.com/office/drawing/2014/main" val="559162689"/>
                    </a:ext>
                  </a:extLst>
                </a:gridCol>
                <a:gridCol w="5412965">
                  <a:extLst>
                    <a:ext uri="{9D8B030D-6E8A-4147-A177-3AD203B41FA5}">
                      <a16:colId xmlns:a16="http://schemas.microsoft.com/office/drawing/2014/main" val="4289987491"/>
                    </a:ext>
                  </a:extLst>
                </a:gridCol>
                <a:gridCol w="6325273">
                  <a:extLst>
                    <a:ext uri="{9D8B030D-6E8A-4147-A177-3AD203B41FA5}">
                      <a16:colId xmlns:a16="http://schemas.microsoft.com/office/drawing/2014/main" val="2764291118"/>
                    </a:ext>
                  </a:extLst>
                </a:gridCol>
              </a:tblGrid>
              <a:tr h="226945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RN(Refund Note)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退費紀錄資料表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3691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11593"/>
                  </a:ext>
                </a:extLst>
              </a:tr>
              <a:tr h="226957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4770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2933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退費原因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902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18208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此次退費金額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RefundAmount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781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1192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建立人員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OprCode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</a:t>
                      </a:r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9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8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CBReduction</a:t>
            </a:r>
            <a:r>
              <a:rPr lang="en-US" altLang="zh-TW" dirty="0"/>
              <a:t> (CB</a:t>
            </a:r>
            <a:r>
              <a:rPr lang="zh-TW" altLang="en-US" dirty="0"/>
              <a:t>抵扣紀錄資料表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9A5FAEF-F681-40E9-8BAA-0D589C93F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60474"/>
              </p:ext>
            </p:extLst>
          </p:nvPr>
        </p:nvGraphicFramePr>
        <p:xfrm>
          <a:off x="5977403" y="13689757"/>
          <a:ext cx="25264133" cy="13306811"/>
        </p:xfrm>
        <a:graphic>
          <a:graphicData uri="http://schemas.openxmlformats.org/drawingml/2006/table">
            <a:tbl>
              <a:tblPr/>
              <a:tblGrid>
                <a:gridCol w="2730327">
                  <a:extLst>
                    <a:ext uri="{9D8B030D-6E8A-4147-A177-3AD203B41FA5}">
                      <a16:colId xmlns:a16="http://schemas.microsoft.com/office/drawing/2014/main" val="1008766685"/>
                    </a:ext>
                  </a:extLst>
                </a:gridCol>
                <a:gridCol w="5633964">
                  <a:extLst>
                    <a:ext uri="{9D8B030D-6E8A-4147-A177-3AD203B41FA5}">
                      <a16:colId xmlns:a16="http://schemas.microsoft.com/office/drawing/2014/main" val="1383191612"/>
                    </a:ext>
                  </a:extLst>
                </a:gridCol>
                <a:gridCol w="6121953">
                  <a:extLst>
                    <a:ext uri="{9D8B030D-6E8A-4147-A177-3AD203B41FA5}">
                      <a16:colId xmlns:a16="http://schemas.microsoft.com/office/drawing/2014/main" val="2710398654"/>
                    </a:ext>
                  </a:extLst>
                </a:gridCol>
                <a:gridCol w="4783944">
                  <a:extLst>
                    <a:ext uri="{9D8B030D-6E8A-4147-A177-3AD203B41FA5}">
                      <a16:colId xmlns:a16="http://schemas.microsoft.com/office/drawing/2014/main" val="3782468932"/>
                    </a:ext>
                  </a:extLst>
                </a:gridCol>
                <a:gridCol w="5993945">
                  <a:extLst>
                    <a:ext uri="{9D8B030D-6E8A-4147-A177-3AD203B41FA5}">
                      <a16:colId xmlns:a16="http://schemas.microsoft.com/office/drawing/2014/main" val="3489612511"/>
                    </a:ext>
                  </a:extLst>
                </a:gridCol>
              </a:tblGrid>
              <a:tr h="12192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CBReduction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抵扣紀錄資料表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95800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16848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CBDedID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00993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13083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來自</a:t>
                      </a:r>
                      <a:r>
                        <a:rPr kumimoji="0" lang="en-US" altLang="zh-TW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CB</a:t>
                      </a: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資料表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29075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抵扣費用種類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DEDFeeItem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2674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03133"/>
                  </a:ext>
                </a:extLst>
              </a:tr>
              <a:tr h="355307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此次抵扣金額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抵扣的金額要有負數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作廢折返為正數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42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46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6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A2027902-42C9-453D-8D22-D59B412E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05011"/>
              </p:ext>
            </p:extLst>
          </p:nvPr>
        </p:nvGraphicFramePr>
        <p:xfrm>
          <a:off x="3922792" y="8933944"/>
          <a:ext cx="14971660" cy="10457545"/>
        </p:xfrm>
        <a:graphic>
          <a:graphicData uri="http://schemas.openxmlformats.org/drawingml/2006/table">
            <a:tbl>
              <a:tblPr/>
              <a:tblGrid>
                <a:gridCol w="116736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89326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114120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19025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477886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25420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71712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Description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32958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274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D119EA5E-E708-4B1E-A1A9-A8875E47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64891"/>
              </p:ext>
            </p:extLst>
          </p:nvPr>
        </p:nvGraphicFramePr>
        <p:xfrm>
          <a:off x="21326168" y="9114503"/>
          <a:ext cx="14453421" cy="7141239"/>
        </p:xfrm>
        <a:graphic>
          <a:graphicData uri="http://schemas.openxmlformats.org/drawingml/2006/table">
            <a:tbl>
              <a:tblPr/>
              <a:tblGrid>
                <a:gridCol w="104733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248347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2821456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80604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955675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21412"/>
              </p:ext>
            </p:extLst>
          </p:nvPr>
        </p:nvGraphicFramePr>
        <p:xfrm>
          <a:off x="3959126" y="20530277"/>
          <a:ext cx="25313917" cy="6065306"/>
        </p:xfrm>
        <a:graphic>
          <a:graphicData uri="http://schemas.openxmlformats.org/drawingml/2006/table">
            <a:tbl>
              <a:tblPr/>
              <a:tblGrid>
                <a:gridCol w="2971974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718611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347089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81410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694833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603533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 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54870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3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63350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37CC701E-8208-4B84-A685-660DA8DD4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571167"/>
              </p:ext>
            </p:extLst>
          </p:nvPr>
        </p:nvGraphicFramePr>
        <p:xfrm>
          <a:off x="3959126" y="27045864"/>
          <a:ext cx="24701781" cy="618704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121256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7203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255052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83965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76542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CC33E8A1-A646-4AB1-8CA0-B1EEB243A8C3}"/>
              </a:ext>
            </a:extLst>
          </p:cNvPr>
          <p:cNvSpPr/>
          <p:nvPr/>
        </p:nvSpPr>
        <p:spPr>
          <a:xfrm>
            <a:off x="3922792" y="10101943"/>
            <a:ext cx="14974808" cy="943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3978705-BA7E-4149-A623-4EE63A389779}"/>
              </a:ext>
            </a:extLst>
          </p:cNvPr>
          <p:cNvSpPr/>
          <p:nvPr/>
        </p:nvSpPr>
        <p:spPr>
          <a:xfrm>
            <a:off x="21323019" y="11495314"/>
            <a:ext cx="14456569" cy="928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C3735258-D1E4-4B5A-8CF4-BDEC6DA82707}"/>
              </a:ext>
            </a:extLst>
          </p:cNvPr>
          <p:cNvCxnSpPr/>
          <p:nvPr/>
        </p:nvCxnSpPr>
        <p:spPr>
          <a:xfrm>
            <a:off x="18894452" y="10464800"/>
            <a:ext cx="2428567" cy="146594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9627476-8C3B-4CF2-9182-0695EC64AF20}"/>
              </a:ext>
            </a:extLst>
          </p:cNvPr>
          <p:cNvSpPr/>
          <p:nvPr/>
        </p:nvSpPr>
        <p:spPr>
          <a:xfrm>
            <a:off x="21323018" y="14597663"/>
            <a:ext cx="14456569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D954808-747D-486F-BB4F-B5E1B30BC33D}"/>
              </a:ext>
            </a:extLst>
          </p:cNvPr>
          <p:cNvSpPr/>
          <p:nvPr/>
        </p:nvSpPr>
        <p:spPr>
          <a:xfrm>
            <a:off x="3922792" y="22324219"/>
            <a:ext cx="25350251" cy="627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A50621E-2F61-4B9C-A7C3-8F69B3E3C9ED}"/>
              </a:ext>
            </a:extLst>
          </p:cNvPr>
          <p:cNvSpPr/>
          <p:nvPr/>
        </p:nvSpPr>
        <p:spPr>
          <a:xfrm>
            <a:off x="3922792" y="22951440"/>
            <a:ext cx="25350251" cy="584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EA7B81E-8349-4BA8-A41C-AC0AD13B726D}"/>
              </a:ext>
            </a:extLst>
          </p:cNvPr>
          <p:cNvSpPr/>
          <p:nvPr/>
        </p:nvSpPr>
        <p:spPr>
          <a:xfrm>
            <a:off x="3958558" y="29512165"/>
            <a:ext cx="24683899" cy="459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1435C317-D956-44C1-B153-E0F678BEEEF9}"/>
              </a:ext>
            </a:extLst>
          </p:cNvPr>
          <p:cNvCxnSpPr>
            <a:cxnSpLocks/>
            <a:stCxn id="5" idx="3"/>
            <a:endCxn id="83" idx="3"/>
          </p:cNvCxnSpPr>
          <p:nvPr/>
        </p:nvCxnSpPr>
        <p:spPr>
          <a:xfrm flipH="1">
            <a:off x="28642457" y="23845762"/>
            <a:ext cx="630585" cy="5896194"/>
          </a:xfrm>
          <a:prstGeom prst="bentConnector3">
            <a:avLst>
              <a:gd name="adj1" fmla="val -36252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FCD78005-4842-4892-8F3C-EC138F30F5F6}"/>
              </a:ext>
            </a:extLst>
          </p:cNvPr>
          <p:cNvSpPr/>
          <p:nvPr/>
        </p:nvSpPr>
        <p:spPr>
          <a:xfrm>
            <a:off x="3959124" y="28577381"/>
            <a:ext cx="24683899" cy="459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2332E91D-80D1-44E6-A8B7-69D1A5492BD4}"/>
              </a:ext>
            </a:extLst>
          </p:cNvPr>
          <p:cNvCxnSpPr>
            <a:cxnSpLocks/>
            <a:stCxn id="71" idx="1"/>
            <a:endCxn id="88" idx="1"/>
          </p:cNvCxnSpPr>
          <p:nvPr/>
        </p:nvCxnSpPr>
        <p:spPr>
          <a:xfrm rot="10800000" flipH="1" flipV="1">
            <a:off x="3922792" y="10573656"/>
            <a:ext cx="36332" cy="18233515"/>
          </a:xfrm>
          <a:prstGeom prst="bentConnector3">
            <a:avLst>
              <a:gd name="adj1" fmla="val -5400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4D97CBBD-70B2-4A15-89F5-576309A01AF4}"/>
              </a:ext>
            </a:extLst>
          </p:cNvPr>
          <p:cNvSpPr/>
          <p:nvPr/>
        </p:nvSpPr>
        <p:spPr>
          <a:xfrm>
            <a:off x="3959124" y="29036963"/>
            <a:ext cx="24683899" cy="475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252F3F02-91A0-4096-881D-871608C3823D}"/>
              </a:ext>
            </a:extLst>
          </p:cNvPr>
          <p:cNvCxnSpPr>
            <a:cxnSpLocks/>
            <a:stCxn id="99" idx="1"/>
            <a:endCxn id="94" idx="1"/>
          </p:cNvCxnSpPr>
          <p:nvPr/>
        </p:nvCxnSpPr>
        <p:spPr>
          <a:xfrm rot="10800000" flipH="1" flipV="1">
            <a:off x="3929090" y="11270342"/>
            <a:ext cx="30034" cy="18004222"/>
          </a:xfrm>
          <a:prstGeom prst="bentConnector3">
            <a:avLst>
              <a:gd name="adj1" fmla="val -78167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5FA42D3-89A4-4819-B099-B482E40BD6E8}"/>
              </a:ext>
            </a:extLst>
          </p:cNvPr>
          <p:cNvSpPr/>
          <p:nvPr/>
        </p:nvSpPr>
        <p:spPr>
          <a:xfrm>
            <a:off x="3929090" y="110453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886662-E2E0-45BA-AE50-5EAD6ADF367E}"/>
              </a:ext>
            </a:extLst>
          </p:cNvPr>
          <p:cNvSpPr/>
          <p:nvPr/>
        </p:nvSpPr>
        <p:spPr>
          <a:xfrm>
            <a:off x="3916495" y="119597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2411682-FFBD-4059-A024-A684EABBF2DE}"/>
              </a:ext>
            </a:extLst>
          </p:cNvPr>
          <p:cNvSpPr/>
          <p:nvPr/>
        </p:nvSpPr>
        <p:spPr>
          <a:xfrm>
            <a:off x="3977009" y="29969949"/>
            <a:ext cx="24665448" cy="440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5F77552D-8F2A-4BE3-A83A-B62813EAE3A4}"/>
              </a:ext>
            </a:extLst>
          </p:cNvPr>
          <p:cNvCxnSpPr>
            <a:cxnSpLocks/>
            <a:stCxn id="103" idx="1"/>
            <a:endCxn id="104" idx="1"/>
          </p:cNvCxnSpPr>
          <p:nvPr/>
        </p:nvCxnSpPr>
        <p:spPr>
          <a:xfrm rot="10800000" flipH="1" flipV="1">
            <a:off x="3916495" y="12184741"/>
            <a:ext cx="60514" cy="18005337"/>
          </a:xfrm>
          <a:prstGeom prst="bentConnector3">
            <a:avLst>
              <a:gd name="adj1" fmla="val -3777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C523EDE-D212-4021-B6FC-1D6E03E17EE9}"/>
              </a:ext>
            </a:extLst>
          </p:cNvPr>
          <p:cNvSpPr/>
          <p:nvPr/>
        </p:nvSpPr>
        <p:spPr>
          <a:xfrm>
            <a:off x="3929088" y="12409713"/>
            <a:ext cx="14971659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2267315F-25AB-4CA1-8A73-9ECEE8AE2028}"/>
              </a:ext>
            </a:extLst>
          </p:cNvPr>
          <p:cNvCxnSpPr>
            <a:cxnSpLocks/>
            <a:stCxn id="109" idx="1"/>
            <a:endCxn id="112" idx="1"/>
          </p:cNvCxnSpPr>
          <p:nvPr/>
        </p:nvCxnSpPr>
        <p:spPr>
          <a:xfrm rot="10800000" flipH="1" flipV="1">
            <a:off x="3929087" y="12649197"/>
            <a:ext cx="47921" cy="17999563"/>
          </a:xfrm>
          <a:prstGeom prst="bentConnector3">
            <a:avLst>
              <a:gd name="adj1" fmla="val -12156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D4F1A59F-F7F7-46DC-B606-2EB3A8D09A24}"/>
              </a:ext>
            </a:extLst>
          </p:cNvPr>
          <p:cNvSpPr/>
          <p:nvPr/>
        </p:nvSpPr>
        <p:spPr>
          <a:xfrm>
            <a:off x="3977009" y="30410208"/>
            <a:ext cx="24665448" cy="477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97651A3-DDD9-4119-8B15-AB9544261977}"/>
              </a:ext>
            </a:extLst>
          </p:cNvPr>
          <p:cNvSpPr/>
          <p:nvPr/>
        </p:nvSpPr>
        <p:spPr>
          <a:xfrm>
            <a:off x="3940452" y="13817198"/>
            <a:ext cx="14977957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DFD9552-126F-44D2-AD55-369E00F5E676}"/>
              </a:ext>
            </a:extLst>
          </p:cNvPr>
          <p:cNvSpPr/>
          <p:nvPr/>
        </p:nvSpPr>
        <p:spPr>
          <a:xfrm>
            <a:off x="3940453" y="14296169"/>
            <a:ext cx="14977957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0742CBB-37B0-4F5F-93AA-AFE7522221E4}"/>
              </a:ext>
            </a:extLst>
          </p:cNvPr>
          <p:cNvSpPr/>
          <p:nvPr/>
        </p:nvSpPr>
        <p:spPr>
          <a:xfrm>
            <a:off x="3940453" y="14734630"/>
            <a:ext cx="14971660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399F0C2-D9CB-4C44-8D7A-8CBE86D1AFF7}"/>
              </a:ext>
            </a:extLst>
          </p:cNvPr>
          <p:cNvSpPr/>
          <p:nvPr/>
        </p:nvSpPr>
        <p:spPr>
          <a:xfrm>
            <a:off x="3905131" y="16592058"/>
            <a:ext cx="14967069" cy="954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9E34C40-FB4D-43B3-8CB9-27FBC268F6D3}"/>
              </a:ext>
            </a:extLst>
          </p:cNvPr>
          <p:cNvSpPr/>
          <p:nvPr/>
        </p:nvSpPr>
        <p:spPr>
          <a:xfrm>
            <a:off x="3900540" y="15676544"/>
            <a:ext cx="14971660" cy="915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E1CBAA7-F1F8-4888-8C3F-BBBCBE2AD7F8}"/>
              </a:ext>
            </a:extLst>
          </p:cNvPr>
          <p:cNvSpPr/>
          <p:nvPr/>
        </p:nvSpPr>
        <p:spPr>
          <a:xfrm>
            <a:off x="3977006" y="30884100"/>
            <a:ext cx="24665449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1C08B04-D046-4EC9-AA2B-AE693D10D2E3}"/>
              </a:ext>
            </a:extLst>
          </p:cNvPr>
          <p:cNvSpPr/>
          <p:nvPr/>
        </p:nvSpPr>
        <p:spPr>
          <a:xfrm>
            <a:off x="3977006" y="31380742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4C8DC0-F692-4420-BF8E-C4400E18A52B}"/>
              </a:ext>
            </a:extLst>
          </p:cNvPr>
          <p:cNvSpPr/>
          <p:nvPr/>
        </p:nvSpPr>
        <p:spPr>
          <a:xfrm>
            <a:off x="3977006" y="31846115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A9698C9-CF0A-4421-ACD8-65D9305E8A9D}"/>
              </a:ext>
            </a:extLst>
          </p:cNvPr>
          <p:cNvSpPr/>
          <p:nvPr/>
        </p:nvSpPr>
        <p:spPr>
          <a:xfrm>
            <a:off x="3977006" y="32318747"/>
            <a:ext cx="24665450" cy="465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22973B4-9FCD-4F3E-9877-0A95D76FAC5F}"/>
              </a:ext>
            </a:extLst>
          </p:cNvPr>
          <p:cNvSpPr/>
          <p:nvPr/>
        </p:nvSpPr>
        <p:spPr>
          <a:xfrm>
            <a:off x="3977006" y="32784120"/>
            <a:ext cx="24665450" cy="455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419D6D88-9276-4151-A84C-A02C0EC7ED40}"/>
              </a:ext>
            </a:extLst>
          </p:cNvPr>
          <p:cNvCxnSpPr>
            <a:cxnSpLocks/>
            <a:stCxn id="123" idx="1"/>
            <a:endCxn id="128" idx="1"/>
          </p:cNvCxnSpPr>
          <p:nvPr/>
        </p:nvCxnSpPr>
        <p:spPr>
          <a:xfrm rot="10800000" flipH="1" flipV="1">
            <a:off x="3940452" y="14056683"/>
            <a:ext cx="36554" cy="17075738"/>
          </a:xfrm>
          <a:prstGeom prst="bentConnector3">
            <a:avLst>
              <a:gd name="adj1" fmla="val -818200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8BD1B7CD-B389-45B7-8E49-0E08233DD002}"/>
              </a:ext>
            </a:extLst>
          </p:cNvPr>
          <p:cNvCxnSpPr>
            <a:cxnSpLocks/>
            <a:stCxn id="124" idx="1"/>
            <a:endCxn id="129" idx="1"/>
          </p:cNvCxnSpPr>
          <p:nvPr/>
        </p:nvCxnSpPr>
        <p:spPr>
          <a:xfrm rot="10800000" flipH="1" flipV="1">
            <a:off x="3940452" y="14521139"/>
            <a:ext cx="36553" cy="17098097"/>
          </a:xfrm>
          <a:prstGeom prst="bentConnector3">
            <a:avLst>
              <a:gd name="adj1" fmla="val -92975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7EEC9AA2-55CB-4B9C-9A10-ABD0067FC9FD}"/>
              </a:ext>
            </a:extLst>
          </p:cNvPr>
          <p:cNvCxnSpPr>
            <a:cxnSpLocks/>
            <a:stCxn id="125" idx="1"/>
            <a:endCxn id="130" idx="1"/>
          </p:cNvCxnSpPr>
          <p:nvPr/>
        </p:nvCxnSpPr>
        <p:spPr>
          <a:xfrm rot="10800000" flipH="1" flipV="1">
            <a:off x="3940452" y="14982950"/>
            <a:ext cx="36553" cy="17101659"/>
          </a:xfrm>
          <a:prstGeom prst="bentConnector3">
            <a:avLst>
              <a:gd name="adj1" fmla="val -1037110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肘形 146">
            <a:extLst>
              <a:ext uri="{FF2B5EF4-FFF2-40B4-BE49-F238E27FC236}">
                <a16:creationId xmlns:a16="http://schemas.microsoft.com/office/drawing/2014/main" id="{784D610E-AC53-4FAD-9E84-9E1636C18F42}"/>
              </a:ext>
            </a:extLst>
          </p:cNvPr>
          <p:cNvCxnSpPr>
            <a:cxnSpLocks/>
            <a:stCxn id="127" idx="1"/>
            <a:endCxn id="131" idx="1"/>
          </p:cNvCxnSpPr>
          <p:nvPr/>
        </p:nvCxnSpPr>
        <p:spPr>
          <a:xfrm rot="10800000" flipH="1" flipV="1">
            <a:off x="3900540" y="16134300"/>
            <a:ext cx="76466" cy="16417133"/>
          </a:xfrm>
          <a:prstGeom prst="bentConnector3">
            <a:avLst>
              <a:gd name="adj1" fmla="val -189339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B8E9B583-D690-4953-B87A-5B53D42CCAB6}"/>
              </a:ext>
            </a:extLst>
          </p:cNvPr>
          <p:cNvCxnSpPr>
            <a:cxnSpLocks/>
            <a:stCxn id="126" idx="1"/>
            <a:endCxn id="132" idx="1"/>
          </p:cNvCxnSpPr>
          <p:nvPr/>
        </p:nvCxnSpPr>
        <p:spPr>
          <a:xfrm rot="10800000" flipH="1" flipV="1">
            <a:off x="3905130" y="17069511"/>
            <a:ext cx="71875" cy="15942556"/>
          </a:xfrm>
          <a:prstGeom prst="bentConnector3">
            <a:avLst>
              <a:gd name="adj1" fmla="val -14577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CF4E482E-3DF5-44EA-9A2A-05B9449621F3}"/>
              </a:ext>
            </a:extLst>
          </p:cNvPr>
          <p:cNvCxnSpPr>
            <a:cxnSpLocks/>
            <a:stCxn id="75" idx="1"/>
            <a:endCxn id="77" idx="3"/>
          </p:cNvCxnSpPr>
          <p:nvPr/>
        </p:nvCxnSpPr>
        <p:spPr>
          <a:xfrm rot="10800000" flipH="1" flipV="1">
            <a:off x="21323017" y="14851662"/>
            <a:ext cx="7950025" cy="7786167"/>
          </a:xfrm>
          <a:prstGeom prst="bentConnector5">
            <a:avLst>
              <a:gd name="adj1" fmla="val -8069"/>
              <a:gd name="adj2" fmla="val 49617"/>
              <a:gd name="adj3" fmla="val 102875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5DE42E6-5978-8C5D-CDD2-7444ED222030}"/>
              </a:ext>
            </a:extLst>
          </p:cNvPr>
          <p:cNvSpPr/>
          <p:nvPr/>
        </p:nvSpPr>
        <p:spPr>
          <a:xfrm>
            <a:off x="21319873" y="13675144"/>
            <a:ext cx="14459715" cy="922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EDEE49-8685-02CF-CDCC-5147DC7DCCD2}"/>
              </a:ext>
            </a:extLst>
          </p:cNvPr>
          <p:cNvSpPr/>
          <p:nvPr/>
        </p:nvSpPr>
        <p:spPr>
          <a:xfrm>
            <a:off x="3922791" y="23553344"/>
            <a:ext cx="25350251" cy="584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7E1AF811-112E-4443-A392-A2C769A44856}"/>
              </a:ext>
            </a:extLst>
          </p:cNvPr>
          <p:cNvCxnSpPr>
            <a:cxnSpLocks/>
            <a:stCxn id="77" idx="1"/>
            <a:endCxn id="5" idx="1"/>
          </p:cNvCxnSpPr>
          <p:nvPr/>
        </p:nvCxnSpPr>
        <p:spPr>
          <a:xfrm rot="10800000" flipV="1">
            <a:off x="3922792" y="22637830"/>
            <a:ext cx="1" cy="1207932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AD75A0E-973E-E4A1-2E8F-50A095393D89}"/>
              </a:ext>
            </a:extLst>
          </p:cNvPr>
          <p:cNvCxnSpPr>
            <a:stCxn id="78" idx="1"/>
          </p:cNvCxnSpPr>
          <p:nvPr/>
        </p:nvCxnSpPr>
        <p:spPr>
          <a:xfrm flipH="1" flipV="1">
            <a:off x="3661996" y="23241796"/>
            <a:ext cx="260796" cy="2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>
            <a:extLst>
              <a:ext uri="{FF2B5EF4-FFF2-40B4-BE49-F238E27FC236}">
                <a16:creationId xmlns:a16="http://schemas.microsoft.com/office/drawing/2014/main" id="{8D129EE4-6735-D10D-223A-7D7B63CC49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683860" y="14153918"/>
            <a:ext cx="612055" cy="69539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9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C082A50-98AE-4549-9DFB-E1C13E51E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3843"/>
              </p:ext>
            </p:extLst>
          </p:nvPr>
        </p:nvGraphicFramePr>
        <p:xfrm>
          <a:off x="5530238" y="26865367"/>
          <a:ext cx="25374763" cy="8680604"/>
        </p:xfrm>
        <a:graphic>
          <a:graphicData uri="http://schemas.openxmlformats.org/drawingml/2006/table">
            <a:tbl>
              <a:tblPr/>
              <a:tblGrid>
                <a:gridCol w="254671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4778219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5891794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5493697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666433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65645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4845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461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6310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70183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199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35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5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5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3500"/>
                        <a:t>攤分前</a:t>
                      </a: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500" dirty="0"/>
                        <a:t>攤分比率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35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5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5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" y="-39105"/>
            <a:ext cx="7796738" cy="26164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41688"/>
              </p:ext>
            </p:extLst>
          </p:nvPr>
        </p:nvGraphicFramePr>
        <p:xfrm>
          <a:off x="5460387" y="17775461"/>
          <a:ext cx="25313917" cy="8551128"/>
        </p:xfrm>
        <a:graphic>
          <a:graphicData uri="http://schemas.openxmlformats.org/drawingml/2006/table">
            <a:tbl>
              <a:tblPr/>
              <a:tblGrid>
                <a:gridCol w="2971974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718611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347089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81410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694833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1903244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80708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4836353-0D5F-4242-9DA2-6EB55934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63654"/>
              </p:ext>
            </p:extLst>
          </p:nvPr>
        </p:nvGraphicFramePr>
        <p:xfrm>
          <a:off x="5523859" y="8070511"/>
          <a:ext cx="20783049" cy="8357307"/>
        </p:xfrm>
        <a:graphic>
          <a:graphicData uri="http://schemas.openxmlformats.org/drawingml/2006/table">
            <a:tbl>
              <a:tblPr/>
              <a:tblGrid>
                <a:gridCol w="1506003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32972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057065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423148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563861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97485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6855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101785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101785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6855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6855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101785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56358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4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61240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6855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sp>
        <p:nvSpPr>
          <p:cNvPr id="55" name="矩形 54">
            <a:extLst>
              <a:ext uri="{FF2B5EF4-FFF2-40B4-BE49-F238E27FC236}">
                <a16:creationId xmlns:a16="http://schemas.microsoft.com/office/drawing/2014/main" id="{20BC9BA6-5ABF-4F91-B6E5-BE14E0DA906E}"/>
              </a:ext>
            </a:extLst>
          </p:cNvPr>
          <p:cNvSpPr/>
          <p:nvPr/>
        </p:nvSpPr>
        <p:spPr>
          <a:xfrm>
            <a:off x="5504828" y="15110410"/>
            <a:ext cx="20783049" cy="629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FC5ADD-3393-464D-810A-67912644F293}"/>
              </a:ext>
            </a:extLst>
          </p:cNvPr>
          <p:cNvSpPr/>
          <p:nvPr/>
        </p:nvSpPr>
        <p:spPr>
          <a:xfrm>
            <a:off x="5504798" y="15740319"/>
            <a:ext cx="20776681" cy="669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821679-6021-4338-AF57-E7B14E86D716}"/>
              </a:ext>
            </a:extLst>
          </p:cNvPr>
          <p:cNvSpPr/>
          <p:nvPr/>
        </p:nvSpPr>
        <p:spPr>
          <a:xfrm>
            <a:off x="5504828" y="14498723"/>
            <a:ext cx="20776651" cy="615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936106-7A53-40F0-8B81-B02925B44DF1}"/>
              </a:ext>
            </a:extLst>
          </p:cNvPr>
          <p:cNvSpPr/>
          <p:nvPr/>
        </p:nvSpPr>
        <p:spPr>
          <a:xfrm>
            <a:off x="5460387" y="21670736"/>
            <a:ext cx="25313916" cy="773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9C5DCAE-D58C-46E6-A8F8-DA70C2E92323}"/>
              </a:ext>
            </a:extLst>
          </p:cNvPr>
          <p:cNvSpPr/>
          <p:nvPr/>
        </p:nvSpPr>
        <p:spPr>
          <a:xfrm>
            <a:off x="5460387" y="22436126"/>
            <a:ext cx="25313916" cy="773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D0B5AE0-2B70-448D-9561-AA60A45BE154}"/>
              </a:ext>
            </a:extLst>
          </p:cNvPr>
          <p:cNvSpPr/>
          <p:nvPr/>
        </p:nvSpPr>
        <p:spPr>
          <a:xfrm>
            <a:off x="5504796" y="33873232"/>
            <a:ext cx="25400203" cy="558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22CDDE9-B495-4574-96DF-1FC42BF13B41}"/>
              </a:ext>
            </a:extLst>
          </p:cNvPr>
          <p:cNvSpPr/>
          <p:nvPr/>
        </p:nvSpPr>
        <p:spPr>
          <a:xfrm>
            <a:off x="5460386" y="23208180"/>
            <a:ext cx="25313916" cy="773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D00158A5-A4AD-447D-B007-FDAF40E19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6233"/>
              </p:ext>
            </p:extLst>
          </p:nvPr>
        </p:nvGraphicFramePr>
        <p:xfrm>
          <a:off x="18217618" y="1063854"/>
          <a:ext cx="19731108" cy="650730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94401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45692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4996365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067009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5404037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B12C0378-C072-4E70-A902-B6AC4532593A}"/>
              </a:ext>
            </a:extLst>
          </p:cNvPr>
          <p:cNvSpPr/>
          <p:nvPr/>
        </p:nvSpPr>
        <p:spPr>
          <a:xfrm>
            <a:off x="5504828" y="9712099"/>
            <a:ext cx="20776621" cy="1232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A367BE5-0BE6-4D4A-99B1-6649EE846EFD}"/>
              </a:ext>
            </a:extLst>
          </p:cNvPr>
          <p:cNvSpPr/>
          <p:nvPr/>
        </p:nvSpPr>
        <p:spPr>
          <a:xfrm>
            <a:off x="5504829" y="29029703"/>
            <a:ext cx="25400170" cy="558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DBB2ACA-8C8D-4431-983D-C987AD74618C}"/>
              </a:ext>
            </a:extLst>
          </p:cNvPr>
          <p:cNvSpPr/>
          <p:nvPr/>
        </p:nvSpPr>
        <p:spPr>
          <a:xfrm>
            <a:off x="5504828" y="10944887"/>
            <a:ext cx="20776621" cy="1191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57D0953-0ABD-490F-B5F3-30179E2314B5}"/>
              </a:ext>
            </a:extLst>
          </p:cNvPr>
          <p:cNvSpPr/>
          <p:nvPr/>
        </p:nvSpPr>
        <p:spPr>
          <a:xfrm>
            <a:off x="5504829" y="28471587"/>
            <a:ext cx="25400170" cy="558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304444D-9CD2-4770-974C-8879B21CE65B}"/>
              </a:ext>
            </a:extLst>
          </p:cNvPr>
          <p:cNvSpPr/>
          <p:nvPr/>
        </p:nvSpPr>
        <p:spPr>
          <a:xfrm>
            <a:off x="5504798" y="12821300"/>
            <a:ext cx="20776651" cy="679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0EC2472-3484-4874-A0A2-45E8F3C18712}"/>
              </a:ext>
            </a:extLst>
          </p:cNvPr>
          <p:cNvSpPr/>
          <p:nvPr/>
        </p:nvSpPr>
        <p:spPr>
          <a:xfrm>
            <a:off x="5504798" y="12136372"/>
            <a:ext cx="20778759" cy="679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96CFBE9-C954-4C95-9000-938D6AC3CBD5}"/>
              </a:ext>
            </a:extLst>
          </p:cNvPr>
          <p:cNvSpPr/>
          <p:nvPr/>
        </p:nvSpPr>
        <p:spPr>
          <a:xfrm>
            <a:off x="5504828" y="13499943"/>
            <a:ext cx="20776651" cy="1006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7C63FC7-1B9A-42AE-8840-D433EF82416C}"/>
              </a:ext>
            </a:extLst>
          </p:cNvPr>
          <p:cNvSpPr/>
          <p:nvPr/>
        </p:nvSpPr>
        <p:spPr>
          <a:xfrm>
            <a:off x="5504831" y="29587819"/>
            <a:ext cx="25392032" cy="558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00AF876-F01F-470B-953A-8766925F1509}"/>
              </a:ext>
            </a:extLst>
          </p:cNvPr>
          <p:cNvSpPr/>
          <p:nvPr/>
        </p:nvSpPr>
        <p:spPr>
          <a:xfrm>
            <a:off x="5504832" y="30136261"/>
            <a:ext cx="25392029" cy="558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1A3FACE-7655-438A-AC2F-26BC6AEA0823}"/>
              </a:ext>
            </a:extLst>
          </p:cNvPr>
          <p:cNvSpPr/>
          <p:nvPr/>
        </p:nvSpPr>
        <p:spPr>
          <a:xfrm>
            <a:off x="5504834" y="30694378"/>
            <a:ext cx="25392028" cy="548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04E42F0-519F-4EF7-B6C3-FFE0B4906857}"/>
              </a:ext>
            </a:extLst>
          </p:cNvPr>
          <p:cNvSpPr/>
          <p:nvPr/>
        </p:nvSpPr>
        <p:spPr>
          <a:xfrm>
            <a:off x="5504835" y="31242248"/>
            <a:ext cx="25392028" cy="528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2EFC33C-65CF-4B7D-8A17-FAC44B131C0D}"/>
              </a:ext>
            </a:extLst>
          </p:cNvPr>
          <p:cNvSpPr/>
          <p:nvPr/>
        </p:nvSpPr>
        <p:spPr>
          <a:xfrm>
            <a:off x="5504836" y="31771346"/>
            <a:ext cx="25400164" cy="545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E3EDA7B-4F0B-470E-A6FF-7F4A58F856A7}"/>
              </a:ext>
            </a:extLst>
          </p:cNvPr>
          <p:cNvSpPr/>
          <p:nvPr/>
        </p:nvSpPr>
        <p:spPr>
          <a:xfrm>
            <a:off x="5504837" y="32316241"/>
            <a:ext cx="25400162" cy="508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316621E-243B-438A-B39F-6EDB9B864F5E}"/>
              </a:ext>
            </a:extLst>
          </p:cNvPr>
          <p:cNvSpPr/>
          <p:nvPr/>
        </p:nvSpPr>
        <p:spPr>
          <a:xfrm>
            <a:off x="5504837" y="32813730"/>
            <a:ext cx="25400162" cy="558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22C9E3C-44DD-4940-AE0B-2BC9D20A7344}"/>
              </a:ext>
            </a:extLst>
          </p:cNvPr>
          <p:cNvSpPr/>
          <p:nvPr/>
        </p:nvSpPr>
        <p:spPr>
          <a:xfrm>
            <a:off x="5504797" y="33372421"/>
            <a:ext cx="25400203" cy="500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B12C9EC-F050-4829-B357-EBB2786205EC}"/>
              </a:ext>
            </a:extLst>
          </p:cNvPr>
          <p:cNvSpPr/>
          <p:nvPr/>
        </p:nvSpPr>
        <p:spPr>
          <a:xfrm>
            <a:off x="18200846" y="3849822"/>
            <a:ext cx="19731109" cy="477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D71D3DA-2A08-4832-96C3-51A9FA7C2E78}"/>
              </a:ext>
            </a:extLst>
          </p:cNvPr>
          <p:cNvSpPr/>
          <p:nvPr/>
        </p:nvSpPr>
        <p:spPr>
          <a:xfrm>
            <a:off x="18200846" y="2911239"/>
            <a:ext cx="19731109" cy="482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5F726EE6-3E65-425E-AE3E-FFC5D4056634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 flipH="1">
            <a:off x="5504828" y="3174419"/>
            <a:ext cx="12696018" cy="8366431"/>
          </a:xfrm>
          <a:prstGeom prst="bentConnector3">
            <a:avLst>
              <a:gd name="adj1" fmla="val -1801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F819665B-0861-460D-B474-86F6450F08B0}"/>
              </a:ext>
            </a:extLst>
          </p:cNvPr>
          <p:cNvCxnSpPr>
            <a:cxnSpLocks/>
            <a:stCxn id="48" idx="1"/>
            <a:endCxn id="90" idx="3"/>
          </p:cNvCxnSpPr>
          <p:nvPr/>
        </p:nvCxnSpPr>
        <p:spPr>
          <a:xfrm rot="10800000" flipH="1" flipV="1">
            <a:off x="18200845" y="4088806"/>
            <a:ext cx="12696015" cy="26326799"/>
          </a:xfrm>
          <a:prstGeom prst="bentConnector5">
            <a:avLst>
              <a:gd name="adj1" fmla="val -1801"/>
              <a:gd name="adj2" fmla="val 13888"/>
              <a:gd name="adj3" fmla="val 112966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0930F08-BF5D-44DB-8D3E-0832B0C9B615}"/>
              </a:ext>
            </a:extLst>
          </p:cNvPr>
          <p:cNvCxnSpPr>
            <a:cxnSpLocks/>
            <a:stCxn id="77" idx="1"/>
            <a:endCxn id="50" idx="0"/>
          </p:cNvCxnSpPr>
          <p:nvPr/>
        </p:nvCxnSpPr>
        <p:spPr>
          <a:xfrm rot="10800000" flipH="1">
            <a:off x="5504827" y="2911239"/>
            <a:ext cx="22561573" cy="8629610"/>
          </a:xfrm>
          <a:prstGeom prst="bentConnector4">
            <a:avLst>
              <a:gd name="adj1" fmla="val -1013"/>
              <a:gd name="adj2" fmla="val 102649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E0CCB098-13AF-42FE-BAEE-16FE56F56459}"/>
              </a:ext>
            </a:extLst>
          </p:cNvPr>
          <p:cNvCxnSpPr>
            <a:cxnSpLocks/>
            <a:stCxn id="50" idx="3"/>
            <a:endCxn id="48" idx="3"/>
          </p:cNvCxnSpPr>
          <p:nvPr/>
        </p:nvCxnSpPr>
        <p:spPr>
          <a:xfrm>
            <a:off x="37931955" y="3152574"/>
            <a:ext cx="12700" cy="936233"/>
          </a:xfrm>
          <a:prstGeom prst="bentConnector3">
            <a:avLst>
              <a:gd name="adj1" fmla="val 38625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DAC8A56A-F7CA-482E-BCF9-1D336C51A6CD}"/>
              </a:ext>
            </a:extLst>
          </p:cNvPr>
          <p:cNvCxnSpPr>
            <a:cxnSpLocks/>
            <a:stCxn id="48" idx="1"/>
            <a:endCxn id="33" idx="3"/>
          </p:cNvCxnSpPr>
          <p:nvPr/>
        </p:nvCxnSpPr>
        <p:spPr>
          <a:xfrm rot="10800000" flipH="1" flipV="1">
            <a:off x="18200845" y="4088807"/>
            <a:ext cx="12573457" cy="18734272"/>
          </a:xfrm>
          <a:prstGeom prst="bentConnector5">
            <a:avLst>
              <a:gd name="adj1" fmla="val -10303"/>
              <a:gd name="adj2" fmla="val 20421"/>
              <a:gd name="adj3" fmla="val 109848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3C50EA30-27C6-42CB-9693-B3A882DD6D39}"/>
              </a:ext>
            </a:extLst>
          </p:cNvPr>
          <p:cNvCxnSpPr>
            <a:cxnSpLocks/>
            <a:stCxn id="33" idx="1"/>
            <a:endCxn id="46" idx="1"/>
          </p:cNvCxnSpPr>
          <p:nvPr/>
        </p:nvCxnSpPr>
        <p:spPr>
          <a:xfrm rot="10800000" flipV="1">
            <a:off x="5460387" y="22823079"/>
            <a:ext cx="1" cy="772054"/>
          </a:xfrm>
          <a:prstGeom prst="bentConnector3">
            <a:avLst>
              <a:gd name="adj1" fmla="val 2286010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FF4675EB-A714-441E-A09C-2451C7D42477}"/>
              </a:ext>
            </a:extLst>
          </p:cNvPr>
          <p:cNvCxnSpPr>
            <a:cxnSpLocks/>
            <a:stCxn id="46" idx="3"/>
            <a:endCxn id="45" idx="3"/>
          </p:cNvCxnSpPr>
          <p:nvPr/>
        </p:nvCxnSpPr>
        <p:spPr>
          <a:xfrm>
            <a:off x="30774302" y="23595133"/>
            <a:ext cx="130697" cy="10557444"/>
          </a:xfrm>
          <a:prstGeom prst="bentConnector3">
            <a:avLst>
              <a:gd name="adj1" fmla="val 799634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DEA589B2-0502-4C10-977E-102404AA5244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-3780751" y="19465065"/>
            <a:ext cx="17213784" cy="1357375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7BF51B2C-6828-457D-999B-8E76CAB716E3}"/>
              </a:ext>
            </a:extLst>
          </p:cNvPr>
          <p:cNvCxnSpPr/>
          <p:nvPr/>
        </p:nvCxnSpPr>
        <p:spPr>
          <a:xfrm flipH="1">
            <a:off x="4147453" y="11536860"/>
            <a:ext cx="13319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6B71D9ED-6D2E-45D1-85BC-EAAD7EE6037A}"/>
              </a:ext>
            </a:extLst>
          </p:cNvPr>
          <p:cNvCxnSpPr>
            <a:cxnSpLocks/>
            <a:endCxn id="72" idx="1"/>
          </p:cNvCxnSpPr>
          <p:nvPr/>
        </p:nvCxnSpPr>
        <p:spPr>
          <a:xfrm rot="16200000" flipH="1">
            <a:off x="-3927690" y="19876529"/>
            <a:ext cx="17772188" cy="1092849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D16816B1-D2E4-4396-8E34-1A367DF6054F}"/>
              </a:ext>
            </a:extLst>
          </p:cNvPr>
          <p:cNvCxnSpPr>
            <a:cxnSpLocks/>
            <a:stCxn id="87" idx="1"/>
            <a:endCxn id="89" idx="1"/>
          </p:cNvCxnSpPr>
          <p:nvPr/>
        </p:nvCxnSpPr>
        <p:spPr>
          <a:xfrm rot="10800000" flipH="1" flipV="1">
            <a:off x="5504797" y="12475914"/>
            <a:ext cx="33" cy="17391250"/>
          </a:xfrm>
          <a:prstGeom prst="bentConnector3">
            <a:avLst>
              <a:gd name="adj1" fmla="val -1570212121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84F1C6A4-C433-4F70-8EE0-5223D9BF449E}"/>
              </a:ext>
            </a:extLst>
          </p:cNvPr>
          <p:cNvCxnSpPr>
            <a:stCxn id="86" idx="1"/>
            <a:endCxn id="91" idx="1"/>
          </p:cNvCxnSpPr>
          <p:nvPr/>
        </p:nvCxnSpPr>
        <p:spPr>
          <a:xfrm rot="10800000" flipH="1" flipV="1">
            <a:off x="5504798" y="13160841"/>
            <a:ext cx="36" cy="17807757"/>
          </a:xfrm>
          <a:prstGeom prst="bentConnector3">
            <a:avLst>
              <a:gd name="adj1" fmla="val -2083983332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D99F8AD1-84D6-44D3-B6F3-94E6A9CA3F70}"/>
              </a:ext>
            </a:extLst>
          </p:cNvPr>
          <p:cNvCxnSpPr>
            <a:cxnSpLocks/>
            <a:stCxn id="88" idx="3"/>
            <a:endCxn id="92" idx="3"/>
          </p:cNvCxnSpPr>
          <p:nvPr/>
        </p:nvCxnSpPr>
        <p:spPr>
          <a:xfrm>
            <a:off x="26281479" y="14003015"/>
            <a:ext cx="4615384" cy="17503698"/>
          </a:xfrm>
          <a:prstGeom prst="bentConnector3">
            <a:avLst>
              <a:gd name="adj1" fmla="val 191135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A2C40A1-C13E-4739-BB64-D78F663AB3BD}"/>
              </a:ext>
            </a:extLst>
          </p:cNvPr>
          <p:cNvSpPr/>
          <p:nvPr/>
        </p:nvSpPr>
        <p:spPr>
          <a:xfrm>
            <a:off x="18200844" y="1997869"/>
            <a:ext cx="19731109" cy="915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接點: 肘形 129">
            <a:extLst>
              <a:ext uri="{FF2B5EF4-FFF2-40B4-BE49-F238E27FC236}">
                <a16:creationId xmlns:a16="http://schemas.microsoft.com/office/drawing/2014/main" id="{BF29BA3C-06C8-4517-A662-084AF94F353E}"/>
              </a:ext>
            </a:extLst>
          </p:cNvPr>
          <p:cNvCxnSpPr>
            <a:cxnSpLocks/>
            <a:stCxn id="31" idx="3"/>
            <a:endCxn id="94" idx="3"/>
          </p:cNvCxnSpPr>
          <p:nvPr/>
        </p:nvCxnSpPr>
        <p:spPr>
          <a:xfrm>
            <a:off x="26281479" y="14806237"/>
            <a:ext cx="4623520" cy="17764411"/>
          </a:xfrm>
          <a:prstGeom prst="bentConnector3">
            <a:avLst>
              <a:gd name="adj1" fmla="val 179109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732E263E-42A2-42FF-B327-D323085F4658}"/>
              </a:ext>
            </a:extLst>
          </p:cNvPr>
          <p:cNvCxnSpPr>
            <a:cxnSpLocks/>
            <a:stCxn id="55" idx="3"/>
            <a:endCxn id="95" idx="3"/>
          </p:cNvCxnSpPr>
          <p:nvPr/>
        </p:nvCxnSpPr>
        <p:spPr>
          <a:xfrm>
            <a:off x="26287877" y="15425365"/>
            <a:ext cx="4617122" cy="17667710"/>
          </a:xfrm>
          <a:prstGeom prst="bentConnector3">
            <a:avLst>
              <a:gd name="adj1" fmla="val 165936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C6D45171-658E-4D19-839F-7E728B4F8996}"/>
              </a:ext>
            </a:extLst>
          </p:cNvPr>
          <p:cNvCxnSpPr>
            <a:cxnSpLocks/>
            <a:stCxn id="21" idx="3"/>
            <a:endCxn id="145" idx="3"/>
          </p:cNvCxnSpPr>
          <p:nvPr/>
        </p:nvCxnSpPr>
        <p:spPr>
          <a:xfrm>
            <a:off x="26281479" y="16075162"/>
            <a:ext cx="4623521" cy="17547665"/>
          </a:xfrm>
          <a:prstGeom prst="bentConnector3">
            <a:avLst>
              <a:gd name="adj1" fmla="val 149937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320EF84B-7AF0-48D9-B388-663C905AF605}"/>
              </a:ext>
            </a:extLst>
          </p:cNvPr>
          <p:cNvCxnSpPr>
            <a:cxnSpLocks/>
            <a:stCxn id="31" idx="1"/>
            <a:endCxn id="9" idx="3"/>
          </p:cNvCxnSpPr>
          <p:nvPr/>
        </p:nvCxnSpPr>
        <p:spPr>
          <a:xfrm rot="10800000" flipH="1" flipV="1">
            <a:off x="5504828" y="14806237"/>
            <a:ext cx="25269476" cy="7244788"/>
          </a:xfrm>
          <a:prstGeom prst="bentConnector5">
            <a:avLst>
              <a:gd name="adj1" fmla="val -905"/>
              <a:gd name="adj2" fmla="val 31028"/>
              <a:gd name="adj3" fmla="val 103016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7B813F30-B763-4B6C-B446-B2DD5A55DB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31834" y="22050003"/>
            <a:ext cx="234953" cy="77205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5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28C9C5-DFB1-5A11-F02E-91999111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96191"/>
              </p:ext>
            </p:extLst>
          </p:nvPr>
        </p:nvGraphicFramePr>
        <p:xfrm>
          <a:off x="1221741" y="4291303"/>
          <a:ext cx="16974819" cy="10568926"/>
        </p:xfrm>
        <a:graphic>
          <a:graphicData uri="http://schemas.openxmlformats.org/drawingml/2006/table">
            <a:tbl>
              <a:tblPr/>
              <a:tblGrid>
                <a:gridCol w="1323558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8037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530779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6293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6210809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4744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Description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498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6150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66855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BBD417-5780-7D9F-4507-2FBA29544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28858"/>
              </p:ext>
            </p:extLst>
          </p:nvPr>
        </p:nvGraphicFramePr>
        <p:xfrm>
          <a:off x="19359519" y="4291303"/>
          <a:ext cx="15125751" cy="7385204"/>
        </p:xfrm>
        <a:graphic>
          <a:graphicData uri="http://schemas.openxmlformats.org/drawingml/2006/table">
            <a:tbl>
              <a:tblPr/>
              <a:tblGrid>
                <a:gridCol w="1518084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2848269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3512065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327476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3972572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42494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65645"/>
                  </a:ext>
                </a:extLst>
              </a:tr>
              <a:tr h="43690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4845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461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6310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70183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199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42495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800"/>
                        <a:t>攤分前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攤分比率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8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20E3C0E-3A00-92B0-77F7-DEEBDE4C5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01992"/>
              </p:ext>
            </p:extLst>
          </p:nvPr>
        </p:nvGraphicFramePr>
        <p:xfrm>
          <a:off x="9819862" y="17899380"/>
          <a:ext cx="13441822" cy="830945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05288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292068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2756214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2416037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4443597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27013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050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2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35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28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906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702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F614AE6-7686-060B-FD61-0C8D9C3C091C}"/>
              </a:ext>
            </a:extLst>
          </p:cNvPr>
          <p:cNvSpPr/>
          <p:nvPr/>
        </p:nvSpPr>
        <p:spPr>
          <a:xfrm>
            <a:off x="9819862" y="19878261"/>
            <a:ext cx="13441822" cy="135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79C2FD-F773-B7BE-CFCA-5C7AD60FF8A3}"/>
              </a:ext>
            </a:extLst>
          </p:cNvPr>
          <p:cNvSpPr/>
          <p:nvPr/>
        </p:nvSpPr>
        <p:spPr>
          <a:xfrm>
            <a:off x="19359518" y="9059779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F925E2-C2BE-97D3-7015-ED3C7B6680D4}"/>
              </a:ext>
            </a:extLst>
          </p:cNvPr>
          <p:cNvSpPr/>
          <p:nvPr/>
        </p:nvSpPr>
        <p:spPr>
          <a:xfrm>
            <a:off x="19359518" y="7321630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A66E9D79-FF23-8DBA-FDF8-2E3E36DDF2B4}"/>
              </a:ext>
            </a:extLst>
          </p:cNvPr>
          <p:cNvCxnSpPr>
            <a:cxnSpLocks/>
            <a:stCxn id="6" idx="3"/>
            <a:endCxn id="2" idx="3"/>
          </p:cNvCxnSpPr>
          <p:nvPr/>
        </p:nvCxnSpPr>
        <p:spPr>
          <a:xfrm flipH="1">
            <a:off x="23261684" y="7540204"/>
            <a:ext cx="11223585" cy="13013605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CC71E954-D837-511A-E008-0D367A9F404A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H="1">
            <a:off x="23261684" y="9278353"/>
            <a:ext cx="11223585" cy="11275456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D7EFB5-A765-5A18-41CB-816953C342E8}"/>
              </a:ext>
            </a:extLst>
          </p:cNvPr>
          <p:cNvSpPr txBox="1"/>
          <p:nvPr/>
        </p:nvSpPr>
        <p:spPr>
          <a:xfrm>
            <a:off x="25698595" y="20030589"/>
            <a:ext cx="8010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PartName and unique BillMilestone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76FF83-D99F-C346-2CF5-44CD5B9B0329}"/>
              </a:ext>
            </a:extLst>
          </p:cNvPr>
          <p:cNvSpPr/>
          <p:nvPr/>
        </p:nvSpPr>
        <p:spPr>
          <a:xfrm>
            <a:off x="27106880" y="20091400"/>
            <a:ext cx="149352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53C6A6-6E4D-E18E-CA73-B74ABCCB5452}"/>
              </a:ext>
            </a:extLst>
          </p:cNvPr>
          <p:cNvSpPr/>
          <p:nvPr/>
        </p:nvSpPr>
        <p:spPr>
          <a:xfrm>
            <a:off x="9819861" y="21229357"/>
            <a:ext cx="13441822" cy="521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FC620FA3-C442-D5FF-E1D8-D1B9656D6834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5400000">
            <a:off x="25056320" y="18693004"/>
            <a:ext cx="1002684" cy="4591957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D954C74-94C5-D52E-D704-60D2B4AAE903}"/>
              </a:ext>
            </a:extLst>
          </p:cNvPr>
          <p:cNvSpPr/>
          <p:nvPr/>
        </p:nvSpPr>
        <p:spPr>
          <a:xfrm>
            <a:off x="1221740" y="11735809"/>
            <a:ext cx="16974818" cy="853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>
            <a:extLst>
              <a:ext uri="{FF2B5EF4-FFF2-40B4-BE49-F238E27FC236}">
                <a16:creationId xmlns:a16="http://schemas.microsoft.com/office/drawing/2014/main" id="{6C9DEA5E-75DC-4780-7DA3-A96EDD68E173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H="1" flipV="1">
            <a:off x="1221739" y="12162731"/>
            <a:ext cx="8598121" cy="13611670"/>
          </a:xfrm>
          <a:prstGeom prst="bentConnector3">
            <a:avLst>
              <a:gd name="adj1" fmla="val -58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AADDD4F-3386-E8CC-FF27-3095E4165C08}"/>
              </a:ext>
            </a:extLst>
          </p:cNvPr>
          <p:cNvSpPr/>
          <p:nvPr/>
        </p:nvSpPr>
        <p:spPr>
          <a:xfrm>
            <a:off x="9819861" y="25339963"/>
            <a:ext cx="13441822" cy="868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0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2288F-B7A4-2AA5-6B0D-735A7BF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07D07-6B71-0251-C71E-62897DF3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36573C-1441-4C26-A5AC-9EFF87C90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18959"/>
              </p:ext>
            </p:extLst>
          </p:nvPr>
        </p:nvGraphicFramePr>
        <p:xfrm>
          <a:off x="2474982" y="6230464"/>
          <a:ext cx="27382439" cy="21724048"/>
        </p:xfrm>
        <a:graphic>
          <a:graphicData uri="http://schemas.openxmlformats.org/drawingml/2006/table">
            <a:tbl>
              <a:tblPr/>
              <a:tblGrid>
                <a:gridCol w="1973081">
                  <a:extLst>
                    <a:ext uri="{9D8B030D-6E8A-4147-A177-3AD203B41FA5}">
                      <a16:colId xmlns:a16="http://schemas.microsoft.com/office/drawing/2014/main" val="2294326322"/>
                    </a:ext>
                  </a:extLst>
                </a:gridCol>
                <a:gridCol w="4169948">
                  <a:extLst>
                    <a:ext uri="{9D8B030D-6E8A-4147-A177-3AD203B41FA5}">
                      <a16:colId xmlns:a16="http://schemas.microsoft.com/office/drawing/2014/main" val="1484601505"/>
                    </a:ext>
                  </a:extLst>
                </a:gridCol>
                <a:gridCol w="5976919">
                  <a:extLst>
                    <a:ext uri="{9D8B030D-6E8A-4147-A177-3AD203B41FA5}">
                      <a16:colId xmlns:a16="http://schemas.microsoft.com/office/drawing/2014/main" val="1254256311"/>
                    </a:ext>
                  </a:extLst>
                </a:gridCol>
                <a:gridCol w="4696150">
                  <a:extLst>
                    <a:ext uri="{9D8B030D-6E8A-4147-A177-3AD203B41FA5}">
                      <a16:colId xmlns:a16="http://schemas.microsoft.com/office/drawing/2014/main" val="3531220358"/>
                    </a:ext>
                  </a:extLst>
                </a:gridCol>
                <a:gridCol w="10566341">
                  <a:extLst>
                    <a:ext uri="{9D8B030D-6E8A-4147-A177-3AD203B41FA5}">
                      <a16:colId xmlns:a16="http://schemas.microsoft.com/office/drawing/2014/main" val="4093789742"/>
                    </a:ext>
                  </a:extLst>
                </a:gridCol>
              </a:tblGrid>
              <a:tr h="87677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022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4732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92496"/>
                  </a:ext>
                </a:extLst>
              </a:tr>
              <a:tr h="669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20723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45488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發票明細檔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34262"/>
                  </a:ext>
                </a:extLst>
              </a:tr>
              <a:tr h="69522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28730"/>
                  </a:ext>
                </a:extLst>
              </a:tr>
              <a:tr h="80375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67886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35467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8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37319"/>
                  </a:ext>
                </a:extLst>
              </a:tr>
              <a:tr h="747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1413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67521"/>
                  </a:ext>
                </a:extLst>
              </a:tr>
              <a:tr h="77433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FeeAmountPost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99492"/>
                  </a:ext>
                </a:extLst>
              </a:tr>
              <a:tr h="84472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27687"/>
                  </a:ext>
                </a:extLst>
              </a:tr>
              <a:tr h="87698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917"/>
                  </a:ext>
                </a:extLst>
              </a:tr>
              <a:tr h="7955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26905"/>
                  </a:ext>
                </a:extLst>
              </a:tr>
              <a:tr h="788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77505"/>
                  </a:ext>
                </a:extLst>
              </a:tr>
              <a:tr h="812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80778"/>
                  </a:ext>
                </a:extLst>
              </a:tr>
              <a:tr h="6698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短溢繳原因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ShortOverReason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  <a:endParaRPr kumimoji="0" lang="en-US" altLang="zh-TW" sz="40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202"/>
                  </a:ext>
                </a:extLst>
              </a:tr>
              <a:tr h="7246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WriteOffDate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47742"/>
                  </a:ext>
                </a:extLst>
              </a:tr>
              <a:tr h="7159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收款日期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00078"/>
                  </a:ext>
                </a:extLst>
              </a:tr>
              <a:tr h="68651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付款金額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PaidAmount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45251"/>
                  </a:ext>
                </a:extLst>
              </a:tr>
              <a:tr h="800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付款日期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PaidDate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071321"/>
                  </a:ext>
                </a:extLst>
              </a:tr>
              <a:tr h="88266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66975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收費狀態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0:Initial,1: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已收款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,2: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正常繳款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,3: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,4: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6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456846-DC47-4F26-BE8F-24F5C827051E}"/>
              </a:ext>
            </a:extLst>
          </p:cNvPr>
          <p:cNvSpPr/>
          <p:nvPr/>
        </p:nvSpPr>
        <p:spPr>
          <a:xfrm>
            <a:off x="294968" y="1469322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發票工作主檔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213860-3C40-42B1-A4D2-2AE31CB9A391}"/>
              </a:ext>
            </a:extLst>
          </p:cNvPr>
          <p:cNvSpPr/>
          <p:nvPr/>
        </p:nvSpPr>
        <p:spPr>
          <a:xfrm>
            <a:off x="5103888" y="1469322"/>
            <a:ext cx="5545958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發票工作明細檔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3F353754-2BA4-40EA-819B-7A0173388439}"/>
              </a:ext>
            </a:extLst>
          </p:cNvPr>
          <p:cNvSpPr/>
          <p:nvPr/>
        </p:nvSpPr>
        <p:spPr>
          <a:xfrm>
            <a:off x="4852292" y="6187824"/>
            <a:ext cx="5797554" cy="16573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是否需要拆分帳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5520667-E6B6-433D-B639-39B53031E554}"/>
              </a:ext>
            </a:extLst>
          </p:cNvPr>
          <p:cNvCxnSpPr>
            <a:cxnSpLocks/>
          </p:cNvCxnSpPr>
          <p:nvPr/>
        </p:nvCxnSpPr>
        <p:spPr>
          <a:xfrm flipH="1">
            <a:off x="7743517" y="2548136"/>
            <a:ext cx="1" cy="363968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79B0E440-B186-4F8B-B02E-CD347F4CD393}"/>
              </a:ext>
            </a:extLst>
          </p:cNvPr>
          <p:cNvCxnSpPr>
            <a:stCxn id="4" idx="2"/>
            <a:endCxn id="50" idx="1"/>
          </p:cNvCxnSpPr>
          <p:nvPr/>
        </p:nvCxnSpPr>
        <p:spPr>
          <a:xfrm rot="16200000" flipH="1">
            <a:off x="1343771" y="3507976"/>
            <a:ext cx="4458607" cy="2558435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5F21651-E9FC-4E35-856E-450801AE5E66}"/>
              </a:ext>
            </a:extLst>
          </p:cNvPr>
          <p:cNvCxnSpPr>
            <a:cxnSpLocks/>
            <a:stCxn id="50" idx="3"/>
            <a:endCxn id="75" idx="1"/>
          </p:cNvCxnSpPr>
          <p:nvPr/>
        </p:nvCxnSpPr>
        <p:spPr>
          <a:xfrm>
            <a:off x="10649846" y="7016498"/>
            <a:ext cx="5096430" cy="47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1024790-6509-4EBB-ADC0-934359D6A1DA}"/>
              </a:ext>
            </a:extLst>
          </p:cNvPr>
          <p:cNvSpPr txBox="1"/>
          <p:nvPr/>
        </p:nvSpPr>
        <p:spPr>
          <a:xfrm>
            <a:off x="6760174" y="8952251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否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70F74DE-E8B5-4D7F-88E7-4035E3FF7B45}"/>
              </a:ext>
            </a:extLst>
          </p:cNvPr>
          <p:cNvSpPr/>
          <p:nvPr/>
        </p:nvSpPr>
        <p:spPr>
          <a:xfrm>
            <a:off x="8886209" y="1231315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52B5B83-7321-4CF9-BD93-C5BAA5DC0054}"/>
              </a:ext>
            </a:extLst>
          </p:cNvPr>
          <p:cNvSpPr/>
          <p:nvPr/>
        </p:nvSpPr>
        <p:spPr>
          <a:xfrm>
            <a:off x="2358441" y="12311868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7E5FD93A-A19D-44A8-8052-E10B197FF8C9}"/>
              </a:ext>
            </a:extLst>
          </p:cNvPr>
          <p:cNvCxnSpPr>
            <a:stCxn id="50" idx="2"/>
            <a:endCxn id="60" idx="0"/>
          </p:cNvCxnSpPr>
          <p:nvPr/>
        </p:nvCxnSpPr>
        <p:spPr>
          <a:xfrm rot="16200000" flipH="1">
            <a:off x="7207457" y="8388782"/>
            <a:ext cx="4467981" cy="3380757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83B23FE-3884-402E-B83D-F46AD48A8593}"/>
              </a:ext>
            </a:extLst>
          </p:cNvPr>
          <p:cNvCxnSpPr>
            <a:stCxn id="50" idx="2"/>
            <a:endCxn id="61" idx="0"/>
          </p:cNvCxnSpPr>
          <p:nvPr/>
        </p:nvCxnSpPr>
        <p:spPr>
          <a:xfrm rot="5400000">
            <a:off x="3944216" y="8505014"/>
            <a:ext cx="4466697" cy="3147011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E3C6A8A0-0DD3-464C-912E-017A8F51B762}"/>
              </a:ext>
            </a:extLst>
          </p:cNvPr>
          <p:cNvSpPr/>
          <p:nvPr/>
        </p:nvSpPr>
        <p:spPr>
          <a:xfrm>
            <a:off x="15993005" y="3657788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計算攤分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C4DCCC-25F8-4601-8CB0-4542093E3F2B}"/>
              </a:ext>
            </a:extLst>
          </p:cNvPr>
          <p:cNvSpPr/>
          <p:nvPr/>
        </p:nvSpPr>
        <p:spPr>
          <a:xfrm>
            <a:off x="15993005" y="758786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AC9F80-312B-4873-AB5D-C7BC7B7A3DA5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7991894" y="1847355"/>
            <a:ext cx="0" cy="181043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1E1B46D-E903-433F-A801-C0ABF46292AE}"/>
              </a:ext>
            </a:extLst>
          </p:cNvPr>
          <p:cNvSpPr txBox="1"/>
          <p:nvPr/>
        </p:nvSpPr>
        <p:spPr>
          <a:xfrm>
            <a:off x="11554662" y="6231036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是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518CD8E-2373-4675-BABB-C360CD6FFB58}"/>
              </a:ext>
            </a:extLst>
          </p:cNvPr>
          <p:cNvSpPr/>
          <p:nvPr/>
        </p:nvSpPr>
        <p:spPr>
          <a:xfrm>
            <a:off x="15746276" y="6476959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DF19F2B6-2015-4D8D-BB09-4164856BC867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flipH="1">
            <a:off x="17991893" y="4746357"/>
            <a:ext cx="1" cy="173060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3BFC3AD-D1EB-4B75-97F4-DE6D297AF632}"/>
              </a:ext>
            </a:extLst>
          </p:cNvPr>
          <p:cNvSpPr txBox="1"/>
          <p:nvPr/>
        </p:nvSpPr>
        <p:spPr>
          <a:xfrm>
            <a:off x="11219231" y="4945148"/>
            <a:ext cx="6772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by Liability</a:t>
            </a:r>
            <a:r>
              <a:rPr lang="zh-TW" altLang="en-US" sz="4000" dirty="0"/>
              <a:t>的會員代號</a:t>
            </a:r>
            <a:r>
              <a:rPr lang="en-US" altLang="zh-TW" sz="4000" dirty="0"/>
              <a:t>(Party ID)</a:t>
            </a:r>
            <a:endParaRPr lang="zh-TW" altLang="en-US" sz="4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39B7320-CCB7-45AA-B9CF-0F6674C8426B}"/>
              </a:ext>
            </a:extLst>
          </p:cNvPr>
          <p:cNvSpPr/>
          <p:nvPr/>
        </p:nvSpPr>
        <p:spPr>
          <a:xfrm>
            <a:off x="23929050" y="645478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B04A92AD-8DC8-47BC-924F-BF58CC8A8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45321"/>
              </p:ext>
            </p:extLst>
          </p:nvPr>
        </p:nvGraphicFramePr>
        <p:xfrm>
          <a:off x="23929050" y="8563892"/>
          <a:ext cx="10142028" cy="2816865"/>
        </p:xfrm>
        <a:graphic>
          <a:graphicData uri="http://schemas.openxmlformats.org/drawingml/2006/table">
            <a:tbl>
              <a:tblPr/>
              <a:tblGrid>
                <a:gridCol w="1017897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190980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2354889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2195773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266366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000" dirty="0"/>
                        <a:t>攤分前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攤分比率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0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86" name="文字方塊 85">
            <a:extLst>
              <a:ext uri="{FF2B5EF4-FFF2-40B4-BE49-F238E27FC236}">
                <a16:creationId xmlns:a16="http://schemas.microsoft.com/office/drawing/2014/main" id="{03D1B34F-0C0D-4A1F-A19F-43A0B3A11EB8}"/>
              </a:ext>
            </a:extLst>
          </p:cNvPr>
          <p:cNvSpPr txBox="1"/>
          <p:nvPr/>
        </p:nvSpPr>
        <p:spPr>
          <a:xfrm>
            <a:off x="15920728" y="7601616"/>
            <a:ext cx="9039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j:PartyName</a:t>
            </a:r>
            <a:r>
              <a:rPr lang="zh-TW" altLang="en-US" sz="4000" dirty="0"/>
              <a:t>個數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AEDAA94-A19F-4227-A1BD-8AB8E0A641C4}"/>
              </a:ext>
            </a:extLst>
          </p:cNvPr>
          <p:cNvSpPr txBox="1"/>
          <p:nvPr/>
        </p:nvSpPr>
        <p:spPr>
          <a:xfrm>
            <a:off x="22500257" y="7591961"/>
            <a:ext cx="101354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k:PartyName</a:t>
            </a:r>
            <a:r>
              <a:rPr lang="zh-TW" altLang="en-US" sz="4000" dirty="0"/>
              <a:t>個數</a:t>
            </a:r>
            <a:r>
              <a:rPr lang="en-US" altLang="zh-TW" sz="4000" dirty="0"/>
              <a:t>x </a:t>
            </a:r>
            <a:r>
              <a:rPr lang="en-US" altLang="zh-TW" sz="4000" dirty="0" err="1"/>
              <a:t>FeedItem</a:t>
            </a:r>
            <a:r>
              <a:rPr lang="zh-TW" altLang="en-US" sz="4000" dirty="0"/>
              <a:t>數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5E323FE4-D114-40E4-A141-CC7BA0FC7263}"/>
              </a:ext>
            </a:extLst>
          </p:cNvPr>
          <p:cNvSpPr txBox="1"/>
          <p:nvPr/>
        </p:nvSpPr>
        <p:spPr>
          <a:xfrm>
            <a:off x="15543286" y="8394202"/>
            <a:ext cx="48972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利用記帳段號產生，每個記帳段號都可根據</a:t>
            </a:r>
            <a:r>
              <a:rPr lang="en-US" altLang="zh-TW" sz="4000" dirty="0"/>
              <a:t>Liability table</a:t>
            </a:r>
            <a:r>
              <a:rPr lang="zh-TW" altLang="en-US" sz="4000" dirty="0"/>
              <a:t>找到</a:t>
            </a:r>
            <a:r>
              <a:rPr lang="en-US" altLang="zh-TW" sz="4000" dirty="0" err="1"/>
              <a:t>PartyName</a:t>
            </a:r>
            <a:endParaRPr lang="zh-TW" altLang="en-US" sz="4000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DDB48ED-A09A-4038-9797-2A6D70EB1F38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 flipV="1">
            <a:off x="20237509" y="6999067"/>
            <a:ext cx="3691541" cy="221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A6DEC25F-1D16-4F0F-9963-3C30032A9421}"/>
              </a:ext>
            </a:extLst>
          </p:cNvPr>
          <p:cNvCxnSpPr>
            <a:cxnSpLocks/>
            <a:stCxn id="49" idx="0"/>
            <a:endCxn id="84" idx="0"/>
          </p:cNvCxnSpPr>
          <p:nvPr/>
        </p:nvCxnSpPr>
        <p:spPr>
          <a:xfrm rot="16200000" flipH="1">
            <a:off x="14533037" y="-5186848"/>
            <a:ext cx="4985460" cy="18297800"/>
          </a:xfrm>
          <a:prstGeom prst="bentConnector3">
            <a:avLst>
              <a:gd name="adj1" fmla="val -25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83A065EF-C070-4315-B802-951773AE0005}"/>
              </a:ext>
            </a:extLst>
          </p:cNvPr>
          <p:cNvSpPr/>
          <p:nvPr/>
        </p:nvSpPr>
        <p:spPr>
          <a:xfrm>
            <a:off x="620556" y="23143586"/>
            <a:ext cx="6492995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CB(Credit Balance)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E0CEB7-AAEB-45B7-A966-B5255479CB59}"/>
              </a:ext>
            </a:extLst>
          </p:cNvPr>
          <p:cNvSpPr/>
          <p:nvPr/>
        </p:nvSpPr>
        <p:spPr>
          <a:xfrm>
            <a:off x="14233968" y="5959481"/>
            <a:ext cx="6206529" cy="4985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19E41F2-4023-4191-B85A-18D86E9B0429}"/>
              </a:ext>
            </a:extLst>
          </p:cNvPr>
          <p:cNvSpPr txBox="1"/>
          <p:nvPr/>
        </p:nvSpPr>
        <p:spPr>
          <a:xfrm>
            <a:off x="14262000" y="6004396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Part1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87D367-E0F5-4B19-B4FD-0141C038C19B}"/>
              </a:ext>
            </a:extLst>
          </p:cNvPr>
          <p:cNvSpPr/>
          <p:nvPr/>
        </p:nvSpPr>
        <p:spPr>
          <a:xfrm>
            <a:off x="22376443" y="6187823"/>
            <a:ext cx="12252770" cy="5492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0FDB277-4CE2-47B2-93A2-6D56A2D55B3F}"/>
              </a:ext>
            </a:extLst>
          </p:cNvPr>
          <p:cNvSpPr txBox="1"/>
          <p:nvPr/>
        </p:nvSpPr>
        <p:spPr>
          <a:xfrm>
            <a:off x="22500257" y="6187823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</a:t>
            </a:r>
            <a:r>
              <a:rPr lang="en-US" altLang="zh-TW" sz="3500" dirty="0">
                <a:solidFill>
                  <a:srgbClr val="FF0000"/>
                </a:solidFill>
              </a:rPr>
              <a:t>2</a:t>
            </a:r>
            <a:endParaRPr lang="zh-TW" altLang="en-US" sz="35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8377D3-D3E3-2345-EA96-93F90430EEE2}"/>
              </a:ext>
            </a:extLst>
          </p:cNvPr>
          <p:cNvSpPr/>
          <p:nvPr/>
        </p:nvSpPr>
        <p:spPr>
          <a:xfrm>
            <a:off x="2232320" y="15879028"/>
            <a:ext cx="6922902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帳單主檔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(by Party Name)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接點: 肘形 53">
            <a:extLst>
              <a:ext uri="{FF2B5EF4-FFF2-40B4-BE49-F238E27FC236}">
                <a16:creationId xmlns:a16="http://schemas.microsoft.com/office/drawing/2014/main" id="{10596FAF-D105-9573-C935-52CD0C46247B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-6450362" y="7740631"/>
            <a:ext cx="15688772" cy="1676592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53">
            <a:extLst>
              <a:ext uri="{FF2B5EF4-FFF2-40B4-BE49-F238E27FC236}">
                <a16:creationId xmlns:a16="http://schemas.microsoft.com/office/drawing/2014/main" id="{20FB4684-1EC8-7570-4B36-2833578E52E9}"/>
              </a:ext>
            </a:extLst>
          </p:cNvPr>
          <p:cNvCxnSpPr>
            <a:cxnSpLocks/>
            <a:stCxn id="84" idx="3"/>
            <a:endCxn id="3" idx="0"/>
          </p:cNvCxnSpPr>
          <p:nvPr/>
        </p:nvCxnSpPr>
        <p:spPr>
          <a:xfrm flipH="1">
            <a:off x="5693771" y="6999067"/>
            <a:ext cx="22726512" cy="8879961"/>
          </a:xfrm>
          <a:prstGeom prst="bentConnector4">
            <a:avLst>
              <a:gd name="adj1" fmla="val -29864"/>
              <a:gd name="adj2" fmla="val 8360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3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InvoiceWKMaster</a:t>
            </a:r>
            <a:r>
              <a:rPr lang="en-US" altLang="zh-TW" dirty="0"/>
              <a:t>(</a:t>
            </a:r>
            <a:r>
              <a:rPr lang="zh-TW" altLang="en-US" dirty="0"/>
              <a:t>發票工作主檔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77647B-D2EF-4CB8-928C-9AAA490C3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27168"/>
              </p:ext>
            </p:extLst>
          </p:nvPr>
        </p:nvGraphicFramePr>
        <p:xfrm>
          <a:off x="6060303" y="10898847"/>
          <a:ext cx="23879131" cy="15746907"/>
        </p:xfrm>
        <a:graphic>
          <a:graphicData uri="http://schemas.openxmlformats.org/drawingml/2006/table">
            <a:tbl>
              <a:tblPr/>
              <a:tblGrid>
                <a:gridCol w="1861900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614622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966883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698742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736984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39447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/>
                        <a:t>Description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108836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103356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5A96525-2F6B-454F-8106-7C33E9CF548E}"/>
              </a:ext>
            </a:extLst>
          </p:cNvPr>
          <p:cNvSpPr txBox="1"/>
          <p:nvPr/>
        </p:nvSpPr>
        <p:spPr>
          <a:xfrm>
            <a:off x="10131706" y="26645754"/>
            <a:ext cx="21915837" cy="9325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InvoiceWKMaster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IsRecharge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IsLiability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</a:t>
            </a:r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000" dirty="0">
                <a:solidFill>
                  <a:srgbClr val="000000"/>
                </a:solidFill>
                <a:latin typeface="Consolas" panose="020B0609020204030204" pitchFamily="49" charset="0"/>
              </a:rPr>
              <a:t>ate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2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1056618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InvoiceWKDetail</a:t>
            </a:r>
            <a:r>
              <a:rPr lang="en-US" altLang="zh-TW" dirty="0"/>
              <a:t>(</a:t>
            </a:r>
            <a:r>
              <a:rPr lang="zh-TW" altLang="en-US" dirty="0"/>
              <a:t>發票工作明細檔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D9ED23-3796-41B2-8C38-A806F9D676DC}"/>
              </a:ext>
            </a:extLst>
          </p:cNvPr>
          <p:cNvSpPr txBox="1"/>
          <p:nvPr/>
        </p:nvSpPr>
        <p:spPr>
          <a:xfrm>
            <a:off x="10077425" y="22083993"/>
            <a:ext cx="19064749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InvoiceWKDetail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391008E-5BED-4176-9F2D-50057347F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88985"/>
              </p:ext>
            </p:extLst>
          </p:nvPr>
        </p:nvGraphicFramePr>
        <p:xfrm>
          <a:off x="5591098" y="13521813"/>
          <a:ext cx="28037401" cy="7061505"/>
        </p:xfrm>
        <a:graphic>
          <a:graphicData uri="http://schemas.openxmlformats.org/drawingml/2006/table">
            <a:tbl>
              <a:tblPr/>
              <a:tblGrid>
                <a:gridCol w="2031676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361446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5473188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46180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11553088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95944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4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InvoiceMaster</a:t>
            </a:r>
            <a:r>
              <a:rPr lang="en-US" altLang="zh-TW" dirty="0"/>
              <a:t>(</a:t>
            </a:r>
            <a:r>
              <a:rPr lang="zh-TW" altLang="en-US" dirty="0"/>
              <a:t>發票主檔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F52D0D-2BFA-40D3-8059-2BA3F1869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60567"/>
              </p:ext>
            </p:extLst>
          </p:nvPr>
        </p:nvGraphicFramePr>
        <p:xfrm>
          <a:off x="7630830" y="11220563"/>
          <a:ext cx="24373170" cy="1337385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093037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6442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171841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78857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675424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84061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發票工作檔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6545270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(TO_BILL)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67884529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08047086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1D3F04E-D3E4-45E3-8D46-8E00200E90EA}"/>
              </a:ext>
            </a:extLst>
          </p:cNvPr>
          <p:cNvSpPr txBox="1"/>
          <p:nvPr/>
        </p:nvSpPr>
        <p:spPr>
          <a:xfrm>
            <a:off x="12698378" y="24904064"/>
            <a:ext cx="16388252" cy="99411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InvoiceMaster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4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4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3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InvoiceDetail</a:t>
            </a:r>
            <a:r>
              <a:rPr lang="en-US" altLang="zh-TW" dirty="0"/>
              <a:t>(</a:t>
            </a:r>
            <a:r>
              <a:rPr lang="zh-TW" altLang="en-US" dirty="0"/>
              <a:t>發票明細檔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3610AD-0647-4764-ACEB-4D334869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74151"/>
              </p:ext>
            </p:extLst>
          </p:nvPr>
        </p:nvGraphicFramePr>
        <p:xfrm>
          <a:off x="2364007" y="10891898"/>
          <a:ext cx="31271723" cy="11721593"/>
        </p:xfrm>
        <a:graphic>
          <a:graphicData uri="http://schemas.openxmlformats.org/drawingml/2006/table">
            <a:tbl>
              <a:tblPr/>
              <a:tblGrid>
                <a:gridCol w="250481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767392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7569517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589900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7624463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4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/>
                        <a:t>攤分前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攤分比率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400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0F6FE11-D29C-4C88-8203-FFAF99C331AF}"/>
              </a:ext>
            </a:extLst>
          </p:cNvPr>
          <p:cNvSpPr txBox="1"/>
          <p:nvPr/>
        </p:nvSpPr>
        <p:spPr>
          <a:xfrm>
            <a:off x="12218502" y="24164574"/>
            <a:ext cx="12781936" cy="9448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InvoiceDetail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FeeAmountPre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FeeAmountPost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Difference   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48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TW" dirty="0" err="1"/>
              <a:t>BillMaster</a:t>
            </a:r>
            <a:r>
              <a:rPr lang="en" altLang="zh-TW" dirty="0"/>
              <a:t>(</a:t>
            </a:r>
            <a:r>
              <a:rPr lang="zh-TW" altLang="en-US" dirty="0"/>
              <a:t>帳單主檔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4955F3-CBB5-53EA-EDF3-629A989E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27706"/>
              </p:ext>
            </p:extLst>
          </p:nvPr>
        </p:nvGraphicFramePr>
        <p:xfrm>
          <a:off x="2213870" y="12462407"/>
          <a:ext cx="32791200" cy="1182582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08442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4930133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5313405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7982465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1235675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61793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4920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91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64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122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D789E50-7B51-DBE4-18D6-65486B70D75D}"/>
              </a:ext>
            </a:extLst>
          </p:cNvPr>
          <p:cNvSpPr txBox="1"/>
          <p:nvPr/>
        </p:nvSpPr>
        <p:spPr>
          <a:xfrm>
            <a:off x="12112730" y="26895370"/>
            <a:ext cx="12993479" cy="68634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</a:t>
            </a:r>
            <a:b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NOT NULL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AUTO_INCREMENT,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BillingNo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   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IsPro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TINYINT(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 KEY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76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Liability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8624CC-7299-4F91-8D6A-41150CB8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28216"/>
              </p:ext>
            </p:extLst>
          </p:nvPr>
        </p:nvGraphicFramePr>
        <p:xfrm>
          <a:off x="6424613" y="12232269"/>
          <a:ext cx="24997181" cy="8014937"/>
        </p:xfrm>
        <a:graphic>
          <a:graphicData uri="http://schemas.openxmlformats.org/drawingml/2006/table">
            <a:tbl>
              <a:tblPr/>
              <a:tblGrid>
                <a:gridCol w="2934788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672083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292697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36598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561015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38079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Liability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資料錄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87233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 (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ex: 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輸入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UPG1,UPG2..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91659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例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:BM 0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BM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CV#3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攤分比率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(%)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LBRatio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計算時要自行補上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%</a:t>
                      </a: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CreateDate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ModifyNote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39970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EndDate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80D1D4C-A9ED-4D1F-B29F-F3A0B87CF53D}"/>
              </a:ext>
            </a:extLst>
          </p:cNvPr>
          <p:cNvSpPr txBox="1"/>
          <p:nvPr/>
        </p:nvSpPr>
        <p:spPr>
          <a:xfrm>
            <a:off x="11919370" y="23118906"/>
            <a:ext cx="19111235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ModifyNote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73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CB(Credit Balance)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F5555E-9DEC-40F0-A40F-1D75C92A4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86464"/>
              </p:ext>
            </p:extLst>
          </p:nvPr>
        </p:nvGraphicFramePr>
        <p:xfrm>
          <a:off x="4445772" y="12623848"/>
          <a:ext cx="28327395" cy="14067919"/>
        </p:xfrm>
        <a:graphic>
          <a:graphicData uri="http://schemas.openxmlformats.org/drawingml/2006/table">
            <a:tbl>
              <a:tblPr/>
              <a:tblGrid>
                <a:gridCol w="2316003">
                  <a:extLst>
                    <a:ext uri="{9D8B030D-6E8A-4147-A177-3AD203B41FA5}">
                      <a16:colId xmlns:a16="http://schemas.microsoft.com/office/drawing/2014/main" val="2051376238"/>
                    </a:ext>
                  </a:extLst>
                </a:gridCol>
                <a:gridCol w="5254885">
                  <a:extLst>
                    <a:ext uri="{9D8B030D-6E8A-4147-A177-3AD203B41FA5}">
                      <a16:colId xmlns:a16="http://schemas.microsoft.com/office/drawing/2014/main" val="2422312435"/>
                    </a:ext>
                  </a:extLst>
                </a:gridCol>
                <a:gridCol w="6414051">
                  <a:extLst>
                    <a:ext uri="{9D8B030D-6E8A-4147-A177-3AD203B41FA5}">
                      <a16:colId xmlns:a16="http://schemas.microsoft.com/office/drawing/2014/main" val="3662289728"/>
                    </a:ext>
                  </a:extLst>
                </a:gridCol>
                <a:gridCol w="5679917">
                  <a:extLst>
                    <a:ext uri="{9D8B030D-6E8A-4147-A177-3AD203B41FA5}">
                      <a16:colId xmlns:a16="http://schemas.microsoft.com/office/drawing/2014/main" val="831361635"/>
                    </a:ext>
                  </a:extLst>
                </a:gridCol>
                <a:gridCol w="8662539">
                  <a:extLst>
                    <a:ext uri="{9D8B030D-6E8A-4147-A177-3AD203B41FA5}">
                      <a16:colId xmlns:a16="http://schemas.microsoft.com/office/drawing/2014/main" val="1995323558"/>
                    </a:ext>
                  </a:extLst>
                </a:gridCol>
              </a:tblGrid>
              <a:tr h="88551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CB(Credit Balance)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725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503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56492"/>
                  </a:ext>
                </a:extLst>
              </a:tr>
              <a:tr h="173627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CBType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MWG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、賠償、重溢繳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4470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帳單號碼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BillingNo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 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66058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BLDetailID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29232"/>
                  </a:ext>
                </a:extLst>
              </a:tr>
              <a:tr h="258059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b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</a:b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80718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2493"/>
                  </a:ext>
                </a:extLst>
              </a:tr>
              <a:tr h="93384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31564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561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費用異動日期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UpdDate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53407"/>
                  </a:ext>
                </a:extLst>
              </a:tr>
              <a:tr h="173305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Credit Note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中費用退回，要帶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4353</TotalTime>
  <Words>4197</Words>
  <Application>Microsoft Office PowerPoint</Application>
  <PresentationFormat>自訂</PresentationFormat>
  <Paragraphs>1386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CBP工作流程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Part1</vt:lpstr>
      <vt:lpstr>Part2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CBP工作流程</dc:title>
  <dc:creator>董宇哲</dc:creator>
  <cp:lastModifiedBy>宇哲 董</cp:lastModifiedBy>
  <cp:revision>136</cp:revision>
  <dcterms:created xsi:type="dcterms:W3CDTF">2022-12-26T07:19:27Z</dcterms:created>
  <dcterms:modified xsi:type="dcterms:W3CDTF">2023-01-14T12:33:35Z</dcterms:modified>
</cp:coreProperties>
</file>