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作廢</a:t>
            </a: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合併後退回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退回&amp;作廢</vt:lpstr>
      <vt:lpstr>合併後退回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2</cp:revision>
  <dcterms:created xsi:type="dcterms:W3CDTF">2023-02-23T05:37:39Z</dcterms:created>
  <dcterms:modified xsi:type="dcterms:W3CDTF">2023-02-23T09:59:10Z</dcterms:modified>
</cp:coreProperties>
</file>