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BCBBC-9892-482E-B3BF-541396D48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B60335-5435-4F67-8F04-91C4B2BC2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A6AF2A-87EC-4261-8CF2-777B8CF7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47A5-A27A-4740-9BDF-B89D6DA0D573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64F482-B17B-45F1-8513-1B08AE42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F90D03-9E65-4EB3-9EA2-CB98698A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74F-BAF6-4923-B273-E3489F4A2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4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5592B-5106-4829-8621-9B26B874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CDE900-06DA-4EC5-9F1D-C53C36A8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D5CB7A-9D98-46B5-8A01-2654F25C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47A5-A27A-4740-9BDF-B89D6DA0D573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3A4863-61A6-4E85-A438-936D7A2C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DF823F-1B73-4BDE-8B6A-50DCBC1B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74F-BAF6-4923-B273-E3489F4A2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3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828A08-5F3C-4EBC-8A71-4A8457C4A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7E13D3-5F65-41C6-94CF-9E9DF305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04577C-4CB0-4410-B625-951D1212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47A5-A27A-4740-9BDF-B89D6DA0D573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3036C4-4FE4-4913-B6C6-D7D3389E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6157E9-8605-40CC-AB09-9A7DB12C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74F-BAF6-4923-B273-E3489F4A2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64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CF759-FCFC-442D-AFFA-B9625123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FC1FC4-6E21-4F50-94FF-1C9BF747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1AA24D-7304-4AF7-BFA0-4076B4BE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47A5-A27A-4740-9BDF-B89D6DA0D573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A0CAF7-1C51-42FB-AE12-4C6505F1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ECD1E7-80AF-4C3F-9DDA-6EBBF544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74F-BAF6-4923-B273-E3489F4A2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554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80977-3D61-46E2-B746-F506FB8F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EF4976-67BC-463C-A339-537BBA135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C63905-B186-4CCE-B5F6-463CD6C3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47A5-A27A-4740-9BDF-B89D6DA0D573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4127EA-A9D7-4D5E-8417-8D7C5DC6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A2FA6D-3232-4BCF-AA22-121DC409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74F-BAF6-4923-B273-E3489F4A2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69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B0370-09DF-4711-91CA-F0DCCC33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CB2F0-B885-47D9-82AE-9C0610960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EB8A94-AD86-4AED-8F5A-B08162D59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D21CDB-A788-4176-865C-844862A3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47A5-A27A-4740-9BDF-B89D6DA0D573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BB89B3-25DB-4167-9808-AD2AE56B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6A78EF-4B15-4927-A58D-788E487B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74F-BAF6-4923-B273-E3489F4A2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3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54578-B833-4044-B393-C2A6804B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1A9CF9-23BF-4101-B2D0-02402422E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352D46-1548-46DF-81B5-B692DF70C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8D8203-BFB4-4A9D-BB4D-BD7F459B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D815D8-3B83-4757-A299-34ACF840C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66F132-07F2-45C4-9A3C-0D7B2EBD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47A5-A27A-4740-9BDF-B89D6DA0D573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079DDCA-DD79-4118-8CAC-4960BC0D9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08B88C-8A95-446F-A4D6-37528E2F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74F-BAF6-4923-B273-E3489F4A2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08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36D908-61CA-4B4D-82F4-BD18C464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8E52D6-6605-4B71-9519-4FC04359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47A5-A27A-4740-9BDF-B89D6DA0D573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74D567-AEAB-43EC-9CBE-761E1E96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18D571-3FC7-4CE8-BD59-33FCAC31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74F-BAF6-4923-B273-E3489F4A2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98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1EA205-8021-4FB0-92A8-8EDA4D0A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47A5-A27A-4740-9BDF-B89D6DA0D573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6F6288-5284-4616-8F91-600FF60C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E21831-7D09-4857-B9B8-153F7B91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74F-BAF6-4923-B273-E3489F4A2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1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707BA-E4B5-4926-B1B3-44952765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716B89-7468-4E42-9895-B7887D9B6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E75B52-9918-4AF3-A09F-276FD0BD7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205613-E791-47CC-9611-589D9738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47A5-A27A-4740-9BDF-B89D6DA0D573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506CBB-76EB-4E24-A412-33F763CC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ED221F-E8A6-4AE8-A768-E7E4CD86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74F-BAF6-4923-B273-E3489F4A2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32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C9D6F2-6E63-4D1A-AAC1-7D6513CB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185939-4329-4EDA-B0A8-7A3E6B409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5C80DF-CFDC-4020-9ECB-B0617BEAB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CD7363-F2B0-41D8-87E2-0AEE4DBF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47A5-A27A-4740-9BDF-B89D6DA0D573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E3AEC7-BE83-4508-87DF-9DAB7C97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E63C47-32C1-4D65-B1E4-C7ED917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B74F-BAF6-4923-B273-E3489F4A2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63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78CB38-3CCF-448D-80C5-EFBF25C3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530E26-9235-48DA-8BFD-BBF5F12BB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1E4FF8-D9AE-4A05-938C-4F72456E8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47A5-A27A-4740-9BDF-B89D6DA0D573}" type="datetimeFigureOut">
              <a:rPr lang="zh-TW" altLang="en-US" smtClean="0"/>
              <a:t>2023/4/18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F2AEBC-80FB-4C92-8568-9838F8712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DAD321-104A-43B4-BB61-40BF21A5A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8B74F-BAF6-4923-B273-E3489F4A24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99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5523866-2C3F-4FAE-87FF-8BA56F60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190"/>
            <a:ext cx="12192000" cy="32421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039004-2E30-49AB-B80A-B357F6216251}"/>
              </a:ext>
            </a:extLst>
          </p:cNvPr>
          <p:cNvSpPr/>
          <p:nvPr/>
        </p:nvSpPr>
        <p:spPr>
          <a:xfrm>
            <a:off x="7120467" y="635000"/>
            <a:ext cx="2023533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5423B0-2549-4087-BC3D-FC45F84F6B10}"/>
              </a:ext>
            </a:extLst>
          </p:cNvPr>
          <p:cNvSpPr txBox="1"/>
          <p:nvPr/>
        </p:nvSpPr>
        <p:spPr>
          <a:xfrm>
            <a:off x="533400" y="3624950"/>
            <a:ext cx="10693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Method: GET</a:t>
            </a:r>
          </a:p>
          <a:p>
            <a:r>
              <a:rPr lang="zh-TW" altLang="en-US" dirty="0"/>
              <a:t>URL: http://localhost:8000/api/v1/BillMilestone/SubmarineCable=</a:t>
            </a:r>
            <a:r>
              <a:rPr lang="zh-TW" altLang="en-US" dirty="0">
                <a:highlight>
                  <a:srgbClr val="FFFF00"/>
                </a:highlight>
              </a:rPr>
              <a:t>SJC2</a:t>
            </a:r>
            <a:r>
              <a:rPr lang="zh-TW" altLang="en-US" dirty="0"/>
              <a:t>&amp;WorkTitle=</a:t>
            </a:r>
            <a:r>
              <a:rPr lang="zh-TW" altLang="en-US" dirty="0">
                <a:highlight>
                  <a:srgbClr val="FFFF00"/>
                </a:highlight>
              </a:rPr>
              <a:t>Construction</a:t>
            </a:r>
            <a:r>
              <a:rPr lang="zh-TW" altLang="en-US" dirty="0"/>
              <a:t>&amp;</a:t>
            </a:r>
            <a:r>
              <a:rPr lang="zh-TW" altLang="en-US" dirty="0">
                <a:highlight>
                  <a:srgbClr val="FFFF00"/>
                </a:highlight>
              </a:rPr>
              <a:t>End=</a:t>
            </a:r>
            <a:r>
              <a:rPr lang="en-US" altLang="zh-TW" dirty="0">
                <a:highlight>
                  <a:srgbClr val="FFFF00"/>
                </a:highlight>
              </a:rPr>
              <a:t>false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D2E679-E168-4686-9FBB-C3786DBE8B27}"/>
              </a:ext>
            </a:extLst>
          </p:cNvPr>
          <p:cNvSpPr/>
          <p:nvPr/>
        </p:nvSpPr>
        <p:spPr>
          <a:xfrm>
            <a:off x="1183217" y="635000"/>
            <a:ext cx="2023533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030891-510D-450E-8F9D-2A54AD09B8CB}"/>
              </a:ext>
            </a:extLst>
          </p:cNvPr>
          <p:cNvSpPr/>
          <p:nvPr/>
        </p:nvSpPr>
        <p:spPr>
          <a:xfrm>
            <a:off x="3953933" y="635000"/>
            <a:ext cx="2023533" cy="431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267EA16-F88E-4C2C-8946-D1DF4D2BF7F0}"/>
              </a:ext>
            </a:extLst>
          </p:cNvPr>
          <p:cNvSpPr/>
          <p:nvPr/>
        </p:nvSpPr>
        <p:spPr>
          <a:xfrm>
            <a:off x="5164931" y="3918558"/>
            <a:ext cx="2031207" cy="310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63073A-6C23-43AE-87B9-E0EC5F2A4262}"/>
              </a:ext>
            </a:extLst>
          </p:cNvPr>
          <p:cNvSpPr/>
          <p:nvPr/>
        </p:nvSpPr>
        <p:spPr>
          <a:xfrm>
            <a:off x="7365206" y="3918558"/>
            <a:ext cx="2207419" cy="310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D3355318-D209-4C72-ACCE-C51DD75513A6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16200000" flipH="1">
            <a:off x="2761880" y="499903"/>
            <a:ext cx="2851758" cy="398555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42EBBD46-2781-4BF3-B5C2-44B32ECC32E7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5291429" y="741071"/>
            <a:ext cx="2851758" cy="3503216"/>
          </a:xfrm>
          <a:prstGeom prst="bentConnector3">
            <a:avLst>
              <a:gd name="adj1" fmla="val 433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A94C86F-8890-45FE-B93D-93B09F168E56}"/>
              </a:ext>
            </a:extLst>
          </p:cNvPr>
          <p:cNvSpPr txBox="1"/>
          <p:nvPr/>
        </p:nvSpPr>
        <p:spPr>
          <a:xfrm>
            <a:off x="533400" y="4273133"/>
            <a:ext cx="10693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Response:</a:t>
            </a:r>
          </a:p>
          <a:p>
            <a:r>
              <a:rPr lang="zh-TW" altLang="en-US" dirty="0">
                <a:highlight>
                  <a:srgbClr val="FFFF00"/>
                </a:highlight>
              </a:rPr>
              <a:t>["BM1", "BM2",..."XXX"]</a:t>
            </a: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17C00BC3-9C42-4F82-959F-6B267DDE4F23}"/>
              </a:ext>
            </a:extLst>
          </p:cNvPr>
          <p:cNvCxnSpPr>
            <a:cxnSpLocks/>
            <a:endCxn id="26" idx="3"/>
          </p:cNvCxnSpPr>
          <p:nvPr/>
        </p:nvCxnSpPr>
        <p:spPr>
          <a:xfrm rot="16200000" flipH="1">
            <a:off x="7895848" y="1265347"/>
            <a:ext cx="3531354" cy="3130549"/>
          </a:xfrm>
          <a:prstGeom prst="bentConnector4">
            <a:avLst>
              <a:gd name="adj1" fmla="val 22947"/>
              <a:gd name="adj2" fmla="val 1073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5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董宇哲</dc:creator>
  <cp:lastModifiedBy>董宇哲</cp:lastModifiedBy>
  <cp:revision>1</cp:revision>
  <dcterms:created xsi:type="dcterms:W3CDTF">2023-04-18T06:02:26Z</dcterms:created>
  <dcterms:modified xsi:type="dcterms:W3CDTF">2023-04-18T06:03:04Z</dcterms:modified>
</cp:coreProperties>
</file>