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7" autoAdjust="0"/>
    <p:restoredTop sz="96405"/>
  </p:normalViewPr>
  <p:slideViewPr>
    <p:cSldViewPr snapToGrid="0">
      <p:cViewPr>
        <p:scale>
          <a:sx n="75" d="100"/>
          <a:sy n="75" d="100"/>
        </p:scale>
        <p:origin x="114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BCCD6-0D6D-FA27-6DE7-9E96A1BB9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35E9DA-C55C-9BC0-977A-F332719A7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720E0-AAB9-571B-6367-38146177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D038A9-3709-0DCF-1620-522D760D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C0C5F5-B492-11E9-A1C4-ABC0F20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784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9B34E-FF4C-ECFE-519F-1B0FA959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64BEC4-541A-7FF1-A16A-EFB806C1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9253D1-94EC-D482-1570-AA67046E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4E0FD-D9B1-7617-172D-50FB4982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85B78-4E48-59E1-2F69-3F88B01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17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F2B47B-2376-C35C-A261-D182A80F3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6118C5-05D2-114C-5610-E10FC1C3F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EE7DFC-A94B-7699-BEF9-7DD14BE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3213A-E2E3-50D6-ABD1-00EB455F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D35B9-E2E1-6060-4E77-4845F9AF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620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BF70E-7894-1017-4714-B5C5AF64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9ED170-C864-2127-1488-58E9373D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67C42-1D60-9D9E-7B6C-7209A107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60688-46D7-1646-8FCF-635FBC90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9BFA8D-5E57-7597-71FD-1B0AF5E4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88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D931E-15C6-404A-DA1A-048509BA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4679A2-3E8E-EAF6-8CB5-E411C0EB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2848E-7000-355C-78D3-B7B66102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7F559-036E-9AD8-364F-E8F407D3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09058-36F7-15B9-7CC6-C53EBE8B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77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A82FA-10F7-E38F-0FEB-92CD9365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7E8EE1-EB15-AC7A-5A04-8FEA6E4C6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6788AC-5919-A838-A166-B3D6D82C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61B220-835B-FF73-64F2-B5C49CEE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F6FF9F-888F-A409-B751-692CEDFA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B8973B-64E3-CFB8-1CC6-FA4A67D5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80B0F-1442-B207-A0D1-5AA24538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F30087-FF41-C941-D279-A758277D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884D51-29CE-84C7-A071-55E6F8A9F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65F37F-02DA-AB7C-A056-40B33086B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5A7112-2B40-D1DC-96E8-F1021047E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41525D-C4E3-5470-18A3-6AA01D99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992F24-F282-633C-97B7-03DEC108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947A9E-5B6C-1072-6F48-C64E36C6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213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43BB6-E04C-5B63-F498-9FAD2C35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A7D3FE-1E24-EE09-965B-1A445ABD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51CF64-D216-5639-3A83-8CF51EA7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B3959-2831-A72A-5DC6-7B75660C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4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07DD30-FDDF-6173-3CE9-23B9817A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82EE7D-FD59-3BC4-2901-EA398B08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4823B7-1F6C-279C-6434-AFA5AC8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59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59492-B911-E8E2-E3A6-2F80DECB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EF9914-2ECE-BD77-1B5D-A5362B70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D8123-0DEB-F1B6-EB2F-4CD71819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2F7D46-D14C-2295-603D-8C6ABD76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262B48-BC55-F3ED-31D9-B856F0CF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C26192-A205-7526-85F7-8323ABA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555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E9FE4-5058-4C44-47DF-45178157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0A0561-22B7-7894-CB99-139AE5C1D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DC5C3C-43EC-71B1-2E2A-6BD4D91CE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8AB770-0EE6-4BCE-6F80-2E8E6648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E932F2-16D3-923C-D84B-F51953BD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A252D-BF9D-33D0-6093-C79906B2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663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DC036B-32D9-9106-149B-27AA531F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168606-E119-27F4-D560-9E6D017E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F7CED-A2E2-84B4-7F11-07BC32AAF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921D-A753-CA47-8F9B-AC8DE863B4DA}" type="datetimeFigureOut">
              <a:rPr kumimoji="1" lang="zh-TW" altLang="en-US" smtClean="0"/>
              <a:t>2023/2/4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CDE475-9FDE-4C55-A419-FF9DE661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A5061-041E-D587-A2AF-1A8D70059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9C4C-2B05-234C-8C5D-27B337F1D3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033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bmarineCables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compareLiability" TargetMode="External"/><Relationship Id="rId5" Type="http://schemas.openxmlformats.org/officeDocument/2006/relationships/hyperlink" Target="http://127.0.0.1:8000/api/v1/batchAddLiability" TargetMode="External"/><Relationship Id="rId4" Type="http://schemas.openxmlformats.org/officeDocument/2006/relationships/hyperlink" Target="http://127.0.0.1:8000/api/v1/Parties/a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27.0.0.1:8000/api/v1/dropdownmenuBillMilest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8000/api/v1/dropdownmenuWorkTitle" TargetMode="External"/><Relationship Id="rId5" Type="http://schemas.openxmlformats.org/officeDocument/2006/relationships/hyperlink" Target="http://127.0.0.1:8000/api/v1/dropdownmenuParties" TargetMode="External"/><Relationship Id="rId4" Type="http://schemas.openxmlformats.org/officeDocument/2006/relationships/hyperlink" Target="http://127.0.0.1:8000/api/v1/dropdownmenuSubmarineCab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93170-B834-52CE-2B3D-7B8AE857A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Consolas" panose="020B0609020204030204" pitchFamily="49" charset="0"/>
              </a:rPr>
              <a:t>Liability API</a:t>
            </a:r>
            <a:endParaRPr kumimoji="1"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BD467A-1CE5-193D-7657-1A4241EBA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028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C9B1-CCD1-BE5F-DDB7-FE752A8D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70" y="-224911"/>
            <a:ext cx="10515600" cy="1325563"/>
          </a:xfrm>
        </p:spPr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新增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B75AC9-F65B-4599-8209-E202EED3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0" y="890740"/>
            <a:ext cx="6951952" cy="278755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B4458A-66D7-44C9-9909-EB95CDC02608}"/>
              </a:ext>
            </a:extLst>
          </p:cNvPr>
          <p:cNvSpPr txBox="1"/>
          <p:nvPr/>
        </p:nvSpPr>
        <p:spPr>
          <a:xfrm>
            <a:off x="939801" y="3886040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http://127.0.0.1:8000/api/v1/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SubmarineCables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/all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E0E014-F526-4526-B079-85EBBDE302CC}"/>
              </a:ext>
            </a:extLst>
          </p:cNvPr>
          <p:cNvSpPr/>
          <p:nvPr/>
        </p:nvSpPr>
        <p:spPr>
          <a:xfrm>
            <a:off x="3013768" y="1671846"/>
            <a:ext cx="1748732" cy="271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717CAFAB-7D96-4DCC-BAD1-90CB5E5E445B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rot="10800000" flipH="1" flipV="1">
            <a:off x="3013767" y="1807473"/>
            <a:ext cx="3559969" cy="2309400"/>
          </a:xfrm>
          <a:prstGeom prst="bentConnector5">
            <a:avLst>
              <a:gd name="adj1" fmla="val -2318"/>
              <a:gd name="adj2" fmla="val 65097"/>
              <a:gd name="adj3" fmla="val 1044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F0C06A0-1F28-44C1-AA5F-F7DDD31CAC23}"/>
              </a:ext>
            </a:extLst>
          </p:cNvPr>
          <p:cNvSpPr/>
          <p:nvPr/>
        </p:nvSpPr>
        <p:spPr>
          <a:xfrm>
            <a:off x="3013768" y="1991633"/>
            <a:ext cx="3559969" cy="227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4C01479-2668-42D4-9858-7290C8FBE04E}"/>
              </a:ext>
            </a:extLst>
          </p:cNvPr>
          <p:cNvSpPr txBox="1"/>
          <p:nvPr/>
        </p:nvSpPr>
        <p:spPr>
          <a:xfrm>
            <a:off x="952501" y="4441282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Parties/all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5DE79A80-8EAE-4CB9-A626-0D403A02F2AB}"/>
              </a:ext>
            </a:extLst>
          </p:cNvPr>
          <p:cNvCxnSpPr>
            <a:cxnSpLocks/>
            <a:stCxn id="25" idx="3"/>
            <a:endCxn id="26" idx="3"/>
          </p:cNvCxnSpPr>
          <p:nvPr/>
        </p:nvCxnSpPr>
        <p:spPr>
          <a:xfrm>
            <a:off x="6573737" y="2105164"/>
            <a:ext cx="12700" cy="2566951"/>
          </a:xfrm>
          <a:prstGeom prst="bentConnector3">
            <a:avLst>
              <a:gd name="adj1" fmla="val 364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08FC477-463C-472F-9273-B7E95150E677}"/>
              </a:ext>
            </a:extLst>
          </p:cNvPr>
          <p:cNvSpPr txBox="1"/>
          <p:nvPr/>
        </p:nvSpPr>
        <p:spPr>
          <a:xfrm>
            <a:off x="939800" y="7861332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zh-TW" altLang="en-US" sz="12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http://127.0.0.1:8000/api/v1/</a:t>
            </a:r>
            <a:r>
              <a:rPr lang="en-US" altLang="zh-TW" sz="12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batchAddLiability</a:t>
            </a:r>
            <a:endParaRPr lang="en-US" altLang="zh-TW" sz="12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9AFC86-21F7-4C35-AC18-0682D23FF848}"/>
              </a:ext>
            </a:extLst>
          </p:cNvPr>
          <p:cNvSpPr txBox="1"/>
          <p:nvPr/>
        </p:nvSpPr>
        <p:spPr>
          <a:xfrm>
            <a:off x="8595565" y="5086414"/>
            <a:ext cx="281235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POST Body:</a:t>
            </a:r>
          </a:p>
          <a:p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"SubmarineCable":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"BillMilestone":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"PartyName":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"WorkTitle":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"LBRatio": float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0746E24-6C26-4663-B59F-D12B63D77FCA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6573736" y="6425242"/>
            <a:ext cx="2021829" cy="1666923"/>
          </a:xfrm>
          <a:prstGeom prst="bentConnector3">
            <a:avLst>
              <a:gd name="adj1" fmla="val 644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54FA79E-3D1B-4A10-A366-615C0A183676}"/>
              </a:ext>
            </a:extLst>
          </p:cNvPr>
          <p:cNvSpPr/>
          <p:nvPr/>
        </p:nvSpPr>
        <p:spPr>
          <a:xfrm>
            <a:off x="5879306" y="2790525"/>
            <a:ext cx="404813" cy="252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DC8ECEA1-A775-4E42-8646-63D8D6543D40}"/>
              </a:ext>
            </a:extLst>
          </p:cNvPr>
          <p:cNvCxnSpPr>
            <a:cxnSpLocks/>
            <a:stCxn id="47" idx="1"/>
            <a:endCxn id="36" idx="1"/>
          </p:cNvCxnSpPr>
          <p:nvPr/>
        </p:nvCxnSpPr>
        <p:spPr>
          <a:xfrm rot="10800000" flipV="1">
            <a:off x="939800" y="2916881"/>
            <a:ext cx="4939506" cy="5175283"/>
          </a:xfrm>
          <a:prstGeom prst="bentConnector3">
            <a:avLst>
              <a:gd name="adj1" fmla="val 1046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0C46A9E-0933-4B93-8F02-3B13D7B52AEA}"/>
              </a:ext>
            </a:extLst>
          </p:cNvPr>
          <p:cNvSpPr txBox="1"/>
          <p:nvPr/>
        </p:nvSpPr>
        <p:spPr>
          <a:xfrm>
            <a:off x="939800" y="4996523"/>
            <a:ext cx="563393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compareLiability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Response:</a:t>
            </a:r>
            <a:b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1.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"message": "No same data",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compareResult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compareResultList</a:t>
            </a:r>
            <a:endParaRPr lang="en-US" altLang="zh-TW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"message": "There some same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compareResult</a:t>
            </a:r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altLang="zh-TW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compareResultList</a:t>
            </a:r>
            <a:endParaRPr lang="en-US" altLang="zh-TW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如果得到的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Response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為第一種，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sz="1200" dirty="0" err="1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compareResult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的</a:t>
            </a:r>
            <a:r>
              <a:rPr lang="en-US" altLang="zh-TW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value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會得到空矩陣</a:t>
            </a:r>
            <a:endParaRPr lang="en-US" altLang="zh-TW" sz="1200" dirty="0">
              <a:latin typeface="Consolas" panose="020B0609020204030204" pitchFamily="49" charset="0"/>
              <a:ea typeface="BiauKai" panose="02010601000101010101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若是第二種則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sz="1200" dirty="0" err="1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compareResult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不是空矩陣</a:t>
            </a:r>
            <a:endParaRPr lang="en-US" altLang="zh-TW" sz="1200" dirty="0">
              <a:latin typeface="Consolas" panose="020B0609020204030204" pitchFamily="49" charset="0"/>
              <a:ea typeface="BiauKai" panose="02010601000101010101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若是空矩陣才要</a:t>
            </a:r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進行增加</a:t>
            </a:r>
            <a:r>
              <a:rPr lang="en-US" altLang="zh-TW" sz="12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/>
                <a:cs typeface="Consolas" panose="020B0609020204030204" pitchFamily="49" charset="0"/>
              </a:rPr>
              <a:t>Liability</a:t>
            </a:r>
          </a:p>
        </p:txBody>
      </p: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8E82482A-91F2-4037-9614-9FF0A0AB177E}"/>
              </a:ext>
            </a:extLst>
          </p:cNvPr>
          <p:cNvCxnSpPr>
            <a:cxnSpLocks/>
            <a:stCxn id="55" idx="3"/>
            <a:endCxn id="110" idx="1"/>
          </p:cNvCxnSpPr>
          <p:nvPr/>
        </p:nvCxnSpPr>
        <p:spPr>
          <a:xfrm flipV="1">
            <a:off x="6573736" y="2916881"/>
            <a:ext cx="2073965" cy="3418470"/>
          </a:xfrm>
          <a:prstGeom prst="bentConnector3">
            <a:avLst>
              <a:gd name="adj1" fmla="val 486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580D17DA-E00B-4469-982A-EEFB9CB9E53B}"/>
              </a:ext>
            </a:extLst>
          </p:cNvPr>
          <p:cNvCxnSpPr>
            <a:cxnSpLocks/>
            <a:stCxn id="47" idx="1"/>
            <a:endCxn id="55" idx="1"/>
          </p:cNvCxnSpPr>
          <p:nvPr/>
        </p:nvCxnSpPr>
        <p:spPr>
          <a:xfrm rot="10800000" flipV="1">
            <a:off x="939800" y="2916881"/>
            <a:ext cx="4939506" cy="3418469"/>
          </a:xfrm>
          <a:prstGeom prst="bentConnector3">
            <a:avLst>
              <a:gd name="adj1" fmla="val 1046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1389E80-F67E-4DE3-B82D-4072511C7885}"/>
              </a:ext>
            </a:extLst>
          </p:cNvPr>
          <p:cNvCxnSpPr>
            <a:cxnSpLocks/>
          </p:cNvCxnSpPr>
          <p:nvPr/>
        </p:nvCxnSpPr>
        <p:spPr>
          <a:xfrm flipH="1">
            <a:off x="1803400" y="7599445"/>
            <a:ext cx="891420" cy="325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F982FA9D-3C87-40A8-9C65-0D5772D09001}"/>
              </a:ext>
            </a:extLst>
          </p:cNvPr>
          <p:cNvSpPr txBox="1"/>
          <p:nvPr/>
        </p:nvSpPr>
        <p:spPr>
          <a:xfrm>
            <a:off x="8647701" y="1578053"/>
            <a:ext cx="281235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nsolas" panose="020B0609020204030204" pitchFamily="49" charset="0"/>
              </a:rPr>
              <a:t>POST Body:</a:t>
            </a:r>
          </a:p>
          <a:p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"SubmarineCable":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"BillMilestone":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"PartyName":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"WorkTitle": "str",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zh-TW" altLang="en-US" sz="1200" strike="sngStrike" dirty="0">
                <a:highlight>
                  <a:srgbClr val="FFFF00"/>
                </a:highlight>
                <a:latin typeface="Consolas" panose="020B0609020204030204" pitchFamily="49" charset="0"/>
              </a:rPr>
              <a:t>"LBRatio": float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{...},</a:t>
            </a:r>
          </a:p>
          <a:p>
            <a:r>
              <a:rPr lang="zh-TW" alt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97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C9B1-CCD1-BE5F-DDB7-FE752A8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查詢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Liability-1(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下拉選單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F2A71B-0A2B-138D-A063-460C85CB5EAC}"/>
              </a:ext>
            </a:extLst>
          </p:cNvPr>
          <p:cNvSpPr txBox="1"/>
          <p:nvPr/>
        </p:nvSpPr>
        <p:spPr>
          <a:xfrm>
            <a:off x="910797" y="3941219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http://127.0.0.1:8000/api/v1/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dropdownmenuBillMilestone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34305A-EF54-4C8D-ADC5-ACDD1A01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97" y="1600184"/>
            <a:ext cx="8119533" cy="221799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A815E9-48F5-4B04-A48D-34738CD1681A}"/>
              </a:ext>
            </a:extLst>
          </p:cNvPr>
          <p:cNvSpPr/>
          <p:nvPr/>
        </p:nvSpPr>
        <p:spPr>
          <a:xfrm>
            <a:off x="1235869" y="2357438"/>
            <a:ext cx="1812131" cy="26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8C6A6C-A088-4D83-AEBD-FC25BDAD2154}"/>
              </a:ext>
            </a:extLst>
          </p:cNvPr>
          <p:cNvSpPr/>
          <p:nvPr/>
        </p:nvSpPr>
        <p:spPr>
          <a:xfrm>
            <a:off x="1235869" y="2654285"/>
            <a:ext cx="1812131" cy="222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E7F5FA1-F643-40C2-986D-856607017030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V="1">
            <a:off x="910797" y="2491978"/>
            <a:ext cx="325072" cy="1680073"/>
          </a:xfrm>
          <a:prstGeom prst="bentConnector3">
            <a:avLst>
              <a:gd name="adj1" fmla="val 1703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FE6F39-2CB3-4681-9496-884A582B19B8}"/>
              </a:ext>
            </a:extLst>
          </p:cNvPr>
          <p:cNvSpPr txBox="1"/>
          <p:nvPr/>
        </p:nvSpPr>
        <p:spPr>
          <a:xfrm>
            <a:off x="910797" y="4528258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http://127.0.0.1:8000/api/v1/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dropdownmenuSubmarineCable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B4B41D20-5207-4C68-B0FA-A9A8F7403B80}"/>
              </a:ext>
            </a:extLst>
          </p:cNvPr>
          <p:cNvCxnSpPr>
            <a:cxnSpLocks/>
            <a:stCxn id="14" idx="1"/>
            <a:endCxn id="17" idx="1"/>
          </p:cNvCxnSpPr>
          <p:nvPr/>
        </p:nvCxnSpPr>
        <p:spPr>
          <a:xfrm rot="10800000" flipV="1">
            <a:off x="910797" y="2765417"/>
            <a:ext cx="325072" cy="1993673"/>
          </a:xfrm>
          <a:prstGeom prst="bentConnector3">
            <a:avLst>
              <a:gd name="adj1" fmla="val 1996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A490468-6C05-4178-80E0-BF414790E817}"/>
              </a:ext>
            </a:extLst>
          </p:cNvPr>
          <p:cNvSpPr/>
          <p:nvPr/>
        </p:nvSpPr>
        <p:spPr>
          <a:xfrm>
            <a:off x="3200400" y="2357438"/>
            <a:ext cx="1812131" cy="26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9A8A21-7506-4105-93C3-C978434EA861}"/>
              </a:ext>
            </a:extLst>
          </p:cNvPr>
          <p:cNvSpPr txBox="1"/>
          <p:nvPr/>
        </p:nvSpPr>
        <p:spPr>
          <a:xfrm>
            <a:off x="910796" y="5118353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http://127.0.0.1:8000/api/v1/</a:t>
            </a:r>
            <a:r>
              <a:rPr lang="en-US" altLang="zh-TW" sz="1200" dirty="0" err="1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dropdownmenuParties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E0993C7E-36B4-4075-9A83-4E0A6B6EB6DC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5012531" y="2491979"/>
            <a:ext cx="1532201" cy="2857207"/>
          </a:xfrm>
          <a:prstGeom prst="bentConnector3">
            <a:avLst>
              <a:gd name="adj1" fmla="val 1149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FBBE640-4015-4752-8947-5F4B7C5799E0}"/>
              </a:ext>
            </a:extLst>
          </p:cNvPr>
          <p:cNvSpPr txBox="1"/>
          <p:nvPr/>
        </p:nvSpPr>
        <p:spPr>
          <a:xfrm>
            <a:off x="910796" y="5708448"/>
            <a:ext cx="563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Method: </a:t>
            </a:r>
            <a:r>
              <a:rPr lang="en-US" altLang="zh-TW" sz="120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endParaRPr lang="zh-TW" altLang="en-US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URL:</a:t>
            </a:r>
            <a:r>
              <a:rPr lang="en-US" altLang="zh-TW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20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http://127.0.0.1:8000/api/v1/</a:t>
            </a:r>
            <a:r>
              <a:rPr lang="en-US" altLang="zh-TW" sz="120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dropdownmenuWorkTitle</a:t>
            </a:r>
            <a:endParaRPr lang="en-US" altLang="zh-TW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BCD843CC-2274-46EB-9C27-AEACE343F302}"/>
              </a:ext>
            </a:extLst>
          </p:cNvPr>
          <p:cNvCxnSpPr>
            <a:cxnSpLocks/>
            <a:stCxn id="29" idx="3"/>
            <a:endCxn id="27" idx="3"/>
          </p:cNvCxnSpPr>
          <p:nvPr/>
        </p:nvCxnSpPr>
        <p:spPr>
          <a:xfrm>
            <a:off x="5012531" y="2766609"/>
            <a:ext cx="1532201" cy="3172672"/>
          </a:xfrm>
          <a:prstGeom prst="bentConnector3">
            <a:avLst>
              <a:gd name="adj1" fmla="val 125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9EEC491-BC8E-45D1-A42D-71E51E178A63}"/>
              </a:ext>
            </a:extLst>
          </p:cNvPr>
          <p:cNvSpPr/>
          <p:nvPr/>
        </p:nvSpPr>
        <p:spPr>
          <a:xfrm>
            <a:off x="3200400" y="2656667"/>
            <a:ext cx="1812131" cy="219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01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81C9B1-CCD1-BE5F-DDB7-FE752A8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查詢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Liability-2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34305A-EF54-4C8D-ADC5-ACDD1A01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97" y="1600184"/>
            <a:ext cx="8119533" cy="2217995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E1FDFE70-6647-43CD-B739-56A8AEB3F2C3}"/>
              </a:ext>
            </a:extLst>
          </p:cNvPr>
          <p:cNvGrpSpPr/>
          <p:nvPr/>
        </p:nvGrpSpPr>
        <p:grpSpPr>
          <a:xfrm>
            <a:off x="199535" y="3882575"/>
            <a:ext cx="13436038" cy="523220"/>
            <a:chOff x="178325" y="3917997"/>
            <a:chExt cx="13436038" cy="523220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56FFC77-8C50-4AFD-92C9-DB0DD2BCEA70}"/>
                </a:ext>
              </a:extLst>
            </p:cNvPr>
            <p:cNvSpPr txBox="1"/>
            <p:nvPr/>
          </p:nvSpPr>
          <p:spPr>
            <a:xfrm>
              <a:off x="199535" y="4194996"/>
              <a:ext cx="134148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http://127.0.0.1:8000/api/v1/</a:t>
              </a:r>
              <a:r>
                <a:rPr lang="en-US" altLang="zh-TW" sz="1000" dirty="0">
                  <a:latin typeface="Consolas" panose="020B0609020204030204" pitchFamily="49" charset="0"/>
                  <a:ea typeface="BiauKai" panose="02010601000101010101"/>
                </a:rPr>
                <a:t>Liability/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BillMilstone=記帳段號</a:t>
              </a:r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&amp;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PartyName=會員名稱</a:t>
              </a:r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&amp;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SubmarineCables=海纜名稱</a:t>
              </a:r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&amp;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WorkTitle=海纜作業</a:t>
              </a:r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&amp;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startCreateDate=YYYYMMDD</a:t>
              </a:r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&amp;</a:t>
              </a:r>
              <a:r>
                <a:rPr lang="zh-TW" altLang="en-US" sz="1000" dirty="0">
                  <a:highlight>
                    <a:srgbClr val="FFFF00"/>
                  </a:highlight>
                  <a:latin typeface="Consolas" panose="020B0609020204030204" pitchFamily="49" charset="0"/>
                  <a:ea typeface="BiauKai" panose="02010601000101010101"/>
                </a:rPr>
                <a:t>endCreateDate=YYYYMMDD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58DFC7B-8BC5-433B-B85C-633D7111F729}"/>
                </a:ext>
              </a:extLst>
            </p:cNvPr>
            <p:cNvSpPr txBox="1"/>
            <p:nvPr/>
          </p:nvSpPr>
          <p:spPr>
            <a:xfrm>
              <a:off x="178325" y="3917997"/>
              <a:ext cx="293644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ea typeface="BiauKai" panose="02010601000101010101"/>
                </a:rPr>
                <a:t>如果使用者有輸入篩條件就加在URL後面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B514F1D-B188-4C15-B07C-4208F69E531B}"/>
              </a:ext>
            </a:extLst>
          </p:cNvPr>
          <p:cNvGrpSpPr/>
          <p:nvPr/>
        </p:nvGrpSpPr>
        <p:grpSpPr>
          <a:xfrm>
            <a:off x="199535" y="4670137"/>
            <a:ext cx="13436038" cy="523220"/>
            <a:chOff x="199535" y="4670137"/>
            <a:chExt cx="13436038" cy="523220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0392450-94B3-4875-B647-2D5ACA722056}"/>
                </a:ext>
              </a:extLst>
            </p:cNvPr>
            <p:cNvSpPr txBox="1"/>
            <p:nvPr/>
          </p:nvSpPr>
          <p:spPr>
            <a:xfrm>
              <a:off x="199535" y="4670137"/>
              <a:ext cx="144701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ea typeface="BiauKai" panose="02010601000101010101"/>
                </a:rPr>
                <a:t>沒有輸入任何條件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F77FBE4-2050-4055-95B5-67E07ADA6366}"/>
                </a:ext>
              </a:extLst>
            </p:cNvPr>
            <p:cNvSpPr txBox="1"/>
            <p:nvPr/>
          </p:nvSpPr>
          <p:spPr>
            <a:xfrm>
              <a:off x="220745" y="4947136"/>
              <a:ext cx="134148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000" dirty="0">
                  <a:latin typeface="Consolas" panose="020B0609020204030204" pitchFamily="49" charset="0"/>
                  <a:ea typeface="BiauKai" panose="02010601000101010101"/>
                </a:rPr>
                <a:t>http://127.0.0.1:8000/api/v1/</a:t>
              </a:r>
              <a:r>
                <a:rPr lang="en-US" altLang="zh-TW" sz="1000" dirty="0">
                  <a:latin typeface="Consolas" panose="020B0609020204030204" pitchFamily="49" charset="0"/>
                  <a:ea typeface="BiauKai" panose="02010601000101010101"/>
                </a:rPr>
                <a:t>Liability/all</a:t>
              </a:r>
              <a:endPara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79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520</Words>
  <Application>Microsoft Office PowerPoint</Application>
  <PresentationFormat>寬螢幕</PresentationFormat>
  <Paragraphs>63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佈景主題</vt:lpstr>
      <vt:lpstr>Liability API</vt:lpstr>
      <vt:lpstr>新增Liability</vt:lpstr>
      <vt:lpstr>查詢Liability-1(下拉選單)</vt:lpstr>
      <vt:lpstr>查詢Liability-2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董宇哲</dc:creator>
  <cp:lastModifiedBy>董宇哲</cp:lastModifiedBy>
  <cp:revision>20</cp:revision>
  <dcterms:created xsi:type="dcterms:W3CDTF">2023-01-18T08:41:01Z</dcterms:created>
  <dcterms:modified xsi:type="dcterms:W3CDTF">2023-02-04T08:05:09Z</dcterms:modified>
</cp:coreProperties>
</file>