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35999738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A8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7" autoAdjust="0"/>
    <p:restoredTop sz="94660"/>
  </p:normalViewPr>
  <p:slideViewPr>
    <p:cSldViewPr snapToGrid="0">
      <p:cViewPr varScale="1">
        <p:scale>
          <a:sx n="26" d="100"/>
          <a:sy n="26" d="100"/>
        </p:scale>
        <p:origin x="3440" y="3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80" indent="0" algn="ctr">
              <a:buNone/>
              <a:defRPr sz="7874"/>
            </a:lvl2pPr>
            <a:lvl3pPr marL="3599965" indent="0" algn="ctr">
              <a:buNone/>
              <a:defRPr sz="7087"/>
            </a:lvl3pPr>
            <a:lvl4pPr marL="5399944" indent="0" algn="ctr">
              <a:buNone/>
              <a:defRPr sz="6299"/>
            </a:lvl4pPr>
            <a:lvl5pPr marL="7199924" indent="0" algn="ctr">
              <a:buNone/>
              <a:defRPr sz="6299"/>
            </a:lvl5pPr>
            <a:lvl6pPr marL="8999909" indent="0" algn="ctr">
              <a:buNone/>
              <a:defRPr sz="6299"/>
            </a:lvl6pPr>
            <a:lvl7pPr marL="10799889" indent="0" algn="ctr">
              <a:buNone/>
              <a:defRPr sz="6299"/>
            </a:lvl7pPr>
            <a:lvl8pPr marL="12599869" indent="0" algn="ctr">
              <a:buNone/>
              <a:defRPr sz="6299"/>
            </a:lvl8pPr>
            <a:lvl9pPr marL="14399848" indent="0" algn="ctr">
              <a:buNone/>
              <a:defRPr sz="629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8" y="1916653"/>
            <a:ext cx="22837334" cy="3050811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7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80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65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4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2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0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8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86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84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2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6"/>
            <a:ext cx="31049774" cy="6958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9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9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80" indent="0">
              <a:buNone/>
              <a:defRPr sz="11024"/>
            </a:lvl2pPr>
            <a:lvl3pPr marL="3599965" indent="0">
              <a:buNone/>
              <a:defRPr sz="9449"/>
            </a:lvl3pPr>
            <a:lvl4pPr marL="5399944" indent="0">
              <a:buNone/>
              <a:defRPr sz="7874"/>
            </a:lvl4pPr>
            <a:lvl5pPr marL="7199924" indent="0">
              <a:buNone/>
              <a:defRPr sz="7874"/>
            </a:lvl5pPr>
            <a:lvl6pPr marL="8999909" indent="0">
              <a:buNone/>
              <a:defRPr sz="7874"/>
            </a:lvl6pPr>
            <a:lvl7pPr marL="10799889" indent="0">
              <a:buNone/>
              <a:defRPr sz="7874"/>
            </a:lvl7pPr>
            <a:lvl8pPr marL="12599869" indent="0">
              <a:buNone/>
              <a:defRPr sz="7874"/>
            </a:lvl8pPr>
            <a:lvl9pPr marL="14399848" indent="0">
              <a:buNone/>
              <a:defRPr sz="787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670E-8E0D-4E16-88DB-E625618B1842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7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65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2" indent="-899992" algn="l" defTabSz="3599965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7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5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3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1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896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8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86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84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8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65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4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2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0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88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48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D6C60-0D56-4117-B8D2-6033F5995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CBP</a:t>
            </a:r>
            <a:r>
              <a:rPr lang="zh-TW" altLang="en-US" dirty="0"/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273089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RN(Refund Note)</a:t>
            </a:r>
            <a:r>
              <a:rPr lang="zh-TW" altLang="en-US" dirty="0"/>
              <a:t>退費紀錄資料表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88A721-E61D-4936-84B1-55FD01EF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1230"/>
              </p:ext>
            </p:extLst>
          </p:nvPr>
        </p:nvGraphicFramePr>
        <p:xfrm>
          <a:off x="5322041" y="11883620"/>
          <a:ext cx="26574857" cy="20425178"/>
        </p:xfrm>
        <a:graphic>
          <a:graphicData uri="http://schemas.openxmlformats.org/drawingml/2006/table">
            <a:tbl>
              <a:tblPr/>
              <a:tblGrid>
                <a:gridCol w="2610784">
                  <a:extLst>
                    <a:ext uri="{9D8B030D-6E8A-4147-A177-3AD203B41FA5}">
                      <a16:colId xmlns:a16="http://schemas.microsoft.com/office/drawing/2014/main" val="2216715880"/>
                    </a:ext>
                  </a:extLst>
                </a:gridCol>
                <a:gridCol w="5832935">
                  <a:extLst>
                    <a:ext uri="{9D8B030D-6E8A-4147-A177-3AD203B41FA5}">
                      <a16:colId xmlns:a16="http://schemas.microsoft.com/office/drawing/2014/main" val="4040192780"/>
                    </a:ext>
                  </a:extLst>
                </a:gridCol>
                <a:gridCol w="6392900">
                  <a:extLst>
                    <a:ext uri="{9D8B030D-6E8A-4147-A177-3AD203B41FA5}">
                      <a16:colId xmlns:a16="http://schemas.microsoft.com/office/drawing/2014/main" val="559162689"/>
                    </a:ext>
                  </a:extLst>
                </a:gridCol>
                <a:gridCol w="5412965">
                  <a:extLst>
                    <a:ext uri="{9D8B030D-6E8A-4147-A177-3AD203B41FA5}">
                      <a16:colId xmlns:a16="http://schemas.microsoft.com/office/drawing/2014/main" val="4289987491"/>
                    </a:ext>
                  </a:extLst>
                </a:gridCol>
                <a:gridCol w="6325273">
                  <a:extLst>
                    <a:ext uri="{9D8B030D-6E8A-4147-A177-3AD203B41FA5}">
                      <a16:colId xmlns:a16="http://schemas.microsoft.com/office/drawing/2014/main" val="2764291118"/>
                    </a:ext>
                  </a:extLst>
                </a:gridCol>
              </a:tblGrid>
              <a:tr h="226945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RN(Refund Note)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退費紀錄資料表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3691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11593"/>
                  </a:ext>
                </a:extLst>
              </a:tr>
              <a:tr h="226957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4770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2933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退費原因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902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18208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此次退費金額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RefundAmount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781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1192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建立人員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OprCode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</a:t>
                      </a:r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CBReduction</a:t>
            </a:r>
            <a:r>
              <a:rPr lang="en-US" altLang="zh-TW" dirty="0"/>
              <a:t> (CB</a:t>
            </a:r>
            <a:r>
              <a:rPr lang="zh-TW" altLang="en-US" dirty="0"/>
              <a:t>抵扣紀錄資料表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FAEF-F681-40E9-8BAA-0D589C93F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60474"/>
              </p:ext>
            </p:extLst>
          </p:nvPr>
        </p:nvGraphicFramePr>
        <p:xfrm>
          <a:off x="5977403" y="13689757"/>
          <a:ext cx="25264133" cy="13306811"/>
        </p:xfrm>
        <a:graphic>
          <a:graphicData uri="http://schemas.openxmlformats.org/drawingml/2006/table">
            <a:tbl>
              <a:tblPr/>
              <a:tblGrid>
                <a:gridCol w="2730327">
                  <a:extLst>
                    <a:ext uri="{9D8B030D-6E8A-4147-A177-3AD203B41FA5}">
                      <a16:colId xmlns:a16="http://schemas.microsoft.com/office/drawing/2014/main" val="1008766685"/>
                    </a:ext>
                  </a:extLst>
                </a:gridCol>
                <a:gridCol w="5633964">
                  <a:extLst>
                    <a:ext uri="{9D8B030D-6E8A-4147-A177-3AD203B41FA5}">
                      <a16:colId xmlns:a16="http://schemas.microsoft.com/office/drawing/2014/main" val="1383191612"/>
                    </a:ext>
                  </a:extLst>
                </a:gridCol>
                <a:gridCol w="6121953">
                  <a:extLst>
                    <a:ext uri="{9D8B030D-6E8A-4147-A177-3AD203B41FA5}">
                      <a16:colId xmlns:a16="http://schemas.microsoft.com/office/drawing/2014/main" val="2710398654"/>
                    </a:ext>
                  </a:extLst>
                </a:gridCol>
                <a:gridCol w="4783944">
                  <a:extLst>
                    <a:ext uri="{9D8B030D-6E8A-4147-A177-3AD203B41FA5}">
                      <a16:colId xmlns:a16="http://schemas.microsoft.com/office/drawing/2014/main" val="3782468932"/>
                    </a:ext>
                  </a:extLst>
                </a:gridCol>
                <a:gridCol w="5993945">
                  <a:extLst>
                    <a:ext uri="{9D8B030D-6E8A-4147-A177-3AD203B41FA5}">
                      <a16:colId xmlns:a16="http://schemas.microsoft.com/office/drawing/2014/main" val="3489612511"/>
                    </a:ext>
                  </a:extLst>
                </a:gridCol>
              </a:tblGrid>
              <a:tr h="12192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CBReduction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抵扣紀錄資料表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5800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6848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CBDedID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00993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3083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來自</a:t>
                      </a:r>
                      <a:r>
                        <a:rPr kumimoji="0" lang="en-US" altLang="zh-TW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CB</a:t>
                      </a: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資料表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29075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抵扣費用種類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DEDFeeItem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674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03133"/>
                  </a:ext>
                </a:extLst>
              </a:tr>
              <a:tr h="355307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此次抵扣金額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抵扣的金額要有負數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作廢折返為正數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42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A2027902-42C9-453D-8D22-D59B412E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5011"/>
              </p:ext>
            </p:extLst>
          </p:nvPr>
        </p:nvGraphicFramePr>
        <p:xfrm>
          <a:off x="3922792" y="8933944"/>
          <a:ext cx="14971660" cy="10457545"/>
        </p:xfrm>
        <a:graphic>
          <a:graphicData uri="http://schemas.openxmlformats.org/drawingml/2006/table">
            <a:tbl>
              <a:tblPr/>
              <a:tblGrid>
                <a:gridCol w="116736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89326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114120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19025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47788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420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71712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Description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3295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274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D119EA5E-E708-4B1E-A1A9-A8875E47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87781"/>
              </p:ext>
            </p:extLst>
          </p:nvPr>
        </p:nvGraphicFramePr>
        <p:xfrm>
          <a:off x="21326168" y="9114503"/>
          <a:ext cx="14453421" cy="7747223"/>
        </p:xfrm>
        <a:graphic>
          <a:graphicData uri="http://schemas.openxmlformats.org/drawingml/2006/table">
            <a:tbl>
              <a:tblPr/>
              <a:tblGrid>
                <a:gridCol w="104733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248347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2821456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80604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955675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69908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23474"/>
              </p:ext>
            </p:extLst>
          </p:nvPr>
        </p:nvGraphicFramePr>
        <p:xfrm>
          <a:off x="4012328" y="20136259"/>
          <a:ext cx="25313917" cy="6668839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60353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 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54870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Construction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Upgrade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O&amp;M (ex. 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UPG2…)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11300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63350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7CC701E-8208-4B84-A685-660DA8DD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1321"/>
              </p:ext>
            </p:extLst>
          </p:nvPr>
        </p:nvGraphicFramePr>
        <p:xfrm>
          <a:off x="3959126" y="27045864"/>
          <a:ext cx="24701781" cy="75668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21256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7203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255052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83965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76542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05110995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TO_Bill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BILLED(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已產製帳單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CC33E8A1-A646-4AB1-8CA0-B1EEB243A8C3}"/>
              </a:ext>
            </a:extLst>
          </p:cNvPr>
          <p:cNvSpPr/>
          <p:nvPr/>
        </p:nvSpPr>
        <p:spPr>
          <a:xfrm>
            <a:off x="3922792" y="10101943"/>
            <a:ext cx="14974808" cy="943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3978705-BA7E-4149-A623-4EE63A389779}"/>
              </a:ext>
            </a:extLst>
          </p:cNvPr>
          <p:cNvSpPr/>
          <p:nvPr/>
        </p:nvSpPr>
        <p:spPr>
          <a:xfrm>
            <a:off x="21323019" y="11495314"/>
            <a:ext cx="14456569" cy="928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C3735258-D1E4-4B5A-8CF4-BDEC6DA82707}"/>
              </a:ext>
            </a:extLst>
          </p:cNvPr>
          <p:cNvCxnSpPr/>
          <p:nvPr/>
        </p:nvCxnSpPr>
        <p:spPr>
          <a:xfrm>
            <a:off x="18894452" y="10464800"/>
            <a:ext cx="2428567" cy="146594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9627476-8C3B-4CF2-9182-0695EC64AF20}"/>
              </a:ext>
            </a:extLst>
          </p:cNvPr>
          <p:cNvSpPr/>
          <p:nvPr/>
        </p:nvSpPr>
        <p:spPr>
          <a:xfrm>
            <a:off x="21332464" y="15168544"/>
            <a:ext cx="14447124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D954808-747D-486F-BB4F-B5E1B30BC33D}"/>
              </a:ext>
            </a:extLst>
          </p:cNvPr>
          <p:cNvSpPr/>
          <p:nvPr/>
        </p:nvSpPr>
        <p:spPr>
          <a:xfrm>
            <a:off x="4012328" y="21943584"/>
            <a:ext cx="25350251" cy="627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50621E-2F61-4B9C-A7C3-8F69B3E3C9ED}"/>
              </a:ext>
            </a:extLst>
          </p:cNvPr>
          <p:cNvSpPr/>
          <p:nvPr/>
        </p:nvSpPr>
        <p:spPr>
          <a:xfrm>
            <a:off x="4012328" y="22570805"/>
            <a:ext cx="25350251" cy="584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EA7B81E-8349-4BA8-A41C-AC0AD13B726D}"/>
              </a:ext>
            </a:extLst>
          </p:cNvPr>
          <p:cNvSpPr/>
          <p:nvPr/>
        </p:nvSpPr>
        <p:spPr>
          <a:xfrm>
            <a:off x="3958558" y="29512165"/>
            <a:ext cx="24683899" cy="459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435C317-D956-44C1-B153-E0F678BEEEF9}"/>
              </a:ext>
            </a:extLst>
          </p:cNvPr>
          <p:cNvCxnSpPr>
            <a:cxnSpLocks/>
            <a:stCxn id="54" idx="3"/>
            <a:endCxn id="83" idx="3"/>
          </p:cNvCxnSpPr>
          <p:nvPr/>
        </p:nvCxnSpPr>
        <p:spPr>
          <a:xfrm flipH="1">
            <a:off x="28642457" y="24040843"/>
            <a:ext cx="708757" cy="5701113"/>
          </a:xfrm>
          <a:prstGeom prst="bentConnector3">
            <a:avLst>
              <a:gd name="adj1" fmla="val -3225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78005-4842-4892-8F3C-EC138F30F5F6}"/>
              </a:ext>
            </a:extLst>
          </p:cNvPr>
          <p:cNvSpPr/>
          <p:nvPr/>
        </p:nvSpPr>
        <p:spPr>
          <a:xfrm>
            <a:off x="3959124" y="28577381"/>
            <a:ext cx="24683899" cy="459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2332E91D-80D1-44E6-A8B7-69D1A5492BD4}"/>
              </a:ext>
            </a:extLst>
          </p:cNvPr>
          <p:cNvCxnSpPr>
            <a:cxnSpLocks/>
            <a:stCxn id="71" idx="1"/>
            <a:endCxn id="88" idx="1"/>
          </p:cNvCxnSpPr>
          <p:nvPr/>
        </p:nvCxnSpPr>
        <p:spPr>
          <a:xfrm rot="10800000" flipH="1" flipV="1">
            <a:off x="3922792" y="10573656"/>
            <a:ext cx="36332" cy="18233515"/>
          </a:xfrm>
          <a:prstGeom prst="bentConnector3">
            <a:avLst>
              <a:gd name="adj1" fmla="val -5400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D97CBBD-70B2-4A15-89F5-576309A01AF4}"/>
              </a:ext>
            </a:extLst>
          </p:cNvPr>
          <p:cNvSpPr/>
          <p:nvPr/>
        </p:nvSpPr>
        <p:spPr>
          <a:xfrm>
            <a:off x="3959124" y="29036963"/>
            <a:ext cx="24683899" cy="47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252F3F02-91A0-4096-881D-871608C3823D}"/>
              </a:ext>
            </a:extLst>
          </p:cNvPr>
          <p:cNvCxnSpPr>
            <a:cxnSpLocks/>
            <a:stCxn id="99" idx="1"/>
            <a:endCxn id="94" idx="1"/>
          </p:cNvCxnSpPr>
          <p:nvPr/>
        </p:nvCxnSpPr>
        <p:spPr>
          <a:xfrm rot="10800000" flipH="1" flipV="1">
            <a:off x="3929090" y="11270342"/>
            <a:ext cx="30034" cy="18004222"/>
          </a:xfrm>
          <a:prstGeom prst="bentConnector3">
            <a:avLst>
              <a:gd name="adj1" fmla="val -78167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5FA42D3-89A4-4819-B099-B482E40BD6E8}"/>
              </a:ext>
            </a:extLst>
          </p:cNvPr>
          <p:cNvSpPr/>
          <p:nvPr/>
        </p:nvSpPr>
        <p:spPr>
          <a:xfrm>
            <a:off x="3929090" y="110453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886662-E2E0-45BA-AE50-5EAD6ADF367E}"/>
              </a:ext>
            </a:extLst>
          </p:cNvPr>
          <p:cNvSpPr/>
          <p:nvPr/>
        </p:nvSpPr>
        <p:spPr>
          <a:xfrm>
            <a:off x="3916495" y="119597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2411682-FFBD-4059-A024-A684EABBF2DE}"/>
              </a:ext>
            </a:extLst>
          </p:cNvPr>
          <p:cNvSpPr/>
          <p:nvPr/>
        </p:nvSpPr>
        <p:spPr>
          <a:xfrm>
            <a:off x="3977009" y="29969949"/>
            <a:ext cx="24665448" cy="44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5F77552D-8F2A-4BE3-A83A-B62813EAE3A4}"/>
              </a:ext>
            </a:extLst>
          </p:cNvPr>
          <p:cNvCxnSpPr>
            <a:cxnSpLocks/>
            <a:stCxn id="103" idx="1"/>
            <a:endCxn id="104" idx="1"/>
          </p:cNvCxnSpPr>
          <p:nvPr/>
        </p:nvCxnSpPr>
        <p:spPr>
          <a:xfrm rot="10800000" flipH="1" flipV="1">
            <a:off x="3916495" y="12184741"/>
            <a:ext cx="60514" cy="18005337"/>
          </a:xfrm>
          <a:prstGeom prst="bentConnector3">
            <a:avLst>
              <a:gd name="adj1" fmla="val -4497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C523EDE-D212-4021-B6FC-1D6E03E17EE9}"/>
              </a:ext>
            </a:extLst>
          </p:cNvPr>
          <p:cNvSpPr/>
          <p:nvPr/>
        </p:nvSpPr>
        <p:spPr>
          <a:xfrm>
            <a:off x="3929088" y="12409713"/>
            <a:ext cx="14971659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2267315F-25AB-4CA1-8A73-9ECEE8AE2028}"/>
              </a:ext>
            </a:extLst>
          </p:cNvPr>
          <p:cNvCxnSpPr>
            <a:cxnSpLocks/>
            <a:stCxn id="109" idx="1"/>
            <a:endCxn id="112" idx="1"/>
          </p:cNvCxnSpPr>
          <p:nvPr/>
        </p:nvCxnSpPr>
        <p:spPr>
          <a:xfrm rot="10800000" flipH="1" flipV="1">
            <a:off x="3929087" y="12649197"/>
            <a:ext cx="47921" cy="17999563"/>
          </a:xfrm>
          <a:prstGeom prst="bentConnector3">
            <a:avLst>
              <a:gd name="adj1" fmla="val -12156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D4F1A59F-F7F7-46DC-B606-2EB3A8D09A24}"/>
              </a:ext>
            </a:extLst>
          </p:cNvPr>
          <p:cNvSpPr/>
          <p:nvPr/>
        </p:nvSpPr>
        <p:spPr>
          <a:xfrm>
            <a:off x="3977009" y="30410208"/>
            <a:ext cx="24665448" cy="47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97651A3-DDD9-4119-8B15-AB9544261977}"/>
              </a:ext>
            </a:extLst>
          </p:cNvPr>
          <p:cNvSpPr/>
          <p:nvPr/>
        </p:nvSpPr>
        <p:spPr>
          <a:xfrm>
            <a:off x="3940452" y="13817198"/>
            <a:ext cx="14977957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DFD9552-126F-44D2-AD55-369E00F5E676}"/>
              </a:ext>
            </a:extLst>
          </p:cNvPr>
          <p:cNvSpPr/>
          <p:nvPr/>
        </p:nvSpPr>
        <p:spPr>
          <a:xfrm>
            <a:off x="3940453" y="14296169"/>
            <a:ext cx="14977957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0742CBB-37B0-4F5F-93AA-AFE7522221E4}"/>
              </a:ext>
            </a:extLst>
          </p:cNvPr>
          <p:cNvSpPr/>
          <p:nvPr/>
        </p:nvSpPr>
        <p:spPr>
          <a:xfrm>
            <a:off x="3940453" y="14734630"/>
            <a:ext cx="14971660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399F0C2-D9CB-4C44-8D7A-8CBE86D1AFF7}"/>
              </a:ext>
            </a:extLst>
          </p:cNvPr>
          <p:cNvSpPr/>
          <p:nvPr/>
        </p:nvSpPr>
        <p:spPr>
          <a:xfrm>
            <a:off x="3905131" y="16592058"/>
            <a:ext cx="14967069" cy="95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9E34C40-FB4D-43B3-8CB9-27FBC268F6D3}"/>
              </a:ext>
            </a:extLst>
          </p:cNvPr>
          <p:cNvSpPr/>
          <p:nvPr/>
        </p:nvSpPr>
        <p:spPr>
          <a:xfrm>
            <a:off x="3900540" y="15676544"/>
            <a:ext cx="14971660" cy="91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1CBAA7-F1F8-4888-8C3F-BBBCBE2AD7F8}"/>
              </a:ext>
            </a:extLst>
          </p:cNvPr>
          <p:cNvSpPr/>
          <p:nvPr/>
        </p:nvSpPr>
        <p:spPr>
          <a:xfrm>
            <a:off x="3958558" y="31342387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1C08B04-D046-4EC9-AA2B-AE693D10D2E3}"/>
              </a:ext>
            </a:extLst>
          </p:cNvPr>
          <p:cNvSpPr/>
          <p:nvPr/>
        </p:nvSpPr>
        <p:spPr>
          <a:xfrm>
            <a:off x="3958558" y="31839029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4C8DC0-F692-4420-BF8E-C4400E18A52B}"/>
              </a:ext>
            </a:extLst>
          </p:cNvPr>
          <p:cNvSpPr/>
          <p:nvPr/>
        </p:nvSpPr>
        <p:spPr>
          <a:xfrm>
            <a:off x="3958558" y="32304402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A9698C9-CF0A-4421-ACD8-65D9305E8A9D}"/>
              </a:ext>
            </a:extLst>
          </p:cNvPr>
          <p:cNvSpPr/>
          <p:nvPr/>
        </p:nvSpPr>
        <p:spPr>
          <a:xfrm>
            <a:off x="3958558" y="32777034"/>
            <a:ext cx="24665450" cy="138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2973B4-9FCD-4F3E-9877-0A95D76FAC5F}"/>
              </a:ext>
            </a:extLst>
          </p:cNvPr>
          <p:cNvSpPr/>
          <p:nvPr/>
        </p:nvSpPr>
        <p:spPr>
          <a:xfrm>
            <a:off x="3958557" y="34162759"/>
            <a:ext cx="24647344" cy="424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419D6D88-9276-4151-A84C-A02C0EC7ED40}"/>
              </a:ext>
            </a:extLst>
          </p:cNvPr>
          <p:cNvCxnSpPr>
            <a:cxnSpLocks/>
            <a:stCxn id="123" idx="1"/>
            <a:endCxn id="128" idx="1"/>
          </p:cNvCxnSpPr>
          <p:nvPr/>
        </p:nvCxnSpPr>
        <p:spPr>
          <a:xfrm rot="10800000" flipH="1" flipV="1">
            <a:off x="3940452" y="14056682"/>
            <a:ext cx="18106" cy="17534025"/>
          </a:xfrm>
          <a:prstGeom prst="bentConnector3">
            <a:avLst>
              <a:gd name="adj1" fmla="val -168141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8BD1B7CD-B389-45B7-8E49-0E08233DD002}"/>
              </a:ext>
            </a:extLst>
          </p:cNvPr>
          <p:cNvCxnSpPr>
            <a:cxnSpLocks/>
            <a:stCxn id="124" idx="1"/>
            <a:endCxn id="129" idx="1"/>
          </p:cNvCxnSpPr>
          <p:nvPr/>
        </p:nvCxnSpPr>
        <p:spPr>
          <a:xfrm rot="10800000" flipH="1" flipV="1">
            <a:off x="3940452" y="14521140"/>
            <a:ext cx="18105" cy="17556384"/>
          </a:xfrm>
          <a:prstGeom prst="bentConnector3">
            <a:avLst>
              <a:gd name="adj1" fmla="val -148990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7EEC9AA2-55CB-4B9C-9A10-ABD0067FC9FD}"/>
              </a:ext>
            </a:extLst>
          </p:cNvPr>
          <p:cNvCxnSpPr>
            <a:cxnSpLocks/>
            <a:stCxn id="125" idx="1"/>
            <a:endCxn id="130" idx="1"/>
          </p:cNvCxnSpPr>
          <p:nvPr/>
        </p:nvCxnSpPr>
        <p:spPr>
          <a:xfrm rot="10800000" flipH="1" flipV="1">
            <a:off x="3940452" y="14982951"/>
            <a:ext cx="18105" cy="17559946"/>
          </a:xfrm>
          <a:prstGeom prst="bentConnector3">
            <a:avLst>
              <a:gd name="adj1" fmla="val -47980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784D610E-AC53-4FAD-9E84-9E1636C18F42}"/>
              </a:ext>
            </a:extLst>
          </p:cNvPr>
          <p:cNvCxnSpPr>
            <a:cxnSpLocks/>
            <a:stCxn id="127" idx="1"/>
            <a:endCxn id="131" idx="1"/>
          </p:cNvCxnSpPr>
          <p:nvPr/>
        </p:nvCxnSpPr>
        <p:spPr>
          <a:xfrm rot="10800000" flipH="1" flipV="1">
            <a:off x="3900540" y="16134301"/>
            <a:ext cx="58018" cy="17335596"/>
          </a:xfrm>
          <a:prstGeom prst="bentConnector3">
            <a:avLst>
              <a:gd name="adj1" fmla="val -26499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B8E9B583-D690-4953-B87A-5B53D42CCAB6}"/>
              </a:ext>
            </a:extLst>
          </p:cNvPr>
          <p:cNvCxnSpPr>
            <a:cxnSpLocks/>
            <a:stCxn id="126" idx="1"/>
            <a:endCxn id="132" idx="1"/>
          </p:cNvCxnSpPr>
          <p:nvPr/>
        </p:nvCxnSpPr>
        <p:spPr>
          <a:xfrm rot="10800000" flipH="1" flipV="1">
            <a:off x="3905131" y="17069511"/>
            <a:ext cx="53426" cy="17305672"/>
          </a:xfrm>
          <a:prstGeom prst="bentConnector3">
            <a:avLst>
              <a:gd name="adj1" fmla="val -22294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5DE42E6-5978-8C5D-CDD2-7444ED222030}"/>
              </a:ext>
            </a:extLst>
          </p:cNvPr>
          <p:cNvSpPr/>
          <p:nvPr/>
        </p:nvSpPr>
        <p:spPr>
          <a:xfrm>
            <a:off x="21332464" y="13675144"/>
            <a:ext cx="14447124" cy="922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DEE49-8685-02CF-CDCC-5147DC7DCCD2}"/>
              </a:ext>
            </a:extLst>
          </p:cNvPr>
          <p:cNvSpPr/>
          <p:nvPr/>
        </p:nvSpPr>
        <p:spPr>
          <a:xfrm>
            <a:off x="4012327" y="23165759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961469-F96A-FD83-9CB7-2A6FEC681938}"/>
              </a:ext>
            </a:extLst>
          </p:cNvPr>
          <p:cNvSpPr/>
          <p:nvPr/>
        </p:nvSpPr>
        <p:spPr>
          <a:xfrm>
            <a:off x="21332465" y="14583708"/>
            <a:ext cx="14447123" cy="577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>
            <a:extLst>
              <a:ext uri="{FF2B5EF4-FFF2-40B4-BE49-F238E27FC236}">
                <a16:creationId xmlns:a16="http://schemas.microsoft.com/office/drawing/2014/main" id="{1D9F9EF2-E139-DD74-4543-6253E8B71AD9}"/>
              </a:ext>
            </a:extLst>
          </p:cNvPr>
          <p:cNvCxnSpPr>
            <a:stCxn id="3" idx="1"/>
            <a:endCxn id="77" idx="3"/>
          </p:cNvCxnSpPr>
          <p:nvPr/>
        </p:nvCxnSpPr>
        <p:spPr>
          <a:xfrm rot="10800000" flipH="1" flipV="1">
            <a:off x="21332463" y="14136403"/>
            <a:ext cx="8030115" cy="8120791"/>
          </a:xfrm>
          <a:prstGeom prst="bentConnector5">
            <a:avLst>
              <a:gd name="adj1" fmla="val -2847"/>
              <a:gd name="adj2" fmla="val 50909"/>
              <a:gd name="adj3" fmla="val 1028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94A9ABC2-C3A6-D9A8-757D-ED98CBEE830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367783" y="14835030"/>
            <a:ext cx="8030114" cy="7990650"/>
          </a:xfrm>
          <a:prstGeom prst="bentConnector5">
            <a:avLst>
              <a:gd name="adj1" fmla="val -6168"/>
              <a:gd name="adj2" fmla="val 44972"/>
              <a:gd name="adj3" fmla="val 1052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F327AE8-1B16-0D86-86FD-E9C684F16C1D}"/>
              </a:ext>
            </a:extLst>
          </p:cNvPr>
          <p:cNvCxnSpPr>
            <a:cxnSpLocks/>
            <a:stCxn id="75" idx="1"/>
            <a:endCxn id="9" idx="3"/>
          </p:cNvCxnSpPr>
          <p:nvPr/>
        </p:nvCxnSpPr>
        <p:spPr>
          <a:xfrm rot="10800000" flipH="1" flipV="1">
            <a:off x="21332463" y="15422544"/>
            <a:ext cx="7993781" cy="8048134"/>
          </a:xfrm>
          <a:prstGeom prst="bentConnector5">
            <a:avLst>
              <a:gd name="adj1" fmla="val -8579"/>
              <a:gd name="adj2" fmla="val 39621"/>
              <a:gd name="adj3" fmla="val 1085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494DDD86-14C7-F14B-3278-674933568FB9}"/>
              </a:ext>
            </a:extLst>
          </p:cNvPr>
          <p:cNvSpPr/>
          <p:nvPr/>
        </p:nvSpPr>
        <p:spPr>
          <a:xfrm>
            <a:off x="4000963" y="23744950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>
            <a:extLst>
              <a:ext uri="{FF2B5EF4-FFF2-40B4-BE49-F238E27FC236}">
                <a16:creationId xmlns:a16="http://schemas.microsoft.com/office/drawing/2014/main" id="{6ED6C36F-5313-9701-2661-58E6719EB114}"/>
              </a:ext>
            </a:extLst>
          </p:cNvPr>
          <p:cNvCxnSpPr>
            <a:cxnSpLocks/>
            <a:stCxn id="77" idx="1"/>
            <a:endCxn id="54" idx="1"/>
          </p:cNvCxnSpPr>
          <p:nvPr/>
        </p:nvCxnSpPr>
        <p:spPr>
          <a:xfrm rot="10800000" flipV="1">
            <a:off x="4000964" y="22257195"/>
            <a:ext cx="11365" cy="1783648"/>
          </a:xfrm>
          <a:prstGeom prst="bentConnector3">
            <a:avLst>
              <a:gd name="adj1" fmla="val 7296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>
            <a:extLst>
              <a:ext uri="{FF2B5EF4-FFF2-40B4-BE49-F238E27FC236}">
                <a16:creationId xmlns:a16="http://schemas.microsoft.com/office/drawing/2014/main" id="{B6BB8DB2-3E57-942F-C531-6922566BE788}"/>
              </a:ext>
            </a:extLst>
          </p:cNvPr>
          <p:cNvCxnSpPr>
            <a:cxnSpLocks/>
            <a:stCxn id="78" idx="1"/>
            <a:endCxn id="54" idx="1"/>
          </p:cNvCxnSpPr>
          <p:nvPr/>
        </p:nvCxnSpPr>
        <p:spPr>
          <a:xfrm rot="10800000" flipV="1">
            <a:off x="4000964" y="22863223"/>
            <a:ext cx="11365" cy="1177620"/>
          </a:xfrm>
          <a:prstGeom prst="bentConnector3">
            <a:avLst>
              <a:gd name="adj1" fmla="val 44357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18473D4A-3A7E-852F-E54B-FE6CBE9AA299}"/>
              </a:ext>
            </a:extLst>
          </p:cNvPr>
          <p:cNvCxnSpPr>
            <a:cxnSpLocks/>
            <a:stCxn id="5" idx="1"/>
            <a:endCxn id="54" idx="1"/>
          </p:cNvCxnSpPr>
          <p:nvPr/>
        </p:nvCxnSpPr>
        <p:spPr>
          <a:xfrm rot="10800000" flipV="1">
            <a:off x="4000963" y="23461651"/>
            <a:ext cx="11364" cy="579191"/>
          </a:xfrm>
          <a:prstGeom prst="bentConnector3">
            <a:avLst>
              <a:gd name="adj1" fmla="val 21116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26D49349-6324-DA32-3009-D653C4CBF37F}"/>
              </a:ext>
            </a:extLst>
          </p:cNvPr>
          <p:cNvSpPr/>
          <p:nvPr/>
        </p:nvSpPr>
        <p:spPr>
          <a:xfrm>
            <a:off x="3958558" y="30886052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" y="-39105"/>
            <a:ext cx="7796738" cy="26164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4673"/>
              </p:ext>
            </p:extLst>
          </p:nvPr>
        </p:nvGraphicFramePr>
        <p:xfrm>
          <a:off x="7921618" y="17075357"/>
          <a:ext cx="21548051" cy="9073648"/>
        </p:xfrm>
        <a:graphic>
          <a:graphicData uri="http://schemas.openxmlformats.org/drawingml/2006/table">
            <a:tbl>
              <a:tblPr/>
              <a:tblGrid>
                <a:gridCol w="2529843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165406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370038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048616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9103799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735564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17700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06793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807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4836353-0D5F-4242-9DA2-6EB55934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80596"/>
              </p:ext>
            </p:extLst>
          </p:nvPr>
        </p:nvGraphicFramePr>
        <p:xfrm>
          <a:off x="8885334" y="8394476"/>
          <a:ext cx="20584336" cy="7659849"/>
        </p:xfrm>
        <a:graphic>
          <a:graphicData uri="http://schemas.openxmlformats.org/drawingml/2006/table">
            <a:tbl>
              <a:tblPr/>
              <a:tblGrid>
                <a:gridCol w="1491604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02061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018274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390418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48197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95309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7112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93479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76431"/>
                  </a:ext>
                </a:extLst>
              </a:tr>
              <a:tr h="51759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624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D00158A5-A4AD-447D-B007-FDAF40E1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23855"/>
              </p:ext>
            </p:extLst>
          </p:nvPr>
        </p:nvGraphicFramePr>
        <p:xfrm>
          <a:off x="6973711" y="165137"/>
          <a:ext cx="22817281" cy="756683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59425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2839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77785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54672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249291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1. Construction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2. Upgrade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3. 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14318003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0CC7DF-02B8-4997-44EE-68057F3B3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45213"/>
              </p:ext>
            </p:extLst>
          </p:nvPr>
        </p:nvGraphicFramePr>
        <p:xfrm>
          <a:off x="6157667" y="26805019"/>
          <a:ext cx="24449367" cy="8368797"/>
        </p:xfrm>
        <a:graphic>
          <a:graphicData uri="http://schemas.openxmlformats.org/drawingml/2006/table">
            <a:tbl>
              <a:tblPr/>
              <a:tblGrid>
                <a:gridCol w="195835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5999752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5918123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461205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5961081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3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3000"/>
                        <a:t>攤分前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攤分比率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3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6D969C1-22BF-A6B0-9FDC-E01DD7F975E8}"/>
              </a:ext>
            </a:extLst>
          </p:cNvPr>
          <p:cNvSpPr/>
          <p:nvPr/>
        </p:nvSpPr>
        <p:spPr>
          <a:xfrm>
            <a:off x="8885334" y="12385964"/>
            <a:ext cx="20584335" cy="2473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C865D-C0A0-33EF-F654-164A30A45259}"/>
              </a:ext>
            </a:extLst>
          </p:cNvPr>
          <p:cNvSpPr/>
          <p:nvPr/>
        </p:nvSpPr>
        <p:spPr>
          <a:xfrm>
            <a:off x="7921618" y="19347873"/>
            <a:ext cx="21548051" cy="2909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66C6B009-18B0-20E7-16C6-B6044D1F05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62854" y="13622482"/>
            <a:ext cx="922480" cy="7180118"/>
          </a:xfrm>
          <a:prstGeom prst="bentConnector3">
            <a:avLst>
              <a:gd name="adj1" fmla="val 223905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30391DC-35C9-B045-A56E-32BE71313AEC}"/>
              </a:ext>
            </a:extLst>
          </p:cNvPr>
          <p:cNvSpPr/>
          <p:nvPr/>
        </p:nvSpPr>
        <p:spPr>
          <a:xfrm>
            <a:off x="7921618" y="22257327"/>
            <a:ext cx="21548051" cy="761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62D0DB73-0CA5-606F-DEB5-3572613E7DAB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>
            <a:off x="29469669" y="20802600"/>
            <a:ext cx="12700" cy="183554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4E8A17E-1EE5-C319-5F62-11FC47FEE468}"/>
              </a:ext>
            </a:extLst>
          </p:cNvPr>
          <p:cNvSpPr/>
          <p:nvPr/>
        </p:nvSpPr>
        <p:spPr>
          <a:xfrm>
            <a:off x="6157667" y="30532388"/>
            <a:ext cx="24449367" cy="428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6DD4177D-91BF-51F9-7E33-BB2A59EEB356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 rot="10800000" flipV="1">
            <a:off x="6157668" y="22638141"/>
            <a:ext cx="1763951" cy="8108559"/>
          </a:xfrm>
          <a:prstGeom prst="bentConnector3">
            <a:avLst>
              <a:gd name="adj1" fmla="val 124229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CB3C3C6-9C6D-BCD5-C5E3-49B36BB24C39}"/>
              </a:ext>
            </a:extLst>
          </p:cNvPr>
          <p:cNvSpPr/>
          <p:nvPr/>
        </p:nvSpPr>
        <p:spPr>
          <a:xfrm>
            <a:off x="6973711" y="1688609"/>
            <a:ext cx="22817281" cy="461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7A463-5117-BA9A-520D-1D6E3250067E}"/>
              </a:ext>
            </a:extLst>
          </p:cNvPr>
          <p:cNvSpPr/>
          <p:nvPr/>
        </p:nvSpPr>
        <p:spPr>
          <a:xfrm>
            <a:off x="6973709" y="1086592"/>
            <a:ext cx="22817281" cy="60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B98414-2794-ECCB-DBE0-50DC695465D7}"/>
              </a:ext>
            </a:extLst>
          </p:cNvPr>
          <p:cNvSpPr/>
          <p:nvPr/>
        </p:nvSpPr>
        <p:spPr>
          <a:xfrm>
            <a:off x="6157666" y="28644980"/>
            <a:ext cx="24449367" cy="47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662960F3-5303-1A4F-C327-BC14E2E231A1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6157667" y="1387601"/>
            <a:ext cx="816043" cy="27497364"/>
          </a:xfrm>
          <a:prstGeom prst="bentConnector3">
            <a:avLst>
              <a:gd name="adj1" fmla="val 178787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>
            <a:extLst>
              <a:ext uri="{FF2B5EF4-FFF2-40B4-BE49-F238E27FC236}">
                <a16:creationId xmlns:a16="http://schemas.microsoft.com/office/drawing/2014/main" id="{F58AA31E-D3E6-FBB1-F9E8-1C7F30613640}"/>
              </a:ext>
            </a:extLst>
          </p:cNvPr>
          <p:cNvCxnSpPr>
            <a:cxnSpLocks/>
            <a:stCxn id="26" idx="1"/>
            <a:endCxn id="37" idx="1"/>
          </p:cNvCxnSpPr>
          <p:nvPr/>
        </p:nvCxnSpPr>
        <p:spPr>
          <a:xfrm rot="10800000" flipV="1">
            <a:off x="6157667" y="1919126"/>
            <a:ext cx="816045" cy="27442768"/>
          </a:xfrm>
          <a:prstGeom prst="bentConnector3">
            <a:avLst>
              <a:gd name="adj1" fmla="val 205963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67B4F05-85AC-D957-78F3-11AE29D70B8D}"/>
              </a:ext>
            </a:extLst>
          </p:cNvPr>
          <p:cNvSpPr/>
          <p:nvPr/>
        </p:nvSpPr>
        <p:spPr>
          <a:xfrm>
            <a:off x="6157666" y="29121909"/>
            <a:ext cx="24449367" cy="47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7DFEF6-3F98-B6EA-6289-E2496BAF912B}"/>
              </a:ext>
            </a:extLst>
          </p:cNvPr>
          <p:cNvSpPr/>
          <p:nvPr/>
        </p:nvSpPr>
        <p:spPr>
          <a:xfrm>
            <a:off x="8885334" y="9897638"/>
            <a:ext cx="20584335" cy="713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5C6300-56BB-06E0-1338-C224741B91C4}"/>
              </a:ext>
            </a:extLst>
          </p:cNvPr>
          <p:cNvSpPr/>
          <p:nvPr/>
        </p:nvSpPr>
        <p:spPr>
          <a:xfrm>
            <a:off x="6157665" y="29598838"/>
            <a:ext cx="24449367" cy="449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ED99ED1-FFB9-5B15-3926-6F05435CC019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 flipV="1">
            <a:off x="6157666" y="10254243"/>
            <a:ext cx="2727669" cy="19569111"/>
          </a:xfrm>
          <a:prstGeom prst="bentConnector3">
            <a:avLst>
              <a:gd name="adj1" fmla="val 140526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B455296-CDA7-6E34-1D1E-75F310478CDC}"/>
              </a:ext>
            </a:extLst>
          </p:cNvPr>
          <p:cNvSpPr/>
          <p:nvPr/>
        </p:nvSpPr>
        <p:spPr>
          <a:xfrm>
            <a:off x="6973709" y="2149642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肘形接點 47">
            <a:extLst>
              <a:ext uri="{FF2B5EF4-FFF2-40B4-BE49-F238E27FC236}">
                <a16:creationId xmlns:a16="http://schemas.microsoft.com/office/drawing/2014/main" id="{1E316B8D-D800-FFDC-9F71-A6F8C1ACCD75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V="1">
            <a:off x="6157665" y="2388106"/>
            <a:ext cx="816045" cy="27902023"/>
          </a:xfrm>
          <a:prstGeom prst="bentConnector3">
            <a:avLst>
              <a:gd name="adj1" fmla="val 263410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7B8F204-B350-DB5F-5300-41FF9E95B239}"/>
              </a:ext>
            </a:extLst>
          </p:cNvPr>
          <p:cNvSpPr/>
          <p:nvPr/>
        </p:nvSpPr>
        <p:spPr>
          <a:xfrm>
            <a:off x="6157664" y="30047872"/>
            <a:ext cx="24449367" cy="484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2376964-37FA-0CEB-6351-2B79102BFCCF}"/>
              </a:ext>
            </a:extLst>
          </p:cNvPr>
          <p:cNvSpPr/>
          <p:nvPr/>
        </p:nvSpPr>
        <p:spPr>
          <a:xfrm>
            <a:off x="6973709" y="3061874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5F881C8-E7D4-401E-3513-455B1DC91F05}"/>
              </a:ext>
            </a:extLst>
          </p:cNvPr>
          <p:cNvSpPr/>
          <p:nvPr/>
        </p:nvSpPr>
        <p:spPr>
          <a:xfrm>
            <a:off x="6157663" y="30970794"/>
            <a:ext cx="24449367" cy="489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肘形接點 54">
            <a:extLst>
              <a:ext uri="{FF2B5EF4-FFF2-40B4-BE49-F238E27FC236}">
                <a16:creationId xmlns:a16="http://schemas.microsoft.com/office/drawing/2014/main" id="{408C9792-392F-69F5-7C6B-282C2C517DC5}"/>
              </a:ext>
            </a:extLst>
          </p:cNvPr>
          <p:cNvCxnSpPr>
            <a:cxnSpLocks/>
            <a:stCxn id="53" idx="1"/>
            <a:endCxn id="54" idx="1"/>
          </p:cNvCxnSpPr>
          <p:nvPr/>
        </p:nvCxnSpPr>
        <p:spPr>
          <a:xfrm rot="10800000" flipV="1">
            <a:off x="6157663" y="3300338"/>
            <a:ext cx="816046" cy="27915345"/>
          </a:xfrm>
          <a:prstGeom prst="bentConnector3">
            <a:avLst>
              <a:gd name="adj1" fmla="val 288452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5F021AF6-0E07-C719-E84F-977A072F73A3}"/>
              </a:ext>
            </a:extLst>
          </p:cNvPr>
          <p:cNvSpPr/>
          <p:nvPr/>
        </p:nvSpPr>
        <p:spPr>
          <a:xfrm>
            <a:off x="6973705" y="3533584"/>
            <a:ext cx="22817281" cy="47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5F9F9EC-CE8C-0E04-6CE9-05B254060360}"/>
              </a:ext>
            </a:extLst>
          </p:cNvPr>
          <p:cNvSpPr/>
          <p:nvPr/>
        </p:nvSpPr>
        <p:spPr>
          <a:xfrm>
            <a:off x="6157661" y="31447554"/>
            <a:ext cx="24449367" cy="489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肘形接點 61">
            <a:extLst>
              <a:ext uri="{FF2B5EF4-FFF2-40B4-BE49-F238E27FC236}">
                <a16:creationId xmlns:a16="http://schemas.microsoft.com/office/drawing/2014/main" id="{2EC2062D-0E41-14E2-3B61-9AA74F4CEE6F}"/>
              </a:ext>
            </a:extLst>
          </p:cNvPr>
          <p:cNvCxnSpPr>
            <a:cxnSpLocks/>
            <a:stCxn id="60" idx="1"/>
            <a:endCxn id="61" idx="1"/>
          </p:cNvCxnSpPr>
          <p:nvPr/>
        </p:nvCxnSpPr>
        <p:spPr>
          <a:xfrm rot="10800000" flipV="1">
            <a:off x="6157661" y="3772048"/>
            <a:ext cx="816044" cy="27920395"/>
          </a:xfrm>
          <a:prstGeom prst="bentConnector3">
            <a:avLst>
              <a:gd name="adj1" fmla="val 318699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77D17390-ED4A-665C-C193-FFC873B529DA}"/>
              </a:ext>
            </a:extLst>
          </p:cNvPr>
          <p:cNvSpPr/>
          <p:nvPr/>
        </p:nvSpPr>
        <p:spPr>
          <a:xfrm>
            <a:off x="6973705" y="4020294"/>
            <a:ext cx="22817281" cy="139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A7A55A-DB2D-7B02-7C8F-B249D7F34B30}"/>
              </a:ext>
            </a:extLst>
          </p:cNvPr>
          <p:cNvSpPr/>
          <p:nvPr/>
        </p:nvSpPr>
        <p:spPr>
          <a:xfrm>
            <a:off x="6157661" y="31937334"/>
            <a:ext cx="24449367" cy="448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肘形接點 74">
            <a:extLst>
              <a:ext uri="{FF2B5EF4-FFF2-40B4-BE49-F238E27FC236}">
                <a16:creationId xmlns:a16="http://schemas.microsoft.com/office/drawing/2014/main" id="{28BF2D65-52AD-880F-B08A-7B9BC60FCD73}"/>
              </a:ext>
            </a:extLst>
          </p:cNvPr>
          <p:cNvCxnSpPr>
            <a:cxnSpLocks/>
            <a:stCxn id="71" idx="1"/>
            <a:endCxn id="74" idx="1"/>
          </p:cNvCxnSpPr>
          <p:nvPr/>
        </p:nvCxnSpPr>
        <p:spPr>
          <a:xfrm rot="10800000" flipV="1">
            <a:off x="6157661" y="4719123"/>
            <a:ext cx="816044" cy="27442516"/>
          </a:xfrm>
          <a:prstGeom prst="bentConnector3">
            <a:avLst>
              <a:gd name="adj1" fmla="val 346221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DC69113E-43EE-232D-D17A-CFF6E18CACA5}"/>
              </a:ext>
            </a:extLst>
          </p:cNvPr>
          <p:cNvSpPr/>
          <p:nvPr/>
        </p:nvSpPr>
        <p:spPr>
          <a:xfrm>
            <a:off x="8926569" y="14338092"/>
            <a:ext cx="20508856" cy="48915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5680BB2-2E35-E99C-868F-4D59D7BD5490}"/>
              </a:ext>
            </a:extLst>
          </p:cNvPr>
          <p:cNvSpPr/>
          <p:nvPr/>
        </p:nvSpPr>
        <p:spPr>
          <a:xfrm>
            <a:off x="6157655" y="32383346"/>
            <a:ext cx="24449366" cy="47164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肘形接點 80">
            <a:extLst>
              <a:ext uri="{FF2B5EF4-FFF2-40B4-BE49-F238E27FC236}">
                <a16:creationId xmlns:a16="http://schemas.microsoft.com/office/drawing/2014/main" id="{C1D95C45-4DC5-A7C5-9284-DFA7C5E4921A}"/>
              </a:ext>
            </a:extLst>
          </p:cNvPr>
          <p:cNvCxnSpPr>
            <a:cxnSpLocks/>
            <a:stCxn id="79" idx="1"/>
            <a:endCxn id="80" idx="1"/>
          </p:cNvCxnSpPr>
          <p:nvPr/>
        </p:nvCxnSpPr>
        <p:spPr>
          <a:xfrm rot="10800000" flipV="1">
            <a:off x="6157655" y="14582671"/>
            <a:ext cx="2768914" cy="18036498"/>
          </a:xfrm>
          <a:prstGeom prst="bentConnector3">
            <a:avLst>
              <a:gd name="adj1" fmla="val 108256"/>
            </a:avLst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FB3B26F2-4614-8FE0-EBDE-318561CA6455}"/>
              </a:ext>
            </a:extLst>
          </p:cNvPr>
          <p:cNvSpPr/>
          <p:nvPr/>
        </p:nvSpPr>
        <p:spPr>
          <a:xfrm>
            <a:off x="6157642" y="32864490"/>
            <a:ext cx="24449367" cy="448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EB509DE-B010-6476-F5A3-6D5646E9A6DF}"/>
              </a:ext>
            </a:extLst>
          </p:cNvPr>
          <p:cNvSpPr/>
          <p:nvPr/>
        </p:nvSpPr>
        <p:spPr>
          <a:xfrm>
            <a:off x="8885334" y="14859001"/>
            <a:ext cx="20584335" cy="58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肘形接點 87">
            <a:extLst>
              <a:ext uri="{FF2B5EF4-FFF2-40B4-BE49-F238E27FC236}">
                <a16:creationId xmlns:a16="http://schemas.microsoft.com/office/drawing/2014/main" id="{1B489C02-9F0C-1A11-1015-5A3ACF22003D}"/>
              </a:ext>
            </a:extLst>
          </p:cNvPr>
          <p:cNvCxnSpPr>
            <a:cxnSpLocks/>
            <a:stCxn id="87" idx="1"/>
            <a:endCxn id="86" idx="1"/>
          </p:cNvCxnSpPr>
          <p:nvPr/>
        </p:nvCxnSpPr>
        <p:spPr>
          <a:xfrm rot="10800000" flipV="1">
            <a:off x="6157642" y="15153071"/>
            <a:ext cx="2727692" cy="17935723"/>
          </a:xfrm>
          <a:prstGeom prst="bentConnector3">
            <a:avLst>
              <a:gd name="adj1" fmla="val 181784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831D2D69-AED0-70CC-1F9D-AE0E4508C39D}"/>
              </a:ext>
            </a:extLst>
          </p:cNvPr>
          <p:cNvSpPr/>
          <p:nvPr/>
        </p:nvSpPr>
        <p:spPr>
          <a:xfrm>
            <a:off x="8885334" y="15456641"/>
            <a:ext cx="20584335" cy="597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F617CE-30DA-A49B-1B6C-F9ED193CDF2E}"/>
              </a:ext>
            </a:extLst>
          </p:cNvPr>
          <p:cNvSpPr/>
          <p:nvPr/>
        </p:nvSpPr>
        <p:spPr>
          <a:xfrm>
            <a:off x="6157641" y="33312889"/>
            <a:ext cx="24449367" cy="469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肘形接點 93">
            <a:extLst>
              <a:ext uri="{FF2B5EF4-FFF2-40B4-BE49-F238E27FC236}">
                <a16:creationId xmlns:a16="http://schemas.microsoft.com/office/drawing/2014/main" id="{63933EE4-F542-B680-8104-52DABC047016}"/>
              </a:ext>
            </a:extLst>
          </p:cNvPr>
          <p:cNvCxnSpPr>
            <a:cxnSpLocks/>
            <a:stCxn id="92" idx="1"/>
            <a:endCxn id="93" idx="1"/>
          </p:cNvCxnSpPr>
          <p:nvPr/>
        </p:nvCxnSpPr>
        <p:spPr>
          <a:xfrm rot="10800000" flipV="1">
            <a:off x="6157642" y="15755483"/>
            <a:ext cx="2727693" cy="17792000"/>
          </a:xfrm>
          <a:prstGeom prst="bentConnector3">
            <a:avLst>
              <a:gd name="adj1" fmla="val 189395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47FC436-603F-95F8-99BC-08CA016494D2}"/>
              </a:ext>
            </a:extLst>
          </p:cNvPr>
          <p:cNvSpPr/>
          <p:nvPr/>
        </p:nvSpPr>
        <p:spPr>
          <a:xfrm>
            <a:off x="7921611" y="23017735"/>
            <a:ext cx="21548051" cy="783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41F4932-4A36-9994-ABAC-B77F00D4A89D}"/>
              </a:ext>
            </a:extLst>
          </p:cNvPr>
          <p:cNvSpPr/>
          <p:nvPr/>
        </p:nvSpPr>
        <p:spPr>
          <a:xfrm>
            <a:off x="6157641" y="33775889"/>
            <a:ext cx="24449367" cy="469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肘形接點 99">
            <a:extLst>
              <a:ext uri="{FF2B5EF4-FFF2-40B4-BE49-F238E27FC236}">
                <a16:creationId xmlns:a16="http://schemas.microsoft.com/office/drawing/2014/main" id="{DD738BCA-623B-8B4C-BF07-E9989C64C680}"/>
              </a:ext>
            </a:extLst>
          </p:cNvPr>
          <p:cNvCxnSpPr>
            <a:cxnSpLocks/>
            <a:stCxn id="98" idx="1"/>
            <a:endCxn id="99" idx="1"/>
          </p:cNvCxnSpPr>
          <p:nvPr/>
        </p:nvCxnSpPr>
        <p:spPr>
          <a:xfrm rot="10800000" flipV="1">
            <a:off x="6157641" y="23409391"/>
            <a:ext cx="1763970" cy="10601091"/>
          </a:xfrm>
          <a:prstGeom prst="bentConnector3">
            <a:avLst>
              <a:gd name="adj1" fmla="val 249958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5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28C9C5-DFB1-5A11-F02E-91999111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96191"/>
              </p:ext>
            </p:extLst>
          </p:nvPr>
        </p:nvGraphicFramePr>
        <p:xfrm>
          <a:off x="1221741" y="4291303"/>
          <a:ext cx="16974819" cy="10568926"/>
        </p:xfrm>
        <a:graphic>
          <a:graphicData uri="http://schemas.openxmlformats.org/drawingml/2006/table">
            <a:tbl>
              <a:tblPr/>
              <a:tblGrid>
                <a:gridCol w="1323558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8037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530779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6293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621080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4744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Description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498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615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66855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BD417-5780-7D9F-4507-2FBA29544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28858"/>
              </p:ext>
            </p:extLst>
          </p:nvPr>
        </p:nvGraphicFramePr>
        <p:xfrm>
          <a:off x="19359519" y="4291303"/>
          <a:ext cx="15125751" cy="7385204"/>
        </p:xfrm>
        <a:graphic>
          <a:graphicData uri="http://schemas.openxmlformats.org/drawingml/2006/table">
            <a:tbl>
              <a:tblPr/>
              <a:tblGrid>
                <a:gridCol w="1518084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284826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3512065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327476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3972572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42494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43690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4249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800"/>
                        <a:t>攤分前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攤分比率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20E3C0E-3A00-92B0-77F7-DEEBDE4C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01992"/>
              </p:ext>
            </p:extLst>
          </p:nvPr>
        </p:nvGraphicFramePr>
        <p:xfrm>
          <a:off x="9819862" y="17899380"/>
          <a:ext cx="13441822" cy="83094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05288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29206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275621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2416037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444359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7013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05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2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35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2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906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702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F614AE6-7686-060B-FD61-0C8D9C3C091C}"/>
              </a:ext>
            </a:extLst>
          </p:cNvPr>
          <p:cNvSpPr/>
          <p:nvPr/>
        </p:nvSpPr>
        <p:spPr>
          <a:xfrm>
            <a:off x="9819862" y="19878261"/>
            <a:ext cx="13441822" cy="135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9C2FD-F773-B7BE-CFCA-5C7AD60FF8A3}"/>
              </a:ext>
            </a:extLst>
          </p:cNvPr>
          <p:cNvSpPr/>
          <p:nvPr/>
        </p:nvSpPr>
        <p:spPr>
          <a:xfrm>
            <a:off x="19359518" y="9059779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925E2-C2BE-97D3-7015-ED3C7B6680D4}"/>
              </a:ext>
            </a:extLst>
          </p:cNvPr>
          <p:cNvSpPr/>
          <p:nvPr/>
        </p:nvSpPr>
        <p:spPr>
          <a:xfrm>
            <a:off x="19359518" y="7321630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A66E9D79-FF23-8DBA-FDF8-2E3E36DDF2B4}"/>
              </a:ext>
            </a:extLst>
          </p:cNvPr>
          <p:cNvCxnSpPr>
            <a:cxnSpLocks/>
            <a:stCxn id="6" idx="3"/>
            <a:endCxn id="2" idx="3"/>
          </p:cNvCxnSpPr>
          <p:nvPr/>
        </p:nvCxnSpPr>
        <p:spPr>
          <a:xfrm flipH="1">
            <a:off x="23261684" y="7540204"/>
            <a:ext cx="11223585" cy="13013605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C71E954-D837-511A-E008-0D367A9F404A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23261684" y="9278353"/>
            <a:ext cx="11223585" cy="11275456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D7EFB5-A765-5A18-41CB-816953C342E8}"/>
              </a:ext>
            </a:extLst>
          </p:cNvPr>
          <p:cNvSpPr txBox="1"/>
          <p:nvPr/>
        </p:nvSpPr>
        <p:spPr>
          <a:xfrm>
            <a:off x="25698595" y="20030589"/>
            <a:ext cx="8010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PartName and unique BillMilestone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6FF83-D99F-C346-2CF5-44CD5B9B0329}"/>
              </a:ext>
            </a:extLst>
          </p:cNvPr>
          <p:cNvSpPr/>
          <p:nvPr/>
        </p:nvSpPr>
        <p:spPr>
          <a:xfrm>
            <a:off x="27106880" y="20091400"/>
            <a:ext cx="14935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53C6A6-6E4D-E18E-CA73-B74ABCCB5452}"/>
              </a:ext>
            </a:extLst>
          </p:cNvPr>
          <p:cNvSpPr/>
          <p:nvPr/>
        </p:nvSpPr>
        <p:spPr>
          <a:xfrm>
            <a:off x="9819861" y="21229357"/>
            <a:ext cx="13441822" cy="521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FC620FA3-C442-D5FF-E1D8-D1B9656D6834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25056320" y="18693004"/>
            <a:ext cx="1002684" cy="4591957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D954C74-94C5-D52E-D704-60D2B4AAE903}"/>
              </a:ext>
            </a:extLst>
          </p:cNvPr>
          <p:cNvSpPr/>
          <p:nvPr/>
        </p:nvSpPr>
        <p:spPr>
          <a:xfrm>
            <a:off x="1221740" y="11735809"/>
            <a:ext cx="16974818" cy="853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6C9DEA5E-75DC-4780-7DA3-A96EDD68E173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H="1" flipV="1">
            <a:off x="1221739" y="12162731"/>
            <a:ext cx="8598121" cy="13611670"/>
          </a:xfrm>
          <a:prstGeom prst="bentConnector3">
            <a:avLst>
              <a:gd name="adj1" fmla="val -58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AADDD4F-3386-E8CC-FF27-3095E4165C08}"/>
              </a:ext>
            </a:extLst>
          </p:cNvPr>
          <p:cNvSpPr/>
          <p:nvPr/>
        </p:nvSpPr>
        <p:spPr>
          <a:xfrm>
            <a:off x="9819861" y="25339963"/>
            <a:ext cx="13441822" cy="868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0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2288F-B7A4-2AA5-6B0D-735A7BF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07D07-6B71-0251-C71E-62897DF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6573C-1441-4C26-A5AC-9EFF87C9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18959"/>
              </p:ext>
            </p:extLst>
          </p:nvPr>
        </p:nvGraphicFramePr>
        <p:xfrm>
          <a:off x="2474982" y="6230464"/>
          <a:ext cx="27382439" cy="21724048"/>
        </p:xfrm>
        <a:graphic>
          <a:graphicData uri="http://schemas.openxmlformats.org/drawingml/2006/table">
            <a:tbl>
              <a:tblPr/>
              <a:tblGrid>
                <a:gridCol w="1973081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416994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5976919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4696150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10566341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87677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669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69522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80375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67886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747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413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77433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84472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87698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7955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788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812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6698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7246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7159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收款日期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68651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PaidAmount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45251"/>
                  </a:ext>
                </a:extLst>
              </a:tr>
              <a:tr h="800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付款日期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PaidDate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71321"/>
                  </a:ext>
                </a:extLst>
              </a:tr>
              <a:tr h="882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0:Initial,1: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已收款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,2: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,3: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,4: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456846-DC47-4F26-BE8F-24F5C827051E}"/>
              </a:ext>
            </a:extLst>
          </p:cNvPr>
          <p:cNvSpPr/>
          <p:nvPr/>
        </p:nvSpPr>
        <p:spPr>
          <a:xfrm>
            <a:off x="294968" y="1469322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發票工作主檔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213860-3C40-42B1-A4D2-2AE31CB9A391}"/>
              </a:ext>
            </a:extLst>
          </p:cNvPr>
          <p:cNvSpPr/>
          <p:nvPr/>
        </p:nvSpPr>
        <p:spPr>
          <a:xfrm>
            <a:off x="5103888" y="1469322"/>
            <a:ext cx="5545958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發票工作明細檔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3F353754-2BA4-40EA-819B-7A0173388439}"/>
              </a:ext>
            </a:extLst>
          </p:cNvPr>
          <p:cNvSpPr/>
          <p:nvPr/>
        </p:nvSpPr>
        <p:spPr>
          <a:xfrm>
            <a:off x="4852292" y="6187824"/>
            <a:ext cx="5797554" cy="16573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是否需要拆分帳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5520667-E6B6-433D-B639-39B53031E554}"/>
              </a:ext>
            </a:extLst>
          </p:cNvPr>
          <p:cNvCxnSpPr>
            <a:cxnSpLocks/>
          </p:cNvCxnSpPr>
          <p:nvPr/>
        </p:nvCxnSpPr>
        <p:spPr>
          <a:xfrm flipH="1">
            <a:off x="7743517" y="2548136"/>
            <a:ext cx="1" cy="363968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79B0E440-B186-4F8B-B02E-CD347F4CD393}"/>
              </a:ext>
            </a:extLst>
          </p:cNvPr>
          <p:cNvCxnSpPr>
            <a:stCxn id="4" idx="2"/>
            <a:endCxn id="50" idx="1"/>
          </p:cNvCxnSpPr>
          <p:nvPr/>
        </p:nvCxnSpPr>
        <p:spPr>
          <a:xfrm rot="16200000" flipH="1">
            <a:off x="1343771" y="3507976"/>
            <a:ext cx="4458607" cy="255843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5F21651-E9FC-4E35-856E-450801AE5E66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10649846" y="7016498"/>
            <a:ext cx="5096430" cy="47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1024790-6509-4EBB-ADC0-934359D6A1DA}"/>
              </a:ext>
            </a:extLst>
          </p:cNvPr>
          <p:cNvSpPr txBox="1"/>
          <p:nvPr/>
        </p:nvSpPr>
        <p:spPr>
          <a:xfrm>
            <a:off x="6760174" y="8952251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否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70F74DE-E8B5-4D7F-88E7-4035E3FF7B45}"/>
              </a:ext>
            </a:extLst>
          </p:cNvPr>
          <p:cNvSpPr/>
          <p:nvPr/>
        </p:nvSpPr>
        <p:spPr>
          <a:xfrm>
            <a:off x="8886209" y="1231315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52B5B83-7321-4CF9-BD93-C5BAA5DC0054}"/>
              </a:ext>
            </a:extLst>
          </p:cNvPr>
          <p:cNvSpPr/>
          <p:nvPr/>
        </p:nvSpPr>
        <p:spPr>
          <a:xfrm>
            <a:off x="2358441" y="12311868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7E5FD93A-A19D-44A8-8052-E10B197FF8C9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rot="16200000" flipH="1">
            <a:off x="7207457" y="8388782"/>
            <a:ext cx="4467981" cy="3380757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83B23FE-3884-402E-B83D-F46AD48A8593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 rot="5400000">
            <a:off x="3944216" y="8505014"/>
            <a:ext cx="4466697" cy="3147011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3C6A8A0-0DD3-464C-912E-017A8F51B762}"/>
              </a:ext>
            </a:extLst>
          </p:cNvPr>
          <p:cNvSpPr/>
          <p:nvPr/>
        </p:nvSpPr>
        <p:spPr>
          <a:xfrm>
            <a:off x="15993005" y="3657788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計算攤分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C4DCCC-25F8-4601-8CB0-4542093E3F2B}"/>
              </a:ext>
            </a:extLst>
          </p:cNvPr>
          <p:cNvSpPr/>
          <p:nvPr/>
        </p:nvSpPr>
        <p:spPr>
          <a:xfrm>
            <a:off x="15993005" y="758786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AC9F80-312B-4873-AB5D-C7BC7B7A3DA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7991894" y="1847355"/>
            <a:ext cx="0" cy="181043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1E1B46D-E903-433F-A801-C0ABF46292AE}"/>
              </a:ext>
            </a:extLst>
          </p:cNvPr>
          <p:cNvSpPr txBox="1"/>
          <p:nvPr/>
        </p:nvSpPr>
        <p:spPr>
          <a:xfrm>
            <a:off x="11554662" y="6231036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是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18CD8E-2373-4675-BABB-C360CD6FFB58}"/>
              </a:ext>
            </a:extLst>
          </p:cNvPr>
          <p:cNvSpPr/>
          <p:nvPr/>
        </p:nvSpPr>
        <p:spPr>
          <a:xfrm>
            <a:off x="15746276" y="6476959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F19F2B6-2015-4D8D-BB09-4164856BC867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17991893" y="4746357"/>
            <a:ext cx="1" cy="173060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3BFC3AD-D1EB-4B75-97F4-DE6D297AF632}"/>
              </a:ext>
            </a:extLst>
          </p:cNvPr>
          <p:cNvSpPr txBox="1"/>
          <p:nvPr/>
        </p:nvSpPr>
        <p:spPr>
          <a:xfrm>
            <a:off x="11219231" y="4945148"/>
            <a:ext cx="6772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by Liability</a:t>
            </a:r>
            <a:r>
              <a:rPr lang="zh-TW" altLang="en-US" sz="4000" dirty="0"/>
              <a:t>的會員代號</a:t>
            </a:r>
            <a:r>
              <a:rPr lang="en-US" altLang="zh-TW" sz="4000" dirty="0"/>
              <a:t>(Party ID)</a:t>
            </a:r>
            <a:endParaRPr lang="zh-TW" altLang="en-US" sz="4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39B7320-CCB7-45AA-B9CF-0F6674C8426B}"/>
              </a:ext>
            </a:extLst>
          </p:cNvPr>
          <p:cNvSpPr/>
          <p:nvPr/>
        </p:nvSpPr>
        <p:spPr>
          <a:xfrm>
            <a:off x="23929050" y="645478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04A92AD-8DC8-47BC-924F-BF58CC8A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45321"/>
              </p:ext>
            </p:extLst>
          </p:nvPr>
        </p:nvGraphicFramePr>
        <p:xfrm>
          <a:off x="23929050" y="8563892"/>
          <a:ext cx="10142028" cy="2816865"/>
        </p:xfrm>
        <a:graphic>
          <a:graphicData uri="http://schemas.openxmlformats.org/drawingml/2006/table">
            <a:tbl>
              <a:tblPr/>
              <a:tblGrid>
                <a:gridCol w="1017897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90980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2354889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219577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266366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000" dirty="0"/>
                        <a:t>攤分前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攤分比率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0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03D1B34F-0C0D-4A1F-A19F-43A0B3A11EB8}"/>
              </a:ext>
            </a:extLst>
          </p:cNvPr>
          <p:cNvSpPr txBox="1"/>
          <p:nvPr/>
        </p:nvSpPr>
        <p:spPr>
          <a:xfrm>
            <a:off x="15920728" y="7601616"/>
            <a:ext cx="9039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j:PartyName</a:t>
            </a:r>
            <a:r>
              <a:rPr lang="zh-TW" altLang="en-US" sz="4000" dirty="0"/>
              <a:t>個數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AEDAA94-A19F-4227-A1BD-8AB8E0A641C4}"/>
              </a:ext>
            </a:extLst>
          </p:cNvPr>
          <p:cNvSpPr txBox="1"/>
          <p:nvPr/>
        </p:nvSpPr>
        <p:spPr>
          <a:xfrm>
            <a:off x="22500257" y="7591961"/>
            <a:ext cx="10135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k:PartyName</a:t>
            </a:r>
            <a:r>
              <a:rPr lang="zh-TW" altLang="en-US" sz="4000" dirty="0"/>
              <a:t>個數</a:t>
            </a:r>
            <a:r>
              <a:rPr lang="en-US" altLang="zh-TW" sz="4000" dirty="0"/>
              <a:t>x </a:t>
            </a:r>
            <a:r>
              <a:rPr lang="en-US" altLang="zh-TW" sz="4000" dirty="0" err="1"/>
              <a:t>FeedItem</a:t>
            </a:r>
            <a:r>
              <a:rPr lang="zh-TW" altLang="en-US" sz="4000" dirty="0"/>
              <a:t>數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E323FE4-D114-40E4-A141-CC7BA0FC7263}"/>
              </a:ext>
            </a:extLst>
          </p:cNvPr>
          <p:cNvSpPr txBox="1"/>
          <p:nvPr/>
        </p:nvSpPr>
        <p:spPr>
          <a:xfrm>
            <a:off x="15543286" y="8394202"/>
            <a:ext cx="4897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利用記帳段號產生，每個記帳段號都可根據</a:t>
            </a:r>
            <a:r>
              <a:rPr lang="en-US" altLang="zh-TW" sz="4000" dirty="0"/>
              <a:t>Liability table</a:t>
            </a:r>
            <a:r>
              <a:rPr lang="zh-TW" altLang="en-US" sz="4000" dirty="0"/>
              <a:t>找到</a:t>
            </a:r>
            <a:r>
              <a:rPr lang="en-US" altLang="zh-TW" sz="4000" dirty="0" err="1"/>
              <a:t>PartyName</a:t>
            </a:r>
            <a:endParaRPr lang="zh-TW" altLang="en-US" sz="40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DDB48ED-A09A-4038-9797-2A6D70EB1F38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 flipV="1">
            <a:off x="20237509" y="6999067"/>
            <a:ext cx="3691541" cy="221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A6DEC25F-1D16-4F0F-9963-3C30032A9421}"/>
              </a:ext>
            </a:extLst>
          </p:cNvPr>
          <p:cNvCxnSpPr>
            <a:cxnSpLocks/>
            <a:stCxn id="49" idx="0"/>
            <a:endCxn id="84" idx="0"/>
          </p:cNvCxnSpPr>
          <p:nvPr/>
        </p:nvCxnSpPr>
        <p:spPr>
          <a:xfrm rot="16200000" flipH="1">
            <a:off x="14533037" y="-5186848"/>
            <a:ext cx="4985460" cy="18297800"/>
          </a:xfrm>
          <a:prstGeom prst="bentConnector3">
            <a:avLst>
              <a:gd name="adj1" fmla="val -2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83A065EF-C070-4315-B802-951773AE0005}"/>
              </a:ext>
            </a:extLst>
          </p:cNvPr>
          <p:cNvSpPr/>
          <p:nvPr/>
        </p:nvSpPr>
        <p:spPr>
          <a:xfrm>
            <a:off x="620556" y="23143586"/>
            <a:ext cx="6492995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CB(Credit Balance)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0CEB7-AAEB-45B7-A966-B5255479CB59}"/>
              </a:ext>
            </a:extLst>
          </p:cNvPr>
          <p:cNvSpPr/>
          <p:nvPr/>
        </p:nvSpPr>
        <p:spPr>
          <a:xfrm>
            <a:off x="14233968" y="5959481"/>
            <a:ext cx="6206529" cy="498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19E41F2-4023-4191-B85A-18D86E9B0429}"/>
              </a:ext>
            </a:extLst>
          </p:cNvPr>
          <p:cNvSpPr txBox="1"/>
          <p:nvPr/>
        </p:nvSpPr>
        <p:spPr>
          <a:xfrm>
            <a:off x="14262000" y="6004396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87D367-E0F5-4B19-B4FD-0141C038C19B}"/>
              </a:ext>
            </a:extLst>
          </p:cNvPr>
          <p:cNvSpPr/>
          <p:nvPr/>
        </p:nvSpPr>
        <p:spPr>
          <a:xfrm>
            <a:off x="22376443" y="6187823"/>
            <a:ext cx="12252770" cy="549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FDB277-4CE2-47B2-93A2-6D56A2D55B3F}"/>
              </a:ext>
            </a:extLst>
          </p:cNvPr>
          <p:cNvSpPr txBox="1"/>
          <p:nvPr/>
        </p:nvSpPr>
        <p:spPr>
          <a:xfrm>
            <a:off x="22500257" y="6187823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</a:t>
            </a:r>
            <a:r>
              <a:rPr lang="en-US" altLang="zh-TW" sz="3500" dirty="0">
                <a:solidFill>
                  <a:srgbClr val="FF0000"/>
                </a:solidFill>
              </a:rPr>
              <a:t>2</a:t>
            </a:r>
            <a:endParaRPr lang="zh-TW" altLang="en-US" sz="35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8377D3-D3E3-2345-EA96-93F90430EEE2}"/>
              </a:ext>
            </a:extLst>
          </p:cNvPr>
          <p:cNvSpPr/>
          <p:nvPr/>
        </p:nvSpPr>
        <p:spPr>
          <a:xfrm>
            <a:off x="2232320" y="15879028"/>
            <a:ext cx="6922902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帳單主檔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 Party Name)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接點: 肘形 53">
            <a:extLst>
              <a:ext uri="{FF2B5EF4-FFF2-40B4-BE49-F238E27FC236}">
                <a16:creationId xmlns:a16="http://schemas.microsoft.com/office/drawing/2014/main" id="{10596FAF-D105-9573-C935-52CD0C46247B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-6450362" y="7740631"/>
            <a:ext cx="15688772" cy="1676592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53">
            <a:extLst>
              <a:ext uri="{FF2B5EF4-FFF2-40B4-BE49-F238E27FC236}">
                <a16:creationId xmlns:a16="http://schemas.microsoft.com/office/drawing/2014/main" id="{20FB4684-1EC8-7570-4B36-2833578E52E9}"/>
              </a:ext>
            </a:extLst>
          </p:cNvPr>
          <p:cNvCxnSpPr>
            <a:cxnSpLocks/>
            <a:stCxn id="84" idx="3"/>
            <a:endCxn id="3" idx="0"/>
          </p:cNvCxnSpPr>
          <p:nvPr/>
        </p:nvCxnSpPr>
        <p:spPr>
          <a:xfrm flipH="1">
            <a:off x="5693771" y="6999067"/>
            <a:ext cx="22726512" cy="8879961"/>
          </a:xfrm>
          <a:prstGeom prst="bentConnector4">
            <a:avLst>
              <a:gd name="adj1" fmla="val -29864"/>
              <a:gd name="adj2" fmla="val 83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InvoiceWKMaster</a:t>
            </a:r>
            <a:r>
              <a:rPr lang="en-US" altLang="zh-TW" dirty="0"/>
              <a:t>(</a:t>
            </a:r>
            <a:r>
              <a:rPr lang="zh-TW" altLang="en-US" dirty="0"/>
              <a:t>發票工作主檔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77647B-D2EF-4CB8-928C-9AAA490C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27168"/>
              </p:ext>
            </p:extLst>
          </p:nvPr>
        </p:nvGraphicFramePr>
        <p:xfrm>
          <a:off x="6060303" y="10898847"/>
          <a:ext cx="23879131" cy="15746907"/>
        </p:xfrm>
        <a:graphic>
          <a:graphicData uri="http://schemas.openxmlformats.org/drawingml/2006/table">
            <a:tbl>
              <a:tblPr/>
              <a:tblGrid>
                <a:gridCol w="1861900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61462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966883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698742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736984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39447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/>
                        <a:t>Description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108836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103356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A96525-2F6B-454F-8106-7C33E9CF548E}"/>
              </a:ext>
            </a:extLst>
          </p:cNvPr>
          <p:cNvSpPr txBox="1"/>
          <p:nvPr/>
        </p:nvSpPr>
        <p:spPr>
          <a:xfrm>
            <a:off x="10131706" y="26645754"/>
            <a:ext cx="21915837" cy="9325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InvoiceWKMaster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IsRecharge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IsLiability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dirty="0">
                <a:solidFill>
                  <a:srgbClr val="000000"/>
                </a:solidFill>
                <a:latin typeface="Consolas" panose="020B0609020204030204" pitchFamily="49" charset="0"/>
              </a:rPr>
              <a:t>ate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2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1056618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InvoiceWKDetail</a:t>
            </a:r>
            <a:r>
              <a:rPr lang="en-US" altLang="zh-TW" dirty="0"/>
              <a:t>(</a:t>
            </a:r>
            <a:r>
              <a:rPr lang="zh-TW" altLang="en-US" dirty="0"/>
              <a:t>發票工作明細檔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D9ED23-3796-41B2-8C38-A806F9D676DC}"/>
              </a:ext>
            </a:extLst>
          </p:cNvPr>
          <p:cNvSpPr txBox="1"/>
          <p:nvPr/>
        </p:nvSpPr>
        <p:spPr>
          <a:xfrm>
            <a:off x="10077425" y="22083993"/>
            <a:ext cx="19064749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InvoiceWKDetail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91008E-5BED-4176-9F2D-50057347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8985"/>
              </p:ext>
            </p:extLst>
          </p:nvPr>
        </p:nvGraphicFramePr>
        <p:xfrm>
          <a:off x="5591098" y="13521813"/>
          <a:ext cx="28037401" cy="7061505"/>
        </p:xfrm>
        <a:graphic>
          <a:graphicData uri="http://schemas.openxmlformats.org/drawingml/2006/table">
            <a:tbl>
              <a:tblPr/>
              <a:tblGrid>
                <a:gridCol w="2031676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361446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5473188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46180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11553088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95944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InvoiceMaster</a:t>
            </a:r>
            <a:r>
              <a:rPr lang="en-US" altLang="zh-TW" dirty="0"/>
              <a:t>(</a:t>
            </a:r>
            <a:r>
              <a:rPr lang="zh-TW" altLang="en-US" dirty="0"/>
              <a:t>發票主檔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F52D0D-2BFA-40D3-8059-2BA3F186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0567"/>
              </p:ext>
            </p:extLst>
          </p:nvPr>
        </p:nvGraphicFramePr>
        <p:xfrm>
          <a:off x="7630830" y="11220563"/>
          <a:ext cx="24373170" cy="1337385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93037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644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171841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78857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675424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84061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發票工作檔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6545270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(TO_BILL)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67884529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0804708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1D3F04E-D3E4-45E3-8D46-8E00200E90EA}"/>
              </a:ext>
            </a:extLst>
          </p:cNvPr>
          <p:cNvSpPr txBox="1"/>
          <p:nvPr/>
        </p:nvSpPr>
        <p:spPr>
          <a:xfrm>
            <a:off x="12698378" y="24904064"/>
            <a:ext cx="16388252" cy="9941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InvoiceMaster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4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4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3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InvoiceDetail</a:t>
            </a:r>
            <a:r>
              <a:rPr lang="en-US" altLang="zh-TW" dirty="0"/>
              <a:t>(</a:t>
            </a:r>
            <a:r>
              <a:rPr lang="zh-TW" altLang="en-US" dirty="0"/>
              <a:t>發票明細檔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3610AD-0647-4764-ACEB-4D334869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74151"/>
              </p:ext>
            </p:extLst>
          </p:nvPr>
        </p:nvGraphicFramePr>
        <p:xfrm>
          <a:off x="2364007" y="10891898"/>
          <a:ext cx="31271723" cy="11721593"/>
        </p:xfrm>
        <a:graphic>
          <a:graphicData uri="http://schemas.openxmlformats.org/drawingml/2006/table">
            <a:tbl>
              <a:tblPr/>
              <a:tblGrid>
                <a:gridCol w="25048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767392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7569517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89900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7624463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4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/>
                        <a:t>攤分前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攤分比率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4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0F6FE11-D29C-4C88-8203-FFAF99C331AF}"/>
              </a:ext>
            </a:extLst>
          </p:cNvPr>
          <p:cNvSpPr txBox="1"/>
          <p:nvPr/>
        </p:nvSpPr>
        <p:spPr>
          <a:xfrm>
            <a:off x="12218502" y="24164574"/>
            <a:ext cx="12781936" cy="9448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InvoiceDetail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FeeAmountPre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FeeAmountPost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  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4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dirty="0" err="1"/>
              <a:t>BillMaster</a:t>
            </a:r>
            <a:r>
              <a:rPr lang="en" altLang="zh-TW" dirty="0"/>
              <a:t>(</a:t>
            </a:r>
            <a:r>
              <a:rPr lang="zh-TW" altLang="en-US" dirty="0"/>
              <a:t>帳單主檔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4955F3-CBB5-53EA-EDF3-629A989E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27706"/>
              </p:ext>
            </p:extLst>
          </p:nvPr>
        </p:nvGraphicFramePr>
        <p:xfrm>
          <a:off x="2213870" y="12462407"/>
          <a:ext cx="32791200" cy="1182582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08442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930133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31340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798246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235675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61793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4920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9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64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122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D789E50-7B51-DBE4-18D6-65486B70D75D}"/>
              </a:ext>
            </a:extLst>
          </p:cNvPr>
          <p:cNvSpPr txBox="1"/>
          <p:nvPr/>
        </p:nvSpPr>
        <p:spPr>
          <a:xfrm>
            <a:off x="12112730" y="26895370"/>
            <a:ext cx="12993479" cy="68634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</a:t>
            </a:r>
            <a:b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NOT NULL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AUTO_INCREMENT,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BillingNo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   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TINYINT(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 KEY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76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Liability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8624CC-7299-4F91-8D6A-41150CB8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28216"/>
              </p:ext>
            </p:extLst>
          </p:nvPr>
        </p:nvGraphicFramePr>
        <p:xfrm>
          <a:off x="6424613" y="12232269"/>
          <a:ext cx="24997181" cy="8014937"/>
        </p:xfrm>
        <a:graphic>
          <a:graphicData uri="http://schemas.openxmlformats.org/drawingml/2006/table">
            <a:tbl>
              <a:tblPr/>
              <a:tblGrid>
                <a:gridCol w="293478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672083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29269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36598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561015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38079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Liability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資料錄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 (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91659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例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:BM 0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BM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CV#3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攤分比率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(%)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LBRatio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計算時要自行補上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%</a:t>
                      </a: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CreateDate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ModifyNote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39970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EndDate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80D1D4C-A9ED-4D1F-B29F-F3A0B87CF53D}"/>
              </a:ext>
            </a:extLst>
          </p:cNvPr>
          <p:cNvSpPr txBox="1"/>
          <p:nvPr/>
        </p:nvSpPr>
        <p:spPr>
          <a:xfrm>
            <a:off x="11919370" y="23118906"/>
            <a:ext cx="19111235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ModifyNote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CB(Credit Balance)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F5555E-9DEC-40F0-A40F-1D75C92A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6464"/>
              </p:ext>
            </p:extLst>
          </p:nvPr>
        </p:nvGraphicFramePr>
        <p:xfrm>
          <a:off x="4445772" y="12623848"/>
          <a:ext cx="28327395" cy="14067919"/>
        </p:xfrm>
        <a:graphic>
          <a:graphicData uri="http://schemas.openxmlformats.org/drawingml/2006/table">
            <a:tbl>
              <a:tblPr/>
              <a:tblGrid>
                <a:gridCol w="2316003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5254885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6414051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5679917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8662539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88551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Balance)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17362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258059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b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93384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73305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4733</TotalTime>
  <Words>4211</Words>
  <Application>Microsoft Macintosh PowerPoint</Application>
  <PresentationFormat>自訂</PresentationFormat>
  <Paragraphs>1443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CBP工作流程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Part1</vt:lpstr>
      <vt:lpstr>Part2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CBP工作流程</dc:title>
  <dc:creator>董宇哲</dc:creator>
  <cp:lastModifiedBy>董宇哲</cp:lastModifiedBy>
  <cp:revision>168</cp:revision>
  <dcterms:created xsi:type="dcterms:W3CDTF">2022-12-26T07:19:27Z</dcterms:created>
  <dcterms:modified xsi:type="dcterms:W3CDTF">2023-01-19T09:40:19Z</dcterms:modified>
</cp:coreProperties>
</file>