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0BCCD6-0D6D-FA27-6DE7-9E96A1BB9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35E9DA-C55C-9BC0-977A-F332719A7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6720E0-AAB9-571B-6367-38146177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D038A9-3709-0DCF-1620-522D760D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C0C5F5-B492-11E9-A1C4-ABC0F20D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784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9B34E-FF4C-ECFE-519F-1B0FA959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64BEC4-541A-7FF1-A16A-EFB806C1D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9253D1-94EC-D482-1570-AA67046E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C4E0FD-D9B1-7617-172D-50FB4982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F85B78-4E48-59E1-2F69-3F88B011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172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F2B47B-2376-C35C-A261-D182A80F3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6118C5-05D2-114C-5610-E10FC1C3F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EE7DFC-A94B-7699-BEF9-7DD14BEB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73213A-E2E3-50D6-ABD1-00EB455F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D35B9-E2E1-6060-4E77-4845F9AF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620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BF70E-7894-1017-4714-B5C5AF64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9ED170-C864-2127-1488-58E9373D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67C42-1D60-9D9E-7B6C-7209A107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760688-46D7-1646-8FCF-635FBC90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9BFA8D-5E57-7597-71FD-1B0AF5E4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886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D931E-15C6-404A-DA1A-048509BA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4679A2-3E8E-EAF6-8CB5-E411C0EB5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F2848E-7000-355C-78D3-B7B66102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C7F559-036E-9AD8-364F-E8F407D3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09058-36F7-15B9-7CC6-C53EBE8B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77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A82FA-10F7-E38F-0FEB-92CD9365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7E8EE1-EB15-AC7A-5A04-8FEA6E4C6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6788AC-5919-A838-A166-B3D6D82C6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61B220-835B-FF73-64F2-B5C49CEE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F6FF9F-888F-A409-B751-692CEDFA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B8973B-64E3-CFB8-1CC6-FA4A67D5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8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80B0F-1442-B207-A0D1-5AA24538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F30087-FF41-C941-D279-A758277D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884D51-29CE-84C7-A071-55E6F8A9F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65F37F-02DA-AB7C-A056-40B33086B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5A7112-2B40-D1DC-96E8-F1021047E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41525D-C4E3-5470-18A3-6AA01D99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992F24-F282-633C-97B7-03DEC108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947A9E-5B6C-1072-6F48-C64E36C6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213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43BB6-E04C-5B63-F498-9FAD2C35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A7D3FE-1E24-EE09-965B-1A445ABD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51CF64-D216-5639-3A83-8CF51EA7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8B3959-2831-A72A-5DC6-7B75660C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54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07DD30-FDDF-6173-3CE9-23B9817A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82EE7D-FD59-3BC4-2901-EA398B08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4823B7-1F6C-279C-6434-AFA5AC85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159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59492-B911-E8E2-E3A6-2F80DECB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EF9914-2ECE-BD77-1B5D-A5362B70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D8123-0DEB-F1B6-EB2F-4CD718192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2F7D46-D14C-2295-603D-8C6ABD76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262B48-BC55-F3ED-31D9-B856F0CF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C26192-A205-7526-85F7-8323ABA7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55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E9FE4-5058-4C44-47DF-45178157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0A0561-22B7-7894-CB99-139AE5C1D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DC5C3C-43EC-71B1-2E2A-6BD4D91CE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8AB770-0EE6-4BCE-6F80-2E8E6648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E932F2-16D3-923C-D84B-F51953BD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9A252D-BF9D-33D0-6093-C79906B2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663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DC036B-32D9-9106-149B-27AA531F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168606-E119-27F4-D560-9E6D017E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8F7CED-A2E2-84B4-7F11-07BC32AAF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921D-A753-CA47-8F9B-AC8DE863B4DA}" type="datetimeFigureOut">
              <a:rPr kumimoji="1" lang="zh-TW" altLang="en-US" smtClean="0"/>
              <a:t>2023/1/19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CDE475-9FDE-4C55-A419-FF9DE661A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A5061-041E-D587-A2AF-1A8D70059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033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api/v1/batchAddLiabi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api/v1/compareLiabil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93170-B834-52CE-2B3D-7B8AE857A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BD467A-1CE5-193D-7657-1A4241EBA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028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1C9B1-CCD1-BE5F-DDB7-FE752A8D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016D32-42EC-0E0F-1DA7-98E65F064155}"/>
              </a:ext>
            </a:extLst>
          </p:cNvPr>
          <p:cNvSpPr txBox="1"/>
          <p:nvPr/>
        </p:nvSpPr>
        <p:spPr>
          <a:xfrm>
            <a:off x="8099087" y="1965947"/>
            <a:ext cx="3043136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"WorkTitle": "Construction",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"LBRatio": 7.1428571429,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"BillMilestone": "BM9a",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"SubmarineCable": "SJC2",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"PartyName": "CHT"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"WorkTitle": "Construction",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"LBRatio": 7.1428571429,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"BillMilestone": "BM12",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"SubmarineCable": "SJC2",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"PartyName": "CHT"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{...},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{...},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{...}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F2A71B-0A2B-138D-A063-460C85CB5EAC}"/>
              </a:ext>
            </a:extLst>
          </p:cNvPr>
          <p:cNvSpPr txBox="1"/>
          <p:nvPr/>
        </p:nvSpPr>
        <p:spPr>
          <a:xfrm>
            <a:off x="838200" y="5566933"/>
            <a:ext cx="4657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http://127.0.0.1:8000/api/v1/</a:t>
            </a:r>
            <a:r>
              <a:rPr lang="en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batchAddLiability</a:t>
            </a:r>
            <a:endParaRPr lang="en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A529C31-6975-47D1-536D-DF82BC9B50B4}"/>
              </a:ext>
            </a:extLst>
          </p:cNvPr>
          <p:cNvSpPr txBox="1"/>
          <p:nvPr/>
        </p:nvSpPr>
        <p:spPr>
          <a:xfrm>
            <a:off x="8007485" y="1596615"/>
            <a:ext cx="1613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POST Body</a:t>
            </a:r>
          </a:p>
        </p:txBody>
      </p:sp>
    </p:spTree>
    <p:extLst>
      <p:ext uri="{BB962C8B-B14F-4D97-AF65-F5344CB8AC3E}">
        <p14:creationId xmlns:p14="http://schemas.microsoft.com/office/powerpoint/2010/main" val="426936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1C9B1-CCD1-BE5F-DDB7-FE752A8D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查詢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是否已經存在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016D32-42EC-0E0F-1DA7-98E65F064155}"/>
              </a:ext>
            </a:extLst>
          </p:cNvPr>
          <p:cNvSpPr txBox="1"/>
          <p:nvPr/>
        </p:nvSpPr>
        <p:spPr>
          <a:xfrm>
            <a:off x="4689543" y="2060020"/>
            <a:ext cx="3130685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"WorkTitle": "Construction",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"LBRatio": 7.1428571429,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"BillMilestone": "BM9a",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"SubmarineCable": "SJC2",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"PartyName": "CHT"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"WorkTitle": "Construction",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"LBRatio": 7.1428571429,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"BillMilestone": "BM12",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"SubmarineCable": "SJC2",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"PartyName": "CHT"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{...},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{...},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{...}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F2A71B-0A2B-138D-A063-460C85CB5EAC}"/>
              </a:ext>
            </a:extLst>
          </p:cNvPr>
          <p:cNvSpPr txBox="1"/>
          <p:nvPr/>
        </p:nvSpPr>
        <p:spPr>
          <a:xfrm>
            <a:off x="838200" y="5751758"/>
            <a:ext cx="4657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http://127.0.0.1:8000/api/v1/</a:t>
            </a:r>
            <a:r>
              <a:rPr lang="en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compareLiability</a:t>
            </a:r>
            <a:endParaRPr lang="en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5457FB-B937-051E-8EF9-C4A00E04BCE0}"/>
              </a:ext>
            </a:extLst>
          </p:cNvPr>
          <p:cNvSpPr txBox="1"/>
          <p:nvPr/>
        </p:nvSpPr>
        <p:spPr>
          <a:xfrm>
            <a:off x="8629244" y="1770597"/>
            <a:ext cx="2032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沒有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已經存在的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lang="zh-TW" altLang="en-US" sz="12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772317-4EF1-A83E-88F4-D471C9248112}"/>
              </a:ext>
            </a:extLst>
          </p:cNvPr>
          <p:cNvSpPr txBox="1"/>
          <p:nvPr/>
        </p:nvSpPr>
        <p:spPr>
          <a:xfrm>
            <a:off x="8720036" y="2060020"/>
            <a:ext cx="26337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"message": "No same data", 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"compareResult": []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B8DB92-9504-385A-1F09-C8FB0B1FEA51}"/>
              </a:ext>
            </a:extLst>
          </p:cNvPr>
          <p:cNvSpPr txBox="1"/>
          <p:nvPr/>
        </p:nvSpPr>
        <p:spPr>
          <a:xfrm>
            <a:off x="8668156" y="4091346"/>
            <a:ext cx="325552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"message": "There some same datas", 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"compareResult": [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0D34FF2-DA70-07E4-49E5-DDD5A555AD2F}"/>
              </a:ext>
            </a:extLst>
          </p:cNvPr>
          <p:cNvSpPr txBox="1"/>
          <p:nvPr/>
        </p:nvSpPr>
        <p:spPr>
          <a:xfrm>
            <a:off x="4641715" y="1690688"/>
            <a:ext cx="1613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POST Body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53D140-61AB-79DB-4582-C2B1B7B51DF7}"/>
              </a:ext>
            </a:extLst>
          </p:cNvPr>
          <p:cNvSpPr txBox="1"/>
          <p:nvPr/>
        </p:nvSpPr>
        <p:spPr>
          <a:xfrm>
            <a:off x="8629244" y="3784195"/>
            <a:ext cx="2032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有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已經存在的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lang="zh-TW" altLang="en-US" sz="12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9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351</Words>
  <Application>Microsoft Macintosh PowerPoint</Application>
  <PresentationFormat>寬螢幕</PresentationFormat>
  <Paragraphs>60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佈景主題</vt:lpstr>
      <vt:lpstr>PowerPoint 簡報</vt:lpstr>
      <vt:lpstr>新增Liability</vt:lpstr>
      <vt:lpstr>查詢Liability是否已經存在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董宇哲</dc:creator>
  <cp:lastModifiedBy>董宇哲</cp:lastModifiedBy>
  <cp:revision>4</cp:revision>
  <dcterms:created xsi:type="dcterms:W3CDTF">2023-01-18T08:41:01Z</dcterms:created>
  <dcterms:modified xsi:type="dcterms:W3CDTF">2023-01-19T02:42:35Z</dcterms:modified>
</cp:coreProperties>
</file>