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5433A7-F7BA-43E0-9E6B-02D7DC88B9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ADD0F5E-22FF-4B59-B539-F112AD3F53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A48431F-4B34-4F77-8875-768CF344B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6A8AE-B211-4D3C-B08D-BDBAA8CDBE78}" type="datetimeFigureOut">
              <a:rPr lang="zh-TW" altLang="en-US" smtClean="0"/>
              <a:t>2023/2/24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F300575-47E5-4B00-B5D9-05B165FCE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03DEE59-545F-4DDC-BB97-773F87E8D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A621E-4ACF-4CE3-AE22-20077B6D15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7656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E81EE23-984B-442E-9CCE-A569172A7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C1D9A83-CAE9-45AE-BD66-D98E20B511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77DC931-2FFF-4686-B909-5BFDB7FE0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6A8AE-B211-4D3C-B08D-BDBAA8CDBE78}" type="datetimeFigureOut">
              <a:rPr lang="zh-TW" altLang="en-US" smtClean="0"/>
              <a:t>2023/2/24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EE88E04-1E68-4D1E-A5E0-0A8CEF08C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843937B-24A0-44DF-9D17-6F7DA2A8D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A621E-4ACF-4CE3-AE22-20077B6D15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3803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C90A1FFA-F941-46C8-9D46-C9C0AD18C5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C6AF7F4-58FB-44B3-8C8F-DFDA202E7F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C0F49D0-6FC5-41D8-9209-9A03599C3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6A8AE-B211-4D3C-B08D-BDBAA8CDBE78}" type="datetimeFigureOut">
              <a:rPr lang="zh-TW" altLang="en-US" smtClean="0"/>
              <a:t>2023/2/24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5B3D821-B2A8-4945-8B5E-657DDEB15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93C5903-9A63-44DA-8196-56D18810C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A621E-4ACF-4CE3-AE22-20077B6D15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2275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A353FB7-5C45-4C74-99F8-A6DD65123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BB8263D-8278-4B40-82D9-37AB6FFCA5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684D445-2692-4E04-8BC9-36D5E0752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6A8AE-B211-4D3C-B08D-BDBAA8CDBE78}" type="datetimeFigureOut">
              <a:rPr lang="zh-TW" altLang="en-US" smtClean="0"/>
              <a:t>2023/2/24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2500E54-51C3-4931-9632-2715A670E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B90BB6E-DA71-4D97-B639-A7B22004A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A621E-4ACF-4CE3-AE22-20077B6D15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8866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2EF3FC-B583-484F-A2E0-0BFEB69DB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C6C94BF-79A6-4457-B4F9-011A597ACA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1F0601E-C961-4799-B17F-D4905A537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6A8AE-B211-4D3C-B08D-BDBAA8CDBE78}" type="datetimeFigureOut">
              <a:rPr lang="zh-TW" altLang="en-US" smtClean="0"/>
              <a:t>2023/2/24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015B306-9774-41E8-989B-6312A9931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299ACB4-BE66-437C-9DE7-A6C215962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A621E-4ACF-4CE3-AE22-20077B6D15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8484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2F8C5E8-710F-4973-B0FB-B96600039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705415F-C878-4030-8D47-B861F8D773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97F08E2-CCF4-4C20-9E41-36EE3DA764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90C90D1-7A30-46A9-BD77-427F5346C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6A8AE-B211-4D3C-B08D-BDBAA8CDBE78}" type="datetimeFigureOut">
              <a:rPr lang="zh-TW" altLang="en-US" smtClean="0"/>
              <a:t>2023/2/24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32DCCE1-2633-49CC-908B-C57FC12AD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5C1DE32-9AE0-43DD-AC9C-77C7AF943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A621E-4ACF-4CE3-AE22-20077B6D15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1263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80EF57-DBC1-4117-9F18-29444CB73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1557BC9-B5A4-48A9-A067-D1BA1FB5D4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1392EBB-6730-43E9-B603-42714D4EB7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5D5B47A-1F81-40F2-83C9-69626DAE04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27F26892-E0C1-4BF3-AE47-620EA349EF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92E2FD16-D1D4-40B6-B270-A81D458CA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6A8AE-B211-4D3C-B08D-BDBAA8CDBE78}" type="datetimeFigureOut">
              <a:rPr lang="zh-TW" altLang="en-US" smtClean="0"/>
              <a:t>2023/2/24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BDD807F5-5DF9-4BAF-A34B-C34382FBB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3C11A996-E2B5-4A8B-87BD-031030A64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A621E-4ACF-4CE3-AE22-20077B6D15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1367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90E0CF-EECA-45E1-915E-431338B9B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7BC43AAE-9F5E-4E50-BDAE-E3AA9179E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6A8AE-B211-4D3C-B08D-BDBAA8CDBE78}" type="datetimeFigureOut">
              <a:rPr lang="zh-TW" altLang="en-US" smtClean="0"/>
              <a:t>2023/2/24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1023EB2-887D-4E23-909A-A9FFC43FF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1660F44-D553-48C7-B9C6-121492739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A621E-4ACF-4CE3-AE22-20077B6D15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5707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2DA428D-6A79-45F2-B870-29095FB3A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6A8AE-B211-4D3C-B08D-BDBAA8CDBE78}" type="datetimeFigureOut">
              <a:rPr lang="zh-TW" altLang="en-US" smtClean="0"/>
              <a:t>2023/2/24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973D0BE3-5ED4-4F11-888B-F2ED6C722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A4D78C8-1563-4753-850F-E7F41B643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A621E-4ACF-4CE3-AE22-20077B6D15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8672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1842F7-7938-4563-9FEE-8D41C2782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7FA7C41-4C93-4483-A0DC-F50FE178E7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02A0CB9-F373-491C-B383-4A13AFA2B1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8AB9BB7-8BEC-4F14-A9EE-8E4ECCC26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6A8AE-B211-4D3C-B08D-BDBAA8CDBE78}" type="datetimeFigureOut">
              <a:rPr lang="zh-TW" altLang="en-US" smtClean="0"/>
              <a:t>2023/2/24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8EAD1EE-0BBB-4CBE-B60B-B2E4A508A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0B67CD1-1A22-4B84-9B62-C8B13B338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A621E-4ACF-4CE3-AE22-20077B6D15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5091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42E7D1-53E7-4E56-B9FC-89D2590E2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5B12F283-F3CC-44AC-9BAB-34E4E79F76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A153F0A-D9AB-4CD1-B53C-257E5C89BA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1619185-54CC-4A0D-8C16-9858BC1C9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6A8AE-B211-4D3C-B08D-BDBAA8CDBE78}" type="datetimeFigureOut">
              <a:rPr lang="zh-TW" altLang="en-US" smtClean="0"/>
              <a:t>2023/2/24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0AD5118-9E8C-4B2D-975C-C3472C294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05B4575-594A-4C52-B9B9-2C731FB23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A621E-4ACF-4CE3-AE22-20077B6D15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4309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31D1EC28-4A90-4120-8430-7A9111DB9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195FD64-E5E8-4893-816F-3C26AB87D7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4FDBF18-1C2C-4708-834B-359CDFE970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76A8AE-B211-4D3C-B08D-BDBAA8CDBE78}" type="datetimeFigureOut">
              <a:rPr lang="zh-TW" altLang="en-US" smtClean="0"/>
              <a:t>2023/2/24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48CDD79-3C07-47D4-B724-89E9CBBDBC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408E495-294B-4A4F-A73E-F951CB168A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A621E-4ACF-4CE3-AE22-20077B6D15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4958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127.0.0.1:8000/api/v1/getInvoiceMaster&amp;InvoiceDetail/%7burlCondition%7d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5AF865-4CE3-4B14-891A-A6D59DDE0C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產製帳單</a:t>
            </a:r>
            <a:r>
              <a:rPr lang="en-US" altLang="zh-TW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&amp;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帳單明細檔</a:t>
            </a:r>
            <a:r>
              <a:rPr lang="en-US" altLang="zh-TW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API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2261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7D21E84-DB04-486D-854D-F6734D8C2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合併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FD2F526-52D7-4FB1-AABA-E0F970383C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08138"/>
            <a:ext cx="6884893" cy="1771724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DFAA7CAB-54EB-436E-966D-CD8089EF1936}"/>
              </a:ext>
            </a:extLst>
          </p:cNvPr>
          <p:cNvSpPr txBox="1"/>
          <p:nvPr/>
        </p:nvSpPr>
        <p:spPr>
          <a:xfrm>
            <a:off x="838200" y="3560713"/>
            <a:ext cx="821055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TW" altLang="en-US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Method: GET</a:t>
            </a:r>
          </a:p>
          <a:p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URL: </a:t>
            </a:r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3"/>
              </a:rPr>
              <a:t>http://127.0.0.1:8000/api/v1/getInvoiceMaster&amp;InvoiceDetail/{urlCondition}</a:t>
            </a:r>
            <a:endParaRPr lang="en-US" altLang="zh-TW" sz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altLang="zh-TW" sz="1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urlCondition</a:t>
            </a:r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= all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zh-TW" sz="1200" dirty="0" err="1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PartyName</a:t>
            </a:r>
            <a:r>
              <a:rPr lang="en-US" altLang="zh-TW" sz="1200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=</a:t>
            </a:r>
            <a:r>
              <a:rPr lang="zh-TW" altLang="en-US" sz="1200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會員名稱</a:t>
            </a:r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&amp;</a:t>
            </a:r>
            <a:r>
              <a:rPr lang="en-US" altLang="zh-TW" sz="1200" dirty="0" err="1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BillMilestone</a:t>
            </a:r>
            <a:r>
              <a:rPr lang="en-US" altLang="zh-TW" sz="1200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=</a:t>
            </a:r>
            <a:r>
              <a:rPr lang="zh-TW" altLang="en-US" sz="1200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記帳段號</a:t>
            </a:r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&amp;</a:t>
            </a:r>
            <a:r>
              <a:rPr lang="en-US" altLang="zh-TW" sz="1200" dirty="0" err="1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SubmarineCable</a:t>
            </a:r>
            <a:r>
              <a:rPr lang="en-US" altLang="zh-TW" sz="1200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=</a:t>
            </a:r>
            <a:r>
              <a:rPr lang="zh-TW" altLang="en-US" sz="1200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海纜作業</a:t>
            </a:r>
            <a:endParaRPr lang="en-US" altLang="zh-TW" sz="1200" dirty="0">
              <a:highlight>
                <a:srgbClr val="FFFF00"/>
              </a:highlight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57375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</TotalTime>
  <Words>48</Words>
  <Application>Microsoft Office PowerPoint</Application>
  <PresentationFormat>寬螢幕</PresentationFormat>
  <Paragraphs>6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8" baseType="lpstr">
      <vt:lpstr>標楷體</vt:lpstr>
      <vt:lpstr>Arial</vt:lpstr>
      <vt:lpstr>Calibri</vt:lpstr>
      <vt:lpstr>Calibri Light</vt:lpstr>
      <vt:lpstr>Times New Roman</vt:lpstr>
      <vt:lpstr>Office 佈景主題</vt:lpstr>
      <vt:lpstr>產製帳單&amp;帳單明細檔API</vt:lpstr>
      <vt:lpstr>合併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產製帳單&amp;帳單明細檔API</dc:title>
  <dc:creator>董宇哲</dc:creator>
  <cp:lastModifiedBy>董宇哲</cp:lastModifiedBy>
  <cp:revision>9</cp:revision>
  <dcterms:created xsi:type="dcterms:W3CDTF">2023-02-23T06:36:00Z</dcterms:created>
  <dcterms:modified xsi:type="dcterms:W3CDTF">2023-02-24T10:04:15Z</dcterms:modified>
</cp:coreProperties>
</file>