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5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0" autoAdjust="0"/>
    <p:restoredTop sz="94660"/>
  </p:normalViewPr>
  <p:slideViewPr>
    <p:cSldViewPr snapToGrid="0">
      <p:cViewPr>
        <p:scale>
          <a:sx n="28" d="100"/>
          <a:sy n="28" d="100"/>
        </p:scale>
        <p:origin x="409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7781"/>
              </p:ext>
            </p:extLst>
          </p:nvPr>
        </p:nvGraphicFramePr>
        <p:xfrm>
          <a:off x="21326168" y="9114503"/>
          <a:ext cx="14453421" cy="7747223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6990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23474"/>
              </p:ext>
            </p:extLst>
          </p:nvPr>
        </p:nvGraphicFramePr>
        <p:xfrm>
          <a:off x="4012328" y="20136259"/>
          <a:ext cx="25313917" cy="6668839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 (ex. 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UPG2…)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130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1321"/>
              </p:ext>
            </p:extLst>
          </p:nvPr>
        </p:nvGraphicFramePr>
        <p:xfrm>
          <a:off x="3959126" y="27045864"/>
          <a:ext cx="24701781" cy="75668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05110995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32464" y="15168544"/>
            <a:ext cx="1444712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4012328" y="21943584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4012328" y="22570805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4" idx="3"/>
            <a:endCxn id="83" idx="3"/>
          </p:cNvCxnSpPr>
          <p:nvPr/>
        </p:nvCxnSpPr>
        <p:spPr>
          <a:xfrm flipH="1">
            <a:off x="28642457" y="24040843"/>
            <a:ext cx="708757" cy="5701113"/>
          </a:xfrm>
          <a:prstGeom prst="bentConnector3">
            <a:avLst>
              <a:gd name="adj1" fmla="val -3225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449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58558" y="31342387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58558" y="31839029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58558" y="3230440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58558" y="32777034"/>
            <a:ext cx="24665450" cy="138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58557" y="34162759"/>
            <a:ext cx="24647344" cy="4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2"/>
            <a:ext cx="18106" cy="17534025"/>
          </a:xfrm>
          <a:prstGeom prst="bentConnector3">
            <a:avLst>
              <a:gd name="adj1" fmla="val -168141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40"/>
            <a:ext cx="18105" cy="17556384"/>
          </a:xfrm>
          <a:prstGeom prst="bentConnector3">
            <a:avLst>
              <a:gd name="adj1" fmla="val -148990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1"/>
            <a:ext cx="18105" cy="17559946"/>
          </a:xfrm>
          <a:prstGeom prst="bentConnector3">
            <a:avLst>
              <a:gd name="adj1" fmla="val -4798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1"/>
            <a:ext cx="58018" cy="17335596"/>
          </a:xfrm>
          <a:prstGeom prst="bentConnector3">
            <a:avLst>
              <a:gd name="adj1" fmla="val -26499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1" y="17069511"/>
            <a:ext cx="53426" cy="17305672"/>
          </a:xfrm>
          <a:prstGeom prst="bentConnector3">
            <a:avLst>
              <a:gd name="adj1" fmla="val -2229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32464" y="13675144"/>
            <a:ext cx="14447124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4012327" y="23165759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1469-F96A-FD83-9CB7-2A6FEC681938}"/>
              </a:ext>
            </a:extLst>
          </p:cNvPr>
          <p:cNvSpPr/>
          <p:nvPr/>
        </p:nvSpPr>
        <p:spPr>
          <a:xfrm>
            <a:off x="21332465" y="14583708"/>
            <a:ext cx="14447123" cy="57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1D9F9EF2-E139-DD74-4543-6253E8B71AD9}"/>
              </a:ext>
            </a:extLst>
          </p:cNvPr>
          <p:cNvCxnSpPr>
            <a:stCxn id="3" idx="1"/>
            <a:endCxn id="77" idx="3"/>
          </p:cNvCxnSpPr>
          <p:nvPr/>
        </p:nvCxnSpPr>
        <p:spPr>
          <a:xfrm rot="10800000" flipH="1" flipV="1">
            <a:off x="21332463" y="14136403"/>
            <a:ext cx="8030115" cy="8120791"/>
          </a:xfrm>
          <a:prstGeom prst="bentConnector5">
            <a:avLst>
              <a:gd name="adj1" fmla="val -2847"/>
              <a:gd name="adj2" fmla="val 50909"/>
              <a:gd name="adj3" fmla="val 1028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94A9ABC2-C3A6-D9A8-757D-ED98CBEE83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367783" y="14835030"/>
            <a:ext cx="8030114" cy="7990650"/>
          </a:xfrm>
          <a:prstGeom prst="bentConnector5">
            <a:avLst>
              <a:gd name="adj1" fmla="val -6168"/>
              <a:gd name="adj2" fmla="val 44972"/>
              <a:gd name="adj3" fmla="val 1052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F327AE8-1B16-0D86-86FD-E9C684F16C1D}"/>
              </a:ext>
            </a:extLst>
          </p:cNvPr>
          <p:cNvCxnSpPr>
            <a:cxnSpLocks/>
            <a:stCxn id="75" idx="1"/>
            <a:endCxn id="9" idx="3"/>
          </p:cNvCxnSpPr>
          <p:nvPr/>
        </p:nvCxnSpPr>
        <p:spPr>
          <a:xfrm rot="10800000" flipH="1" flipV="1">
            <a:off x="21332463" y="15422544"/>
            <a:ext cx="7993781" cy="8048134"/>
          </a:xfrm>
          <a:prstGeom prst="bentConnector5">
            <a:avLst>
              <a:gd name="adj1" fmla="val -8579"/>
              <a:gd name="adj2" fmla="val 39621"/>
              <a:gd name="adj3" fmla="val 1085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94DDD86-14C7-F14B-3278-674933568FB9}"/>
              </a:ext>
            </a:extLst>
          </p:cNvPr>
          <p:cNvSpPr/>
          <p:nvPr/>
        </p:nvSpPr>
        <p:spPr>
          <a:xfrm>
            <a:off x="4000963" y="23744950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ED6C36F-5313-9701-2661-58E6719EB114}"/>
              </a:ext>
            </a:extLst>
          </p:cNvPr>
          <p:cNvCxnSpPr>
            <a:cxnSpLocks/>
            <a:stCxn id="77" idx="1"/>
            <a:endCxn id="54" idx="1"/>
          </p:cNvCxnSpPr>
          <p:nvPr/>
        </p:nvCxnSpPr>
        <p:spPr>
          <a:xfrm rot="10800000" flipV="1">
            <a:off x="4000964" y="22257195"/>
            <a:ext cx="11365" cy="1783648"/>
          </a:xfrm>
          <a:prstGeom prst="bentConnector3">
            <a:avLst>
              <a:gd name="adj1" fmla="val 7296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B6BB8DB2-3E57-942F-C531-6922566BE788}"/>
              </a:ext>
            </a:extLst>
          </p:cNvPr>
          <p:cNvCxnSpPr>
            <a:cxnSpLocks/>
            <a:stCxn id="78" idx="1"/>
            <a:endCxn id="54" idx="1"/>
          </p:cNvCxnSpPr>
          <p:nvPr/>
        </p:nvCxnSpPr>
        <p:spPr>
          <a:xfrm rot="10800000" flipV="1">
            <a:off x="4000964" y="22863223"/>
            <a:ext cx="11365" cy="1177620"/>
          </a:xfrm>
          <a:prstGeom prst="bentConnector3">
            <a:avLst>
              <a:gd name="adj1" fmla="val 44357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18473D4A-3A7E-852F-E54B-FE6CBE9AA299}"/>
              </a:ext>
            </a:extLst>
          </p:cNvPr>
          <p:cNvCxnSpPr>
            <a:cxnSpLocks/>
            <a:stCxn id="5" idx="1"/>
            <a:endCxn id="54" idx="1"/>
          </p:cNvCxnSpPr>
          <p:nvPr/>
        </p:nvCxnSpPr>
        <p:spPr>
          <a:xfrm rot="10800000" flipV="1">
            <a:off x="4000963" y="23461651"/>
            <a:ext cx="11364" cy="579191"/>
          </a:xfrm>
          <a:prstGeom prst="bentConnector3">
            <a:avLst>
              <a:gd name="adj1" fmla="val 21116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26D49349-6324-DA32-3009-D653C4CBF37F}"/>
              </a:ext>
            </a:extLst>
          </p:cNvPr>
          <p:cNvSpPr/>
          <p:nvPr/>
        </p:nvSpPr>
        <p:spPr>
          <a:xfrm>
            <a:off x="3958558" y="30886052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4673"/>
              </p:ext>
            </p:extLst>
          </p:nvPr>
        </p:nvGraphicFramePr>
        <p:xfrm>
          <a:off x="7921618" y="17075357"/>
          <a:ext cx="21548051" cy="9073648"/>
        </p:xfrm>
        <a:graphic>
          <a:graphicData uri="http://schemas.openxmlformats.org/drawingml/2006/table">
            <a:tbl>
              <a:tblPr/>
              <a:tblGrid>
                <a:gridCol w="2529843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165406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370038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048616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9103799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73556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7700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06793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24187"/>
              </p:ext>
            </p:extLst>
          </p:nvPr>
        </p:nvGraphicFramePr>
        <p:xfrm>
          <a:off x="8885334" y="8394476"/>
          <a:ext cx="20584336" cy="7659849"/>
        </p:xfrm>
        <a:graphic>
          <a:graphicData uri="http://schemas.openxmlformats.org/drawingml/2006/table">
            <a:tbl>
              <a:tblPr/>
              <a:tblGrid>
                <a:gridCol w="1491604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02061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18274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39041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48197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9530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7112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93479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76431"/>
                  </a:ext>
                </a:extLst>
              </a:tr>
              <a:tr h="5175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624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23855"/>
              </p:ext>
            </p:extLst>
          </p:nvPr>
        </p:nvGraphicFramePr>
        <p:xfrm>
          <a:off x="6973711" y="165137"/>
          <a:ext cx="22817281" cy="756683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59425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2839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77785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54672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249291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1. Construction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2. Upgrade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3. 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14318003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0CC7DF-02B8-4997-44EE-68057F3B3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82378"/>
              </p:ext>
            </p:extLst>
          </p:nvPr>
        </p:nvGraphicFramePr>
        <p:xfrm>
          <a:off x="6157667" y="26805019"/>
          <a:ext cx="24449367" cy="8368797"/>
        </p:xfrm>
        <a:graphic>
          <a:graphicData uri="http://schemas.openxmlformats.org/drawingml/2006/table">
            <a:tbl>
              <a:tblPr/>
              <a:tblGrid>
                <a:gridCol w="195835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5999752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918123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461205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5961081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3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000"/>
                        <a:t>攤分前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攤分比率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4612</TotalTime>
  <Words>4211</Words>
  <Application>Microsoft Macintosh PowerPoint</Application>
  <PresentationFormat>自訂</PresentationFormat>
  <Paragraphs>1443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149</cp:revision>
  <dcterms:created xsi:type="dcterms:W3CDTF">2022-12-26T07:19:27Z</dcterms:created>
  <dcterms:modified xsi:type="dcterms:W3CDTF">2023-01-16T05:41:42Z</dcterms:modified>
</cp:coreProperties>
</file>