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0" r:id="rId7"/>
    <p:sldId id="266" r:id="rId8"/>
    <p:sldId id="26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AE3CFF-98CD-2543-AA0F-E775F88D46B5}">
          <p14:sldIdLst>
            <p14:sldId id="256"/>
          </p14:sldIdLst>
        </p14:section>
        <p14:section name="發票工作主檔、發票工作明細檔、發票主檔、發票明細檔" id="{8B99F614-1447-B842-92F5-AFBE3C3FAD65}">
          <p14:sldIdLst>
            <p14:sldId id="257"/>
            <p14:sldId id="258"/>
            <p14:sldId id="261"/>
            <p14:sldId id="262"/>
            <p14:sldId id="260"/>
          </p14:sldIdLst>
        </p14:section>
        <p14:section name="計帳段號" id="{03C99706-F596-1D48-A10E-45083F9F76B3}">
          <p14:sldIdLst>
            <p14:sldId id="266"/>
          </p14:sldIdLst>
        </p14:section>
        <p14:section name="Liability" id="{78FBC103-24FF-3A4B-A5C7-8A1CC8083413}">
          <p14:sldIdLst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/>
    <p:restoredTop sz="97059"/>
  </p:normalViewPr>
  <p:slideViewPr>
    <p:cSldViewPr snapToGrid="0">
      <p:cViewPr varScale="1">
        <p:scale>
          <a:sx n="113" d="100"/>
          <a:sy n="113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E687-1DBB-C641-AF53-63802238127E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528A-0A45-4E45-B784-D4E688A15F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56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C393C-58C1-DA68-74B6-78A741A04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1A5DF1-AF3C-2D83-17DC-878813647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09A6D-0375-E67D-9E43-53CB42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6F5E18-FADA-0FC5-4C20-D1590C67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8E4B74-2EC9-126D-75A3-0FFE3D9F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18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D83FB-930D-A3ED-B22D-C8F2008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8EE384-0315-509A-8D0D-D540B1A4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4A2CD0-9D3B-C119-7D81-2393DEED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0445D0-4856-401C-EC04-1C8599A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ECC1E-CA20-1980-13D2-EBAC72D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134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5999A2-FEED-3754-B23C-CCC1E5CF5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74B6D9-9985-ED5A-127D-D5CEE857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01C4A-0D3B-5495-8F6A-848311F3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AB26B-4AFF-31FB-F469-A2757E20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1EA25D-ED8C-4A61-A867-2CF011D6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52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D9429-4934-E60C-C718-BF97AEF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15A95-9941-B925-EE35-4796DB98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E399B-11FA-EC07-0C22-205529B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F70BC-3FCF-E1EA-BA2B-C04D864C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0143A-EE65-1485-C559-BC62684E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40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BFDA0-F75B-58C6-9CE4-DFDB3ED8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ACBED-FC36-A084-4291-4E4A1800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E83D3-97EA-35B3-1AF1-E27DC36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B5AEEA-98D0-6E2E-28D1-026FCBF1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2883E-237A-200D-1C90-6B0FDA86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48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BDDE9-52E8-EA19-6827-274E79D1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E3661-F2AF-ADAD-BCB7-84C8B59F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9C15F4-0106-B9C8-F230-FCEAB85D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A42A1-B896-6912-507C-664EBDEE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2D37D-F178-5F1A-D91C-E93FD3E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D4900E-56E9-6613-2F8B-4B07713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0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2FF7E-47B1-5D46-6C54-965F75DD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F7522-DF63-82B4-6205-8D2F21C1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0D03A9-FADB-CCE2-007F-A2FB6E18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F8B54C-2975-136C-7A3E-540D9EE4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3F1704-68D5-E888-E13D-1D3761DDB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81600C-F5E4-4630-5E20-35AB0E97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1A8AEE-FD3B-1F3C-9A81-AFD3FCD2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7AAD8B-FF42-1D65-B873-601C6D1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7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2D355-19CB-BEB5-876D-5B305AB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80A9E-4ED9-366D-8DA1-85C9728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5F2EEC-A11A-9375-6076-6B352D6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3D827F-3064-3074-1C00-573C10F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62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4762CE-BFA7-5210-F9EF-D25F73F7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8DC601-77D8-ACC8-1770-16979B96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F57C9-EC86-E1D8-E9CD-2277169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33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42F04-404F-9E6F-B35A-4195D010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6F414-AA4D-AB85-979A-55C669FB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D94C4A-0D43-55E1-67FD-D237FABE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E3E03-1703-A372-51F8-1FC7A8FC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702E78-4A9C-F7E7-270F-D4B4B0A4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81BB05-3363-DE2A-1A00-DAF440D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09A94-A0AF-AEE7-1242-9B7891AB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468F40-89FC-FB1B-ECF7-31523CC62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1AF4EF-280F-95ED-AE83-BE397F5A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9C2E3B-D4ED-037C-4153-8A5B858F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1F5CA-9303-3642-9090-12270D27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05CC42-FB3C-3F20-A7C6-462FAD8D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57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A8E4F5-2417-87FD-6340-6B47C87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AF048D-4A30-E6D8-EBC1-D92B606D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8F6CD-6E47-A521-CE00-CFB0640CE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4F8AF-2722-DB73-C087-04D54EFA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26AC9-63C2-4F35-DF2B-3D5BF987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7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Liabilit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00/api/v1/deleteLiabi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8000/api/v1/addLi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deleteLiabil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i/deleteInvoiceWKDetai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Lia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127.0.0.1:8000/api/v1/getLiability/%7burlCondition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Lia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96424-DAA1-14D8-0F1E-B4853BDB3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CBP API Document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497ED2-1320-2826-C3AB-F252287C0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Update time: 2023-01-09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14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D0E5F59-8403-39B5-C340-9A4F91A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9" y="1999591"/>
            <a:ext cx="5789282" cy="3011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更新</a:t>
            </a:r>
            <a:r>
              <a:rPr kumimoji="1" lang="en-US" altLang="zh-TW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4929283"/>
            <a:ext cx="40367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ModifyNote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異動原因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EndDate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datetime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695558" y="3499873"/>
            <a:ext cx="219342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751589" y="3020441"/>
            <a:ext cx="2139193" cy="40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cxnSpLocks/>
          </p:cNvCxnSpPr>
          <p:nvPr/>
        </p:nvCxnSpPr>
        <p:spPr>
          <a:xfrm>
            <a:off x="4749800" y="3429000"/>
            <a:ext cx="35985" cy="708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刪除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http://127.0.0.1:8000/api/v1/deleteLiability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86FB14-524F-B325-3582-367F9E48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17" y="1690688"/>
            <a:ext cx="5750312" cy="29993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6913B5-B1E2-A5C1-B74E-CB5CD08A1D05}"/>
              </a:ext>
            </a:extLst>
          </p:cNvPr>
          <p:cNvSpPr txBox="1"/>
          <p:nvPr/>
        </p:nvSpPr>
        <p:spPr>
          <a:xfrm>
            <a:off x="4448484" y="4989133"/>
            <a:ext cx="40367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A19FE-FC56-0BE1-EB47-A6C91E384011}"/>
              </a:ext>
            </a:extLst>
          </p:cNvPr>
          <p:cNvSpPr/>
          <p:nvPr/>
        </p:nvSpPr>
        <p:spPr>
          <a:xfrm>
            <a:off x="4267200" y="3114907"/>
            <a:ext cx="181284" cy="186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735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分段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1009118" y="5660874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6913B5-B1E2-A5C1-B74E-CB5CD08A1D05}"/>
              </a:ext>
            </a:extLst>
          </p:cNvPr>
          <p:cNvSpPr txBox="1"/>
          <p:nvPr/>
        </p:nvSpPr>
        <p:spPr>
          <a:xfrm>
            <a:off x="7120208" y="1690688"/>
            <a:ext cx="27180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FE5FC2-A8E9-CFF0-4E80-8497EEF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7327"/>
            <a:ext cx="5592337" cy="29524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E5EBE0D-3FFC-AA79-6228-6C5D0EA73BBD}"/>
              </a:ext>
            </a:extLst>
          </p:cNvPr>
          <p:cNvSpPr txBox="1"/>
          <p:nvPr/>
        </p:nvSpPr>
        <p:spPr>
          <a:xfrm>
            <a:off x="1009118" y="4905246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http://127.0.0.1:8000/api/v1/deleteLiability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曲線接點 9">
            <a:extLst>
              <a:ext uri="{FF2B5EF4-FFF2-40B4-BE49-F238E27FC236}">
                <a16:creationId xmlns:a16="http://schemas.microsoft.com/office/drawing/2014/main" id="{76C124F0-8CF7-CF60-6928-33205E6152AC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4686377" y="2198520"/>
            <a:ext cx="2433831" cy="29067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0036E6-E71B-792D-6869-31770EF3A747}"/>
              </a:ext>
            </a:extLst>
          </p:cNvPr>
          <p:cNvSpPr txBox="1"/>
          <p:nvPr/>
        </p:nvSpPr>
        <p:spPr>
          <a:xfrm>
            <a:off x="7146127" y="4922210"/>
            <a:ext cx="403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不要帶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『</a:t>
            </a: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』</a:t>
            </a:r>
          </a:p>
        </p:txBody>
      </p:sp>
      <p:cxnSp>
        <p:nvCxnSpPr>
          <p:cNvPr id="12" name="曲線接點 11">
            <a:extLst>
              <a:ext uri="{FF2B5EF4-FFF2-40B4-BE49-F238E27FC236}">
                <a16:creationId xmlns:a16="http://schemas.microsoft.com/office/drawing/2014/main" id="{373B2D10-5116-462A-A0D2-C53FF7F980C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86377" y="5737818"/>
            <a:ext cx="2459750" cy="123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新增發票工作檔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455340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02897" y="2193028"/>
            <a:ext cx="1372438" cy="4443491"/>
          </a:xfrm>
          <a:prstGeom prst="bentConnector4">
            <a:avLst>
              <a:gd name="adj1" fmla="val -16656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ABCB64-19FC-46F1-9EBB-8172877C4732}"/>
              </a:ext>
            </a:extLst>
          </p:cNvPr>
          <p:cNvSpPr txBox="1"/>
          <p:nvPr/>
        </p:nvSpPr>
        <p:spPr>
          <a:xfrm>
            <a:off x="5980387" y="1566441"/>
            <a:ext cx="30534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4. IssueDate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5. DueDate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6. CreateDate</a:t>
            </a:r>
          </a:p>
          <a:p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7. IsLiability</a:t>
            </a:r>
          </a:p>
          <a:p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8. PartyName --&gt; 無Liability才能填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9.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c. COLLECTING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d. COMPLETE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e. INVALID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AAA06E-CECA-42A1-9454-A5E1B11F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467"/>
            <a:ext cx="5016500" cy="28217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238750" y="2146300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385214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06398" y="262420"/>
            <a:ext cx="1278468" cy="6832694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BF9A6-0D1D-8F83-0777-ACDE1BA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778910" cy="32386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495975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5085777"/>
            <a:ext cx="40367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1E1E9-8B23-339F-2985-19626737541D}"/>
              </a:ext>
            </a:extLst>
          </p:cNvPr>
          <p:cNvSpPr txBox="1"/>
          <p:nvPr/>
        </p:nvSpPr>
        <p:spPr>
          <a:xfrm>
            <a:off x="7708490" y="3203566"/>
            <a:ext cx="22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n個就發n個request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518025" y="3683000"/>
            <a:ext cx="19522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3AB1F4E7-3A0B-5FCF-C717-DD9DBD98C319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4713249" y="3388232"/>
            <a:ext cx="2995241" cy="36779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931273" y="3288552"/>
            <a:ext cx="1837951" cy="23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endCxn id="21" idx="0"/>
          </p:cNvCxnSpPr>
          <p:nvPr/>
        </p:nvCxnSpPr>
        <p:spPr>
          <a:xfrm>
            <a:off x="4549588" y="3526545"/>
            <a:ext cx="66049" cy="1564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Get/Search 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838200" y="1690688"/>
            <a:ext cx="958012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URL: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http://127.0.0.1:8000/api/v1/getLiability/{urlCondition}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DA91FE-5649-9F20-FB6E-7CD148C98931}"/>
              </a:ext>
            </a:extLst>
          </p:cNvPr>
          <p:cNvSpPr txBox="1"/>
          <p:nvPr/>
        </p:nvSpPr>
        <p:spPr>
          <a:xfrm>
            <a:off x="838200" y="2572663"/>
            <a:ext cx="5922523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 Condition </a:t>
            </a:r>
            <a:r>
              <a:rPr lang="zh-TW" altLang="en-US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代入方式參閱</a:t>
            </a:r>
            <a:r>
              <a:rPr lang="zh-TW" altLang="en-US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 action="ppaction://hlinksldjump"/>
              </a:rPr>
              <a:t>發票工作主檔查詢</a:t>
            </a:r>
            <a:endParaRPr lang="en" altLang="zh-TW" sz="2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BF9A6-0D1D-8F83-0777-ACDE1BA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778910" cy="32386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495975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5085777"/>
            <a:ext cx="403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不要帶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『</a:t>
            </a: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1E1E9-8B23-339F-2985-19626737541D}"/>
              </a:ext>
            </a:extLst>
          </p:cNvPr>
          <p:cNvSpPr txBox="1"/>
          <p:nvPr/>
        </p:nvSpPr>
        <p:spPr>
          <a:xfrm>
            <a:off x="7708490" y="3203566"/>
            <a:ext cx="22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n個就發n個request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518025" y="3683000"/>
            <a:ext cx="19522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3AB1F4E7-3A0B-5FCF-C717-DD9DBD98C319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4713249" y="3388232"/>
            <a:ext cx="2995241" cy="36779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931273" y="3288552"/>
            <a:ext cx="1837951" cy="23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endCxn id="21" idx="0"/>
          </p:cNvCxnSpPr>
          <p:nvPr/>
        </p:nvCxnSpPr>
        <p:spPr>
          <a:xfrm>
            <a:off x="4549588" y="3526545"/>
            <a:ext cx="66049" cy="1564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1612</Words>
  <Application>Microsoft Office PowerPoint</Application>
  <PresentationFormat>寬螢幕</PresentationFormat>
  <Paragraphs>173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BiauKai</vt:lpstr>
      <vt:lpstr>Arial</vt:lpstr>
      <vt:lpstr>Calibri</vt:lpstr>
      <vt:lpstr>Calibri Light</vt:lpstr>
      <vt:lpstr>Consolas</vt:lpstr>
      <vt:lpstr>Office 佈景主題 2013 - 2022</vt:lpstr>
      <vt:lpstr>CBP API Document</vt:lpstr>
      <vt:lpstr>新增發票工作檔</vt:lpstr>
      <vt:lpstr>刪除發票工作檔</vt:lpstr>
      <vt:lpstr>異動發票工作檔</vt:lpstr>
      <vt:lpstr>更動發票工作檔狀態</vt:lpstr>
      <vt:lpstr>發票工作主檔查詢</vt:lpstr>
      <vt:lpstr>新增Liability</vt:lpstr>
      <vt:lpstr>Get/Search Liability</vt:lpstr>
      <vt:lpstr>新增Liability</vt:lpstr>
      <vt:lpstr>更新Liability</vt:lpstr>
      <vt:lpstr>刪除Liability</vt:lpstr>
      <vt:lpstr>分段Liability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 API Document</dc:title>
  <dc:creator>董宇哲</dc:creator>
  <cp:lastModifiedBy>董宇哲</cp:lastModifiedBy>
  <cp:revision>74</cp:revision>
  <dcterms:created xsi:type="dcterms:W3CDTF">2023-01-09T03:23:02Z</dcterms:created>
  <dcterms:modified xsi:type="dcterms:W3CDTF">2023-01-16T21:02:44Z</dcterms:modified>
</cp:coreProperties>
</file>