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D2B1C-28A8-4C19-BBB6-71291FC6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905085-DCF1-4A67-9AFC-408602D46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D395A-2F25-4941-ADC1-C7408646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D6FCF-6223-4E77-9506-5398C4DE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2F708B-AC2A-4287-B4C3-D57477C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19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017ED-58DE-4133-8CBF-A1AD87CF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651F0AD-E3BF-4437-95C9-E745C95C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492E52-989F-422C-9523-4F12B110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1DCAF5-83E3-4621-A2F8-76423FCE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B68267-E331-43D4-896E-FAC36017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5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E3D10A-FDB3-4F5A-BE64-E19EF138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944C1A-8066-4812-95FD-4C27C58D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388CCA-E659-4AF1-AA17-2CE72D48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05B0CA-30A2-4518-9412-8D41B48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A07AF-3057-4C99-8150-87996DB3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92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BC0FF-0034-4636-B01A-2D981891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3258D-CD07-4561-A80A-C06AC4B8F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32F19-B8DE-4E9B-8302-9FDF70EC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5F40F7-76B5-448A-8A37-2E3A5C00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70D196-1029-42F4-9F51-E49C0C7A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2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F0BF4-D10A-4F82-9AD5-A38514F5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3D0D7E-D3B0-4986-B89C-AB1D4C923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CACC16-87A7-4894-A73F-FDCE5D42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F7813A-2990-481F-9459-2B33755B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117994-BD26-4965-8053-F0B83DAD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6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BE491-27AE-48B5-8716-F86489BC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E00CDC-ACD9-4A63-90BE-B96A37CC1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206CA7-8D69-4420-9A87-847E8C7D0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356B8A-B30E-4B30-8BF7-7CA7EBF2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DD1585-E81E-4BBD-9617-EFED69F1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3C94D2-2115-42B3-9DE0-CB76001F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61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A74C7-46D4-48A6-9BC7-7DF6F0B7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0C24F6-C6F1-4330-80FE-1248B15DB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BA0504-712D-4439-9E03-4ADCF193B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3B7C80-AA40-4181-A3CA-B55D3E770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979848-8F8B-415A-BD57-54EC2B08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FC7775E-9C07-4A3E-B6AE-B5A83B77A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FF4D70-4DB9-497D-8677-9690E488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D5C087-08E4-475F-9B67-38C5D7DB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0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816A5-D9E9-4F5E-BA7D-AFD7A1489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595EA1-C328-4BB3-BA4D-6D7F20C2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3F1F11-F68C-4E2F-BD07-5A33D4D6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003012-A6E6-4122-B874-C0C317E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6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E19F045-1EBB-47E0-BCE8-B381698C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A3F8781-4CB9-4033-B968-C1F72C88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C8343D-C93E-4695-BE6E-189D119D9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3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EAD2B0-6A73-415D-81B1-CF01991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C743B-DA73-4C3A-8F34-4EC735BC1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EB69F0-2942-4AD8-9C18-27DD37EDD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487DB-DCE0-4A22-85DA-723CF5C6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47AD7-EC88-400C-B22C-97A820C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60FD6E-7389-4681-A359-DC0FFF94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3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18076-0DC3-4A07-8AFD-B6B092F8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1AE8DA2-BE8F-4F5F-A247-B9B10B454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AF4889-A751-4035-ABA4-5E4B853B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A829DF-E263-46D0-BA17-366E4522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56292D-94D2-47B6-9788-53E0BC3E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AA19D0-96BB-4C10-BE40-C7816DF2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14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DD44A7-5E83-45B2-8B34-FE6D4BD2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5AC0A2-3DD4-4F01-8E17-50F13E7B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4A62D2-D4EC-4EB5-8B6A-579EC955A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5B73C-3B16-43BE-9FBD-D84F32EA9567}" type="datetimeFigureOut">
              <a:rPr lang="zh-TW" altLang="en-US" smtClean="0"/>
              <a:t>2023/3/23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7DF692-65B9-4A4D-9886-0EF6D9E4F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1F7C6C-41EE-40CF-9D49-3B5D521B8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F6B3F-4B14-4CA1-A672-3A10321A9E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6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A49F7-4A8C-4E73-B215-9B37C99C4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帳單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Draft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42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1CCFB7C-8A0E-4302-A07B-E60DFC8DD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22504"/>
              </p:ext>
            </p:extLst>
          </p:nvPr>
        </p:nvGraphicFramePr>
        <p:xfrm>
          <a:off x="294856" y="408914"/>
          <a:ext cx="5114877" cy="5768429"/>
        </p:xfrm>
        <a:graphic>
          <a:graphicData uri="http://schemas.openxmlformats.org/drawingml/2006/table">
            <a:tbl>
              <a:tblPr/>
              <a:tblGrid>
                <a:gridCol w="854598">
                  <a:extLst>
                    <a:ext uri="{9D8B030D-6E8A-4147-A177-3AD203B41FA5}">
                      <a16:colId xmlns:a16="http://schemas.microsoft.com/office/drawing/2014/main" val="689020845"/>
                    </a:ext>
                  </a:extLst>
                </a:gridCol>
                <a:gridCol w="959667">
                  <a:extLst>
                    <a:ext uri="{9D8B030D-6E8A-4147-A177-3AD203B41FA5}">
                      <a16:colId xmlns:a16="http://schemas.microsoft.com/office/drawing/2014/main" val="174942557"/>
                    </a:ext>
                  </a:extLst>
                </a:gridCol>
                <a:gridCol w="1729212">
                  <a:extLst>
                    <a:ext uri="{9D8B030D-6E8A-4147-A177-3AD203B41FA5}">
                      <a16:colId xmlns:a16="http://schemas.microsoft.com/office/drawing/2014/main" val="4239374561"/>
                    </a:ext>
                  </a:extLst>
                </a:gridCol>
                <a:gridCol w="1571400">
                  <a:extLst>
                    <a:ext uri="{9D8B030D-6E8A-4147-A177-3AD203B41FA5}">
                      <a16:colId xmlns:a16="http://schemas.microsoft.com/office/drawing/2014/main" val="1018821803"/>
                    </a:ext>
                  </a:extLst>
                </a:gridCol>
              </a:tblGrid>
              <a:tr h="322489">
                <a:tc gridSpan="4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90000"/>
                        </a:lnSpc>
                        <a:spcBef>
                          <a:spcPts val="75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zh-TW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帳單產製輸入畫面資訊</a:t>
                      </a:r>
                      <a:endParaRPr kumimoji="1" lang="en-US" altLang="zh-TW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123916"/>
                  </a:ext>
                </a:extLst>
              </a:tr>
              <a:tr h="18508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分類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輸入介面顯示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對應帳單顯示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資料產生方式來源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575106"/>
                  </a:ext>
                </a:extLst>
              </a:tr>
              <a:tr h="185087">
                <a:tc rowSpan="7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窗口人員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使用者從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選取擔任窗口的使用者，這些資訊會被全部帶出</a:t>
                      </a: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使用者選取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68319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聯絡窗口與主管資訊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121570"/>
                  </a:ext>
                </a:extLst>
              </a:tr>
              <a:tr h="185940"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93678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窗口傳真電話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右上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highlight>
                            <a:srgbClr val="00FF00"/>
                          </a:highlight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使用者選取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00FF00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746989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主管姓名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sym typeface="Calibri"/>
                        </a:rPr>
                        <a:t>帶出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76506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defTabSz="6858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5" marB="0" anchor="ctr" horzOverflow="overflow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634673"/>
                  </a:ext>
                </a:extLst>
              </a:tr>
              <a:tr h="200434">
                <a:tc v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主管傳真電話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左下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Fax)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以當下使用者帳號查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使用者資料表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535353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Helvetica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762747"/>
                  </a:ext>
                </a:extLst>
              </a:tr>
              <a:tr h="185087"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公司名稱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以當下會員名稱查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會員資料表，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487233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公司地址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357637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連絡窗口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17124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Email(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左中英文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315160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連絡電話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左中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Tel)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49859"/>
                  </a:ext>
                </a:extLst>
              </a:tr>
              <a:tr h="198379"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帳單標題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前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754095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計帳段號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中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103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-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帳單種類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標題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(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)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3861"/>
                  </a:ext>
                </a:extLst>
              </a:tr>
              <a:tr h="198379"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帳單開立日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IssueDate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使用者自行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key in/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3DF3F3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選擇日期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3DF3F3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807898"/>
                  </a:ext>
                </a:extLst>
              </a:tr>
              <a:tr h="198379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帳單到期日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DueDate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201069"/>
                  </a:ext>
                </a:extLst>
              </a:tr>
              <a:tr h="185087"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聯盟資訊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海纜名稱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Bank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 </a:t>
                      </a: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Name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以當下海纜名稱查</a:t>
                      </a:r>
                      <a:r>
                        <a:rPr kumimoji="0" lang="zh-TW" altLang="en-US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聯盟資料表，</a:t>
                      </a:r>
                      <a:r>
                        <a:rPr kumimoji="0" lang="zh-TW" alt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這些資訊會被全部</a:t>
                      </a:r>
                      <a:r>
                        <a:rPr kumimoji="0" lang="zh-TW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帶出</a:t>
                      </a: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5735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47455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Branch Address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21690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A/C Name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12028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 No.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746246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Saving Account No</a:t>
                      </a: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64830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IBAN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032334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Swift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238732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ACH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60431"/>
                  </a:ext>
                </a:extLst>
              </a:tr>
              <a:tr h="185087"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Calibri"/>
                        </a:rPr>
                        <a:t>Wire/Routing</a:t>
                      </a: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2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sym typeface="Calibri"/>
                      </a:endParaRPr>
                    </a:p>
                  </a:txBody>
                  <a:tcPr marL="8193" marR="8193" marT="8193" marB="0" anchor="ctr">
                    <a:lnL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85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650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239</Words>
  <Application>Microsoft Office PowerPoint</Application>
  <PresentationFormat>寬螢幕</PresentationFormat>
  <Paragraphs>52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帳單Draft API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帳單Draft API</dc:title>
  <dc:creator>董宇哲</dc:creator>
  <cp:lastModifiedBy>董宇哲</cp:lastModifiedBy>
  <cp:revision>2</cp:revision>
  <dcterms:created xsi:type="dcterms:W3CDTF">2023-03-23T02:16:28Z</dcterms:created>
  <dcterms:modified xsi:type="dcterms:W3CDTF">2023-03-23T06:03:48Z</dcterms:modified>
</cp:coreProperties>
</file>