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5"/>
    <p:restoredTop sz="96405"/>
  </p:normalViewPr>
  <p:slideViewPr>
    <p:cSldViewPr snapToGrid="0">
      <p:cViewPr>
        <p:scale>
          <a:sx n="170" d="100"/>
          <a:sy n="170" d="100"/>
        </p:scale>
        <p:origin x="160" y="-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0A86AD-120F-9644-44F4-A73A1A329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6BDD12-C138-AAD4-3117-63BC30348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09F4C7-3A49-1140-9F6B-6428A524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45BF-646C-F341-82A5-35359C838413}" type="datetimeFigureOut">
              <a:rPr kumimoji="1" lang="zh-TW" altLang="en-US" smtClean="0"/>
              <a:t>2023/3/3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4281A6-677C-4F8C-C34C-0E31BEA3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FD5753-20B3-D283-6F05-4335C57E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A1B9-1D55-9145-BE2E-29436F50EA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44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4D6DE-7F05-3D5C-ECD3-62870996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44A6B6-1514-CCE7-A14B-51BF5D2EA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6971D0-0537-D6BD-AEDE-6A5D0924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45BF-646C-F341-82A5-35359C838413}" type="datetimeFigureOut">
              <a:rPr kumimoji="1" lang="zh-TW" altLang="en-US" smtClean="0"/>
              <a:t>2023/3/3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3E6CD0-5B36-6260-2D1E-87C22B29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0C8639-AAB7-C224-06AF-3D121C2E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A1B9-1D55-9145-BE2E-29436F50EA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0885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B622CD8-AAAE-5946-9025-28EF2864B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0E7875-BCB5-DC1F-4E70-B7CDD73CA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FE78EB-3724-B6E3-15E7-A9BDBA16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45BF-646C-F341-82A5-35359C838413}" type="datetimeFigureOut">
              <a:rPr kumimoji="1" lang="zh-TW" altLang="en-US" smtClean="0"/>
              <a:t>2023/3/3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8A21F4-51BA-FAE3-330B-AF2C8B75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3D6979-5803-2437-02A7-E5B80609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A1B9-1D55-9145-BE2E-29436F50EA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350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E0D3F2-C7F4-7145-05A5-9748A192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C5772-EBE9-7274-FAE1-10619D89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34C519-AA55-7A8D-35E2-33258450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45BF-646C-F341-82A5-35359C838413}" type="datetimeFigureOut">
              <a:rPr kumimoji="1" lang="zh-TW" altLang="en-US" smtClean="0"/>
              <a:t>2023/3/3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9F863E-2808-F379-D6DE-02EE87BB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AAB2E8-8511-7B92-62DB-D0F5C1E8D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A1B9-1D55-9145-BE2E-29436F50EA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760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3DA877-90EE-3744-AF77-6D8F99707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06A7E1-66F5-3419-531A-4FDD00DF2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78670B-B167-4708-5843-33B9DF3B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45BF-646C-F341-82A5-35359C838413}" type="datetimeFigureOut">
              <a:rPr kumimoji="1" lang="zh-TW" altLang="en-US" smtClean="0"/>
              <a:t>2023/3/3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6B1EA2-9FF4-7538-5A07-D80C09CF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DDC0C2-6B32-0BFA-9311-F354DAE3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A1B9-1D55-9145-BE2E-29436F50EA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500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AC2E9-AB1F-4D14-EDC2-C6CBBE12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1B02D8-0DA7-B157-C7D7-17B9D5DE9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0FDFCB-723F-EFBA-AB4A-CEFD5D33C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7D73FE-7457-ABC6-9D99-F793E9F1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45BF-646C-F341-82A5-35359C838413}" type="datetimeFigureOut">
              <a:rPr kumimoji="1" lang="zh-TW" altLang="en-US" smtClean="0"/>
              <a:t>2023/3/3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E52C58-FA18-F8B1-8A4C-BCB715A4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4052D7-C1A1-6C5B-F1D4-97B51A8A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A1B9-1D55-9145-BE2E-29436F50EA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0723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650C52-182C-9F8A-E74D-0ED209106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317400-85F5-8F63-3E47-837C30FB6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D327AC8-EEA1-2599-E84A-2A53DCE08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77C5E63-C6C5-F0D5-6029-17EE3BD9B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75DFB4F-4363-90DE-E797-5302CEDAA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9B51A43-B651-7966-C5A5-5189C1EF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45BF-646C-F341-82A5-35359C838413}" type="datetimeFigureOut">
              <a:rPr kumimoji="1" lang="zh-TW" altLang="en-US" smtClean="0"/>
              <a:t>2023/3/3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BDD2A3D-BCD1-3152-C256-0D9E35A4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B236D5-9BFD-E074-A9BF-1220C30B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A1B9-1D55-9145-BE2E-29436F50EA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713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C0EED5-0FC9-6036-A828-370D65A9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046F705-98E6-5E2E-44E7-CB10C460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45BF-646C-F341-82A5-35359C838413}" type="datetimeFigureOut">
              <a:rPr kumimoji="1" lang="zh-TW" altLang="en-US" smtClean="0"/>
              <a:t>2023/3/3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4C9885C-E5C8-CCF9-1F0F-1E3F7FC8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D45889E-18EC-1DDA-00EF-6F3B3423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A1B9-1D55-9145-BE2E-29436F50EA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220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10FAF22-3DB8-1D91-1D00-C91E5428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45BF-646C-F341-82A5-35359C838413}" type="datetimeFigureOut">
              <a:rPr kumimoji="1" lang="zh-TW" altLang="en-US" smtClean="0"/>
              <a:t>2023/3/3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437BC46-81A0-FB68-538F-EA2FA52F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72E022-14CC-AA8C-AA03-DCF8A918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A1B9-1D55-9145-BE2E-29436F50EA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5675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EE5F65-7E78-ACB3-58BE-221D935B7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A6E11F-A491-B5D9-4E38-F2BED1C5C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BE1C65-2C87-4C80-B8EA-22DABE1A3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30F718-0E15-9BAB-7FA8-89B7FFEF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45BF-646C-F341-82A5-35359C838413}" type="datetimeFigureOut">
              <a:rPr kumimoji="1" lang="zh-TW" altLang="en-US" smtClean="0"/>
              <a:t>2023/3/3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39EAF2-6EC0-E5A1-711A-1A2E195F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014858-1AEE-355B-9C44-E2C3D39C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A1B9-1D55-9145-BE2E-29436F50EA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6238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131BE8-B245-3433-927F-5886EBCB1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91BAA0E-A0D3-F34C-8820-5A8D8EDDE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EDC73D-5CD9-C2F6-D0D0-E68161005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960F74-C30C-5ACB-0451-2E5008060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45BF-646C-F341-82A5-35359C838413}" type="datetimeFigureOut">
              <a:rPr kumimoji="1" lang="zh-TW" altLang="en-US" smtClean="0"/>
              <a:t>2023/3/3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1C6AA2-41AE-8A85-41CD-5897F508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E6056E-525F-6792-4243-7815C1C7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A1B9-1D55-9145-BE2E-29436F50EA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063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F3061E1-8EB6-A3D7-40E1-094939E8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4CB2EA-EF52-C395-44C9-BEDB82F41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252123-3656-F7E6-D7AE-2693F8A89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D45BF-646C-F341-82A5-35359C838413}" type="datetimeFigureOut">
              <a:rPr kumimoji="1" lang="zh-TW" altLang="en-US" smtClean="0"/>
              <a:t>2023/3/3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96C9AF-F6D2-610B-C537-F5AB993BD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C1790A-AE30-B391-F2AC-9451D1750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0A1B9-1D55-9145-BE2E-29436F50EA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555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000/api/v1/CreditBalan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8000/api/v1/CreditBalance/%7burlCondition%7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0DDB3-A436-E23D-9A35-45EABAE01A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err="1"/>
              <a:t>CreditBalance</a:t>
            </a:r>
            <a:r>
              <a:rPr kumimoji="1" lang="en-US" altLang="zh-TW" dirty="0"/>
              <a:t> API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9BB1F4F-A39C-C3B1-BC56-C69EEEE48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44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CF2812-F510-9052-CAEE-947364BE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新增</a:t>
            </a:r>
            <a:r>
              <a:rPr kumimoji="1" lang="en-US" altLang="zh-TW" dirty="0"/>
              <a:t>CB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A4B9EEF-2B1D-B070-D37C-B14CC37BDC17}"/>
              </a:ext>
            </a:extLst>
          </p:cNvPr>
          <p:cNvSpPr txBox="1"/>
          <p:nvPr/>
        </p:nvSpPr>
        <p:spPr>
          <a:xfrm>
            <a:off x="7690003" y="2585811"/>
            <a:ext cx="254537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/>
              <a:t>POST Body:</a:t>
            </a:r>
          </a:p>
          <a:p>
            <a:r>
              <a:rPr lang="zh-TW" altLang="en-US" sz="1200" dirty="0"/>
              <a:t>{</a:t>
            </a:r>
          </a:p>
          <a:p>
            <a:r>
              <a:rPr lang="zh-TW" altLang="en-US" sz="1200" dirty="0"/>
              <a:t>  "WorkTitle": "string",</a:t>
            </a:r>
          </a:p>
          <a:p>
            <a:r>
              <a:rPr lang="zh-TW" altLang="en-US" sz="1200" dirty="0"/>
              <a:t>  "InvoiceNo": "string",</a:t>
            </a:r>
          </a:p>
          <a:p>
            <a:r>
              <a:rPr lang="zh-TW" altLang="en-US" sz="1200" dirty="0"/>
              <a:t>  "PartyName": "string",</a:t>
            </a:r>
          </a:p>
          <a:p>
            <a:r>
              <a:rPr lang="zh-TW" altLang="en-US" sz="1200" dirty="0"/>
              <a:t>  "SubmarineCable": "string",</a:t>
            </a:r>
          </a:p>
          <a:p>
            <a:r>
              <a:rPr lang="zh-TW" altLang="en-US" sz="1200" dirty="0"/>
              <a:t>  "CBType": "string",</a:t>
            </a:r>
          </a:p>
          <a:p>
            <a:r>
              <a:rPr lang="zh-TW" altLang="en-US" sz="1200" dirty="0"/>
              <a:t>  "BillingNo": "string",</a:t>
            </a:r>
          </a:p>
          <a:p>
            <a:r>
              <a:rPr lang="zh-TW" altLang="en-US" sz="1200" dirty="0"/>
              <a:t>  "BillMilestone": "string",</a:t>
            </a:r>
          </a:p>
          <a:p>
            <a:r>
              <a:rPr lang="zh-TW" altLang="en-US" sz="1200" dirty="0"/>
              <a:t>  "CurrAmount": float,</a:t>
            </a:r>
          </a:p>
          <a:p>
            <a:r>
              <a:rPr lang="zh-TW" altLang="en-US" sz="1200" dirty="0"/>
              <a:t>  "Note": "string"</a:t>
            </a:r>
          </a:p>
          <a:p>
            <a:r>
              <a:rPr lang="zh-TW" altLang="en-US" sz="1200" dirty="0"/>
              <a:t>}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zh-TW" altLang="en-US" sz="1200" dirty="0">
                <a:highlight>
                  <a:srgbClr val="FFFF00"/>
                </a:highlight>
              </a:rPr>
              <a:t>空值就不要放進來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2FC67E-0338-7CA2-7D31-7FF5CCD91BF7}"/>
              </a:ext>
            </a:extLst>
          </p:cNvPr>
          <p:cNvSpPr txBox="1"/>
          <p:nvPr/>
        </p:nvSpPr>
        <p:spPr>
          <a:xfrm>
            <a:off x="7690003" y="1867319"/>
            <a:ext cx="33024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Method: POST</a:t>
            </a:r>
          </a:p>
          <a:p>
            <a:r>
              <a:rPr lang="zh-TW" altLang="en-US" sz="1200" dirty="0"/>
              <a:t>URL: </a:t>
            </a:r>
            <a:r>
              <a:rPr lang="zh-TW" altLang="en-US" sz="1200" dirty="0">
                <a:hlinkClick r:id="rId2"/>
              </a:rPr>
              <a:t>http://localhost:8000/api/v1/CreditBalance</a:t>
            </a:r>
            <a:endParaRPr lang="en-US" altLang="zh-TW" sz="12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B1F884F-606B-CEAE-897E-33A343C4C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7319"/>
            <a:ext cx="6200098" cy="246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1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CF2812-F510-9052-CAEE-947364BE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查詢</a:t>
            </a:r>
            <a:r>
              <a:rPr kumimoji="1" lang="en-US" altLang="zh-TW" dirty="0"/>
              <a:t>CB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2FC67E-0338-7CA2-7D31-7FF5CCD91BF7}"/>
              </a:ext>
            </a:extLst>
          </p:cNvPr>
          <p:cNvSpPr txBox="1"/>
          <p:nvPr/>
        </p:nvSpPr>
        <p:spPr>
          <a:xfrm>
            <a:off x="993058" y="2731388"/>
            <a:ext cx="43250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Method: POST</a:t>
            </a:r>
          </a:p>
          <a:p>
            <a:r>
              <a:rPr lang="zh-TW" altLang="en-US" sz="1200" dirty="0"/>
              <a:t>URL: </a:t>
            </a:r>
            <a:r>
              <a:rPr lang="zh-TW" altLang="en-US" sz="1200" dirty="0">
                <a:hlinkClick r:id="rId2"/>
              </a:rPr>
              <a:t>http://localhost:8000/api/v1/CreditBalance</a:t>
            </a:r>
            <a:r>
              <a:rPr lang="en-US" altLang="zh-TW" sz="1200" dirty="0">
                <a:hlinkClick r:id="rId2"/>
              </a:rPr>
              <a:t>/{urlCondition}</a:t>
            </a:r>
            <a:endParaRPr lang="en-US" altLang="zh-TW" sz="1200" dirty="0"/>
          </a:p>
          <a:p>
            <a:endParaRPr lang="en-US" altLang="zh-TW" sz="1200" dirty="0"/>
          </a:p>
          <a:p>
            <a:endParaRPr lang="zh-TW" altLang="en-US" sz="1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BB7C7AD-3DFA-EFD5-6DCE-3B845D4C1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058" y="1547017"/>
            <a:ext cx="7772400" cy="110226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C01E695-B1D4-1DC5-0C2D-17199ADBFB63}"/>
              </a:ext>
            </a:extLst>
          </p:cNvPr>
          <p:cNvSpPr txBox="1"/>
          <p:nvPr/>
        </p:nvSpPr>
        <p:spPr>
          <a:xfrm>
            <a:off x="993058" y="3267417"/>
            <a:ext cx="10820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urlCondition:</a:t>
            </a:r>
          </a:p>
          <a:p>
            <a:r>
              <a:rPr lang="zh-TW" altLang="en-US" sz="1200" dirty="0"/>
              <a:t>1. all</a:t>
            </a:r>
          </a:p>
          <a:p>
            <a:r>
              <a:rPr lang="zh-TW" altLang="en-US" sz="1200" dirty="0"/>
              <a:t>2. </a:t>
            </a:r>
            <a:r>
              <a:rPr lang="zh-TW" altLang="en-US" sz="1200" dirty="0">
                <a:highlight>
                  <a:srgbClr val="FFFF00"/>
                </a:highlight>
              </a:rPr>
              <a:t>PartyName=會員名稱</a:t>
            </a:r>
            <a:r>
              <a:rPr lang="zh-TW" altLang="en-US" sz="1200" dirty="0"/>
              <a:t>&amp;</a:t>
            </a:r>
            <a:r>
              <a:rPr lang="zh-TW" altLang="en-US" sz="1200" dirty="0">
                <a:highlight>
                  <a:srgbClr val="FFFF00"/>
                </a:highlight>
              </a:rPr>
              <a:t>CBType=CB種類</a:t>
            </a:r>
            <a:r>
              <a:rPr lang="zh-TW" altLang="en-US" sz="1200" dirty="0"/>
              <a:t>&amp;</a:t>
            </a:r>
            <a:r>
              <a:rPr lang="zh-TW" altLang="en-US" sz="1200" dirty="0">
                <a:highlight>
                  <a:srgbClr val="FFFF00"/>
                </a:highlight>
              </a:rPr>
              <a:t>SubmarineCable=海纜名稱</a:t>
            </a:r>
            <a:r>
              <a:rPr lang="zh-TW" altLang="en-US" sz="1200" dirty="0"/>
              <a:t>&amp;</a:t>
            </a:r>
            <a:r>
              <a:rPr lang="zh-TW" altLang="en-US" sz="1200" dirty="0">
                <a:highlight>
                  <a:srgbClr val="FFFF00"/>
                </a:highlight>
              </a:rPr>
              <a:t>WorkTitle=海纜作業</a:t>
            </a:r>
            <a:r>
              <a:rPr lang="zh-TW" altLang="en-US" sz="1200" dirty="0"/>
              <a:t>&amp;</a:t>
            </a:r>
            <a:r>
              <a:rPr lang="zh-TW" altLang="en-US" sz="1200" dirty="0">
                <a:highlight>
                  <a:srgbClr val="FFFF00"/>
                </a:highlight>
              </a:rPr>
              <a:t>startCreateDate=YYYYMMDD</a:t>
            </a:r>
            <a:r>
              <a:rPr lang="zh-TW" altLang="en-US" sz="1200" dirty="0"/>
              <a:t>&amp;</a:t>
            </a:r>
            <a:r>
              <a:rPr lang="zh-TW" altLang="en-US" sz="1200" dirty="0">
                <a:highlight>
                  <a:srgbClr val="FFFF00"/>
                </a:highlight>
              </a:rPr>
              <a:t>endCreateDate=YYYYMMDD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7A7A7F9-5F8F-D5F7-B4FD-CA210EBCF4BD}"/>
              </a:ext>
            </a:extLst>
          </p:cNvPr>
          <p:cNvSpPr txBox="1"/>
          <p:nvPr/>
        </p:nvSpPr>
        <p:spPr>
          <a:xfrm>
            <a:off x="993058" y="4067089"/>
            <a:ext cx="611566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/>
              <a:t>Response Content:</a:t>
            </a:r>
          </a:p>
          <a:p>
            <a:r>
              <a:rPr lang="zh-TW" altLang="en-US" sz="1000" dirty="0"/>
              <a:t>{</a:t>
            </a:r>
          </a:p>
          <a:p>
            <a:r>
              <a:rPr lang="zh-TW" altLang="en-US" sz="1000" dirty="0"/>
              <a:t>  "CBID": </a:t>
            </a:r>
            <a:r>
              <a:rPr lang="en-US" altLang="zh-TW" sz="1000" dirty="0"/>
              <a:t>int / null</a:t>
            </a:r>
            <a:r>
              <a:rPr lang="zh-TW" altLang="en-US" sz="1000" dirty="0"/>
              <a:t>,</a:t>
            </a:r>
          </a:p>
          <a:p>
            <a:r>
              <a:rPr lang="zh-TW" altLang="en-US" sz="1000" dirty="0"/>
              <a:t>  "BLDetailID": </a:t>
            </a:r>
            <a:r>
              <a:rPr lang="en-US" altLang="zh-TW" sz="1000" dirty="0"/>
              <a:t>int / </a:t>
            </a:r>
            <a:r>
              <a:rPr lang="zh-TW" altLang="en-US" sz="1000" dirty="0"/>
              <a:t>null,</a:t>
            </a:r>
          </a:p>
          <a:p>
            <a:r>
              <a:rPr lang="zh-TW" altLang="en-US" sz="1000" dirty="0"/>
              <a:t>  "WorkTitle": </a:t>
            </a:r>
            <a:r>
              <a:rPr lang="en-US" altLang="zh-TW" sz="1000" dirty="0"/>
              <a:t>string / null</a:t>
            </a:r>
            <a:r>
              <a:rPr lang="zh-TW" altLang="en-US" sz="1000" dirty="0"/>
              <a:t>,</a:t>
            </a:r>
          </a:p>
          <a:p>
            <a:r>
              <a:rPr lang="zh-TW" altLang="en-US" sz="1000" dirty="0"/>
              <a:t>  "InvoiceNo": </a:t>
            </a:r>
            <a:r>
              <a:rPr lang="en-US" altLang="zh-TW" sz="1000" dirty="0"/>
              <a:t> string / null</a:t>
            </a:r>
            <a:r>
              <a:rPr lang="zh-TW" altLang="en-US" sz="1000" dirty="0"/>
              <a:t>,</a:t>
            </a:r>
          </a:p>
          <a:p>
            <a:r>
              <a:rPr lang="zh-TW" altLang="en-US" sz="1000" dirty="0"/>
              <a:t>  "PartyName": "CHT",</a:t>
            </a:r>
          </a:p>
          <a:p>
            <a:r>
              <a:rPr lang="zh-TW" altLang="en-US" sz="1000" dirty="0"/>
              <a:t>  "LastUpdDate": 2023-03-01T00:00:00</a:t>
            </a:r>
            <a:r>
              <a:rPr lang="en-US" altLang="zh-TW" sz="1000" dirty="0"/>
              <a:t> / null</a:t>
            </a:r>
            <a:r>
              <a:rPr lang="zh-TW" altLang="en-US" sz="1000" dirty="0"/>
              <a:t>,</a:t>
            </a:r>
          </a:p>
          <a:p>
            <a:r>
              <a:rPr lang="zh-TW" altLang="en-US" sz="1000" dirty="0"/>
              <a:t>  "SubmarineCable": </a:t>
            </a:r>
            <a:r>
              <a:rPr lang="en-US" altLang="zh-TW" sz="1000" dirty="0"/>
              <a:t>string / null</a:t>
            </a:r>
            <a:r>
              <a:rPr lang="zh-TW" altLang="en-US" sz="1000" dirty="0"/>
              <a:t>,</a:t>
            </a:r>
          </a:p>
          <a:p>
            <a:r>
              <a:rPr lang="zh-TW" altLang="en-US" sz="1000" dirty="0"/>
              <a:t>  "CBType":</a:t>
            </a:r>
            <a:r>
              <a:rPr lang="en-US" altLang="zh-TW" sz="1000" dirty="0"/>
              <a:t> string / null</a:t>
            </a:r>
            <a:r>
              <a:rPr lang="zh-TW" altLang="en-US" sz="1000" dirty="0"/>
              <a:t>,</a:t>
            </a:r>
          </a:p>
          <a:p>
            <a:r>
              <a:rPr lang="zh-TW" altLang="en-US" sz="1000" dirty="0"/>
              <a:t> </a:t>
            </a:r>
            <a:r>
              <a:rPr lang="en-US" altLang="zh-TW" sz="1000" dirty="0"/>
              <a:t> </a:t>
            </a:r>
            <a:r>
              <a:rPr lang="zh-TW" altLang="en-US" sz="1000" dirty="0"/>
              <a:t>"BillingNo": </a:t>
            </a:r>
            <a:r>
              <a:rPr lang="en-US" altLang="zh-TW" sz="1000" dirty="0"/>
              <a:t>string / </a:t>
            </a:r>
            <a:r>
              <a:rPr lang="zh-TW" altLang="en-US" sz="1000" dirty="0"/>
              <a:t>null,</a:t>
            </a:r>
          </a:p>
          <a:p>
            <a:r>
              <a:rPr lang="zh-TW" altLang="en-US" sz="1000" dirty="0"/>
              <a:t>  "BillMilestone": </a:t>
            </a:r>
            <a:r>
              <a:rPr lang="en-US" altLang="zh-TW" sz="1000" dirty="0"/>
              <a:t>string / null</a:t>
            </a:r>
            <a:r>
              <a:rPr lang="zh-TW" altLang="en-US" sz="1000" dirty="0"/>
              <a:t>,</a:t>
            </a:r>
          </a:p>
          <a:p>
            <a:r>
              <a:rPr lang="zh-TW" altLang="en-US" sz="1000" dirty="0"/>
              <a:t>  "CurrAmount": </a:t>
            </a:r>
            <a:r>
              <a:rPr lang="en-US" altLang="zh-TW" sz="1000" dirty="0"/>
              <a:t>float</a:t>
            </a:r>
            <a:r>
              <a:rPr lang="zh-TW" altLang="en-US" sz="1000" dirty="0"/>
              <a:t>,</a:t>
            </a:r>
          </a:p>
          <a:p>
            <a:r>
              <a:rPr lang="zh-TW" altLang="en-US" sz="1000" dirty="0"/>
              <a:t>  "CreateDate": "2023-03-01T00:00:00</a:t>
            </a:r>
            <a:r>
              <a:rPr lang="en-US" altLang="zh-TW" sz="1000" dirty="0"/>
              <a:t>"</a:t>
            </a:r>
            <a:r>
              <a:rPr lang="zh-TW" altLang="en-US" sz="1000" dirty="0"/>
              <a:t>,</a:t>
            </a:r>
          </a:p>
          <a:p>
            <a:r>
              <a:rPr lang="zh-TW" altLang="en-US" sz="1000" dirty="0"/>
              <a:t>  "Note": </a:t>
            </a:r>
            <a:r>
              <a:rPr lang="en-US" altLang="zh-TW" sz="1000" dirty="0"/>
              <a:t>string / null</a:t>
            </a:r>
            <a:endParaRPr lang="zh-TW" altLang="en-US" sz="1000" dirty="0"/>
          </a:p>
          <a:p>
            <a:r>
              <a:rPr lang="zh-TW" alt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46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304</Words>
  <Application>Microsoft Macintosh PowerPoint</Application>
  <PresentationFormat>寬螢幕</PresentationFormat>
  <Paragraphs>40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CreditBalance API</vt:lpstr>
      <vt:lpstr>新增CB</vt:lpstr>
      <vt:lpstr>查詢CB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CreditBalance API</dc:title>
  <dc:creator>董宇哲</dc:creator>
  <cp:lastModifiedBy>董宇哲</cp:lastModifiedBy>
  <cp:revision>2</cp:revision>
  <dcterms:created xsi:type="dcterms:W3CDTF">2023-03-03T06:48:36Z</dcterms:created>
  <dcterms:modified xsi:type="dcterms:W3CDTF">2023-03-03T07:15:28Z</dcterms:modified>
</cp:coreProperties>
</file>