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58" r:id="rId6"/>
    <p:sldId id="260" r:id="rId7"/>
    <p:sldId id="266" r:id="rId8"/>
    <p:sldId id="269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AAE3CFF-98CD-2543-AA0F-E775F88D46B5}">
          <p14:sldIdLst>
            <p14:sldId id="256"/>
          </p14:sldIdLst>
        </p14:section>
        <p14:section name="發票工作主檔、發票工作明細檔、發票主檔、發票明細檔" id="{8B99F614-1447-B842-92F5-AFBE3C3FAD65}">
          <p14:sldIdLst>
            <p14:sldId id="257"/>
            <p14:sldId id="261"/>
            <p14:sldId id="262"/>
            <p14:sldId id="258"/>
            <p14:sldId id="260"/>
          </p14:sldIdLst>
        </p14:section>
        <p14:section name="計帳段號" id="{03C99706-F596-1D48-A10E-45083F9F76B3}">
          <p14:sldIdLst>
            <p14:sldId id="266"/>
          </p14:sldIdLst>
        </p14:section>
        <p14:section name="Liability" id="{78FBC103-24FF-3A4B-A5C7-8A1CC8083413}">
          <p14:sldIdLst>
            <p14:sldId id="269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/>
    <p:restoredTop sz="97059"/>
  </p:normalViewPr>
  <p:slideViewPr>
    <p:cSldViewPr snapToGrid="0">
      <p:cViewPr varScale="1">
        <p:scale>
          <a:sx n="131" d="100"/>
          <a:sy n="131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7E687-1DBB-C641-AF53-63802238127E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528A-0A45-4E45-B784-D4E688A15F8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356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528A-0A45-4E45-B784-D4E688A15F8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818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C393C-58C1-DA68-74B6-78A741A04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1A5DF1-AF3C-2D83-17DC-878813647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909A6D-0375-E67D-9E43-53CB4237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6F5E18-FADA-0FC5-4C20-D1590C67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8E4B74-2EC9-126D-75A3-0FFE3D9F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718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D83FB-930D-A3ED-B22D-C8F20083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8EE384-0315-509A-8D0D-D540B1A4B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4A2CD0-9D3B-C119-7D81-2393DEED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0445D0-4856-401C-EC04-1C8599A2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7ECC1E-CA20-1980-13D2-EBAC72D8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134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5999A2-FEED-3754-B23C-CCC1E5CF5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74B6D9-9985-ED5A-127D-D5CEE8573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501C4A-0D3B-5495-8F6A-848311F3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AB26B-4AFF-31FB-F469-A2757E20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1EA25D-ED8C-4A61-A867-2CF011D6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452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D9429-4934-E60C-C718-BF97AEF3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715A95-9941-B925-EE35-4796DB98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1E399B-11FA-EC07-0C22-205529B9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EF70BC-3FCF-E1EA-BA2B-C04D864C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60143A-EE65-1485-C559-BC62684E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840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0BFDA0-F75B-58C6-9CE4-DFDB3ED8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ACBED-FC36-A084-4291-4E4A18002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E83D3-97EA-35B3-1AF1-E27DC36C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B5AEEA-98D0-6E2E-28D1-026FCBF1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E2883E-237A-200D-1C90-6B0FDA86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483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BDDE9-52E8-EA19-6827-274E79D1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FE3661-F2AF-ADAD-BCB7-84C8B59FD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9C15F4-0106-B9C8-F230-FCEAB85DC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4A42A1-B896-6912-507C-664EBDEE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22D37D-F178-5F1A-D91C-E93FD3E9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D4900E-56E9-6613-2F8B-4B077136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907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2FF7E-47B1-5D46-6C54-965F75DD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9F7522-DF63-82B4-6205-8D2F21C1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0D03A9-FADB-CCE2-007F-A2FB6E18E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F8B54C-2975-136C-7A3E-540D9EE4C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3F1704-68D5-E888-E13D-1D3761DDB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81600C-F5E4-4630-5E20-35AB0E97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1A8AEE-FD3B-1F3C-9A81-AFD3FCD2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7AAD8B-FF42-1D65-B873-601C6D10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773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2D355-19CB-BEB5-876D-5B305AB3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A80A9E-4ED9-366D-8DA1-85C9728A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5F2EEC-A11A-9375-6076-6B352D6F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3D827F-3064-3074-1C00-573C10FE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624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4762CE-BFA7-5210-F9EF-D25F73F7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F8DC601-77D8-ACC8-1770-16979B96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9F57C9-EC86-E1D8-E9CD-2277169A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733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42F04-404F-9E6F-B35A-4195D010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6F414-AA4D-AB85-979A-55C669FB3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D94C4A-0D43-55E1-67FD-D237FABE9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9E3E03-1703-A372-51F8-1FC7A8FC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702E78-4A9C-F7E7-270F-D4B4B0A4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81BB05-3363-DE2A-1A00-DAF440D2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54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09A94-A0AF-AEE7-1242-9B7891AB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468F40-89FC-FB1B-ECF7-31523CC62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1AF4EF-280F-95ED-AE83-BE397F5A4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9C2E3B-D4ED-037C-4153-8A5B858F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55A7-D682-5D4F-A6C0-0FDCCBBAFC14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C1F5CA-9303-3642-9090-12270D27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05CC42-FB3C-3F20-A7C6-462FAD8D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572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4A8E4F5-2417-87FD-6340-6B47C870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AF048D-4A30-E6D8-EBC1-D92B606D0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E8F6CD-6E47-A521-CE00-CFB0640CE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555A7-D682-5D4F-A6C0-0FDCCBBAFC14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44F8AF-2722-DB73-C087-04D54EFA8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B26AC9-63C2-4F35-DF2B-3D5BF987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405BF-844B-4C4A-98FF-234D76E11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276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updateLiabilit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27.0.0.1:8000/api/v1/deleteLiabil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27.0.0.1:8000/api/v1/addLiabi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00/api/v1/deleteLiabilit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generateInvoiceWKMaster&amp;InvoiceWKDetail&amp;InvoiceMaster&amp;InvoiceDet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127.0.0.1:8000/api/v1/generateInvoiceWKMaster&amp;InvoiceWKDetail&amp;InvoiceMaster&amp;InvoiceDetai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127.0.0.1:8000/api/v1/deleteInvoiceDetai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8000/api/v1/deleteInvoiceMaster" TargetMode="External"/><Relationship Id="rId5" Type="http://schemas.openxmlformats.org/officeDocument/2006/relationships/hyperlink" Target="http://127.0.0.1:8000/api/vi/deleteInvoiceWKDetail" TargetMode="External"/><Relationship Id="rId4" Type="http://schemas.openxmlformats.org/officeDocument/2006/relationships/hyperlink" Target="http://127.0.0.1:8000/api/v1/deleteInvoiceWKMast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updateInvoiceWKMasterStatus&amp;InvoiceMasterStatu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deleteInvoiceWKMast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8000/api/v1/deleteInvoiceDetail" TargetMode="External"/><Relationship Id="rId5" Type="http://schemas.openxmlformats.org/officeDocument/2006/relationships/hyperlink" Target="http://127.0.0.1:8000/api/v1/deleteInvoiceMaster" TargetMode="External"/><Relationship Id="rId4" Type="http://schemas.openxmlformats.org/officeDocument/2006/relationships/hyperlink" Target="http://127.0.0.1:8000/api/vi/deleteInvoiceWKDetai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addLiabilit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hyperlink" Target="http://127.0.0.1:8000/api/v1/getLiability/%7burlCondition%7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addLiabilit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96424-DAA1-14D8-0F1E-B4853BDB3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CBP API Document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497ED2-1320-2826-C3AB-F252287C0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Update time: 2023-01-09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142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D0E5F59-8403-39B5-C340-9A4F91A0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9" y="1999591"/>
            <a:ext cx="5789282" cy="30112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3DCF25-FBBA-4B25-2B00-7F21B82E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更新</a:t>
            </a:r>
            <a:r>
              <a:rPr kumimoji="1" lang="en-US" altLang="zh-TW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C7B32F-EEC6-85CC-8980-497BC19C9974}"/>
              </a:ext>
            </a:extLst>
          </p:cNvPr>
          <p:cNvSpPr txBox="1"/>
          <p:nvPr/>
        </p:nvSpPr>
        <p:spPr>
          <a:xfrm>
            <a:off x="771225" y="5319711"/>
            <a:ext cx="3677259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http://127.0.0.1:8000/api/v1/updateLiability</a:t>
            </a:r>
            <a:endParaRPr lang="en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F3BE5CC-75D8-82B9-2BEB-07FF55376527}"/>
              </a:ext>
            </a:extLst>
          </p:cNvPr>
          <p:cNvSpPr txBox="1"/>
          <p:nvPr/>
        </p:nvSpPr>
        <p:spPr>
          <a:xfrm>
            <a:off x="4448484" y="4929283"/>
            <a:ext cx="403675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LBRawID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int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BillMilestone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計帳段號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PartyName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會員名稱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LBRatio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float,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ModifyNote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異動原因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CreateDate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建立日期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(datetime),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EndDate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datetime 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1B392C-AB82-D906-86EC-C2D885F18D0B}"/>
              </a:ext>
            </a:extLst>
          </p:cNvPr>
          <p:cNvSpPr/>
          <p:nvPr/>
        </p:nvSpPr>
        <p:spPr>
          <a:xfrm>
            <a:off x="4695558" y="3499873"/>
            <a:ext cx="219342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2BD688-5193-E03C-9FB2-E79A8CB43C79}"/>
              </a:ext>
            </a:extLst>
          </p:cNvPr>
          <p:cNvSpPr/>
          <p:nvPr/>
        </p:nvSpPr>
        <p:spPr>
          <a:xfrm>
            <a:off x="2751589" y="3020441"/>
            <a:ext cx="2139193" cy="408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93420C6-017F-321F-828E-ED11B6205C55}"/>
              </a:ext>
            </a:extLst>
          </p:cNvPr>
          <p:cNvCxnSpPr>
            <a:cxnSpLocks/>
          </p:cNvCxnSpPr>
          <p:nvPr/>
        </p:nvCxnSpPr>
        <p:spPr>
          <a:xfrm>
            <a:off x="4749800" y="3429000"/>
            <a:ext cx="35985" cy="708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4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DCF25-FBBA-4B25-2B00-7F21B82E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刪除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C7B32F-EEC6-85CC-8980-497BC19C9974}"/>
              </a:ext>
            </a:extLst>
          </p:cNvPr>
          <p:cNvSpPr txBox="1"/>
          <p:nvPr/>
        </p:nvSpPr>
        <p:spPr>
          <a:xfrm>
            <a:off x="771225" y="5319711"/>
            <a:ext cx="3677259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http://127.0.0.1:8000/api/v1/deleteLiability</a:t>
            </a:r>
            <a:endParaRPr lang="en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86FB14-524F-B325-3582-367F9E481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17" y="1690688"/>
            <a:ext cx="5750312" cy="299931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06913B5-B1E2-A5C1-B74E-CB5CD08A1D05}"/>
              </a:ext>
            </a:extLst>
          </p:cNvPr>
          <p:cNvSpPr txBox="1"/>
          <p:nvPr/>
        </p:nvSpPr>
        <p:spPr>
          <a:xfrm>
            <a:off x="4448484" y="4989133"/>
            <a:ext cx="403675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LBRawID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int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AA19FE-FC56-0BE1-EB47-A6C91E384011}"/>
              </a:ext>
            </a:extLst>
          </p:cNvPr>
          <p:cNvSpPr/>
          <p:nvPr/>
        </p:nvSpPr>
        <p:spPr>
          <a:xfrm>
            <a:off x="4267200" y="3114907"/>
            <a:ext cx="181284" cy="186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735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DCF25-FBBA-4B25-2B00-7F21B82E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分段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C7B32F-EEC6-85CC-8980-497BC19C9974}"/>
              </a:ext>
            </a:extLst>
          </p:cNvPr>
          <p:cNvSpPr txBox="1"/>
          <p:nvPr/>
        </p:nvSpPr>
        <p:spPr>
          <a:xfrm>
            <a:off x="1009118" y="5660874"/>
            <a:ext cx="3677259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http://127.0.0.1:8000/api/v1/addLiability</a:t>
            </a:r>
            <a:endParaRPr lang="en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6913B5-B1E2-A5C1-B74E-CB5CD08A1D05}"/>
              </a:ext>
            </a:extLst>
          </p:cNvPr>
          <p:cNvSpPr txBox="1"/>
          <p:nvPr/>
        </p:nvSpPr>
        <p:spPr>
          <a:xfrm>
            <a:off x="7120208" y="1690688"/>
            <a:ext cx="271803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LBRawID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int</a:t>
            </a:r>
          </a:p>
          <a:p>
            <a:r>
              <a:rPr lang="en-US" altLang="zh-TW" sz="100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}</a:t>
            </a:r>
            <a:endParaRPr lang="en-US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FFE5FC2-A8E9-CFF0-4E80-8497EEF89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7327"/>
            <a:ext cx="5592337" cy="295240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E5EBE0D-3FFC-AA79-6228-6C5D0EA73BBD}"/>
              </a:ext>
            </a:extLst>
          </p:cNvPr>
          <p:cNvSpPr txBox="1"/>
          <p:nvPr/>
        </p:nvSpPr>
        <p:spPr>
          <a:xfrm>
            <a:off x="1009118" y="4905246"/>
            <a:ext cx="3677259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http://127.0.0.1:8000/api/v1/deleteLiability</a:t>
            </a:r>
            <a:endParaRPr lang="en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曲線接點 9">
            <a:extLst>
              <a:ext uri="{FF2B5EF4-FFF2-40B4-BE49-F238E27FC236}">
                <a16:creationId xmlns:a16="http://schemas.microsoft.com/office/drawing/2014/main" id="{76C124F0-8CF7-CF60-6928-33205E6152AC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4686377" y="2198520"/>
            <a:ext cx="2433831" cy="290678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B0036E6-E71B-792D-6869-31770EF3A747}"/>
              </a:ext>
            </a:extLst>
          </p:cNvPr>
          <p:cNvSpPr txBox="1"/>
          <p:nvPr/>
        </p:nvSpPr>
        <p:spPr>
          <a:xfrm>
            <a:off x="7146127" y="4922210"/>
            <a:ext cx="403675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BillMilestone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計帳段號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PartyName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會員名稱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LBRatio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float,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CreateDate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建立日期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(datetime), 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</a:t>
            </a:r>
          </a:p>
          <a:p>
            <a:r>
              <a:rPr lang="zh-TW" altLang="en-US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不要帶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『</a:t>
            </a:r>
            <a:r>
              <a:rPr lang="en-US" altLang="zh-TW" sz="1000" dirty="0" err="1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LBRawID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』</a:t>
            </a:r>
          </a:p>
        </p:txBody>
      </p:sp>
      <p:cxnSp>
        <p:nvCxnSpPr>
          <p:cNvPr id="12" name="曲線接點 11">
            <a:extLst>
              <a:ext uri="{FF2B5EF4-FFF2-40B4-BE49-F238E27FC236}">
                <a16:creationId xmlns:a16="http://schemas.microsoft.com/office/drawing/2014/main" id="{373B2D10-5116-462A-A0D2-C53FF7F980C8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4686377" y="5737818"/>
            <a:ext cx="2459750" cy="1231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9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新增發票工作檔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08240F-EC64-693E-168C-841C7AB9C825}"/>
              </a:ext>
            </a:extLst>
          </p:cNvPr>
          <p:cNvSpPr txBox="1"/>
          <p:nvPr/>
        </p:nvSpPr>
        <p:spPr>
          <a:xfrm>
            <a:off x="6734064" y="1690688"/>
            <a:ext cx="4619736" cy="450892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InvoiceWKMaster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InvoiceNo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"DT0170168-1"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"COMMERCIAL INVOICE for SJC2 CABLE SYSTEM[ % of Contract Price=BM9a 3.96%,BM12 5.00% 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SupplierName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"NEC"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SubmarineCable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"SJC2"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WorkTitle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"Construction"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ContractType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IssueDate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"2022-09-09 00:00:00"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DueDate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"2022-11-08 00:00:00"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PartyName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"CHT"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"Status"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”TEMPORARY"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IsPro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IsRecharge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IsLiability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TotalAmount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5582012.72</a:t>
            </a:r>
            <a:br>
              <a:rPr lang="en" altLang="zh-TW" sz="7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InvoiceWKDetail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BillMilestone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FeeAmount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1288822.32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FeeItem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manufactured (except 8.5km spare cable))- Equipment"</a:t>
            </a:r>
            <a:b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BillMilestone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FeeAmount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1178227.94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FeeItem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manufactured (except 8.5km spare cable))- Service"</a:t>
            </a:r>
            <a:b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BillMilestone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FeeAmount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1627300.92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FeeItem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(100%)-Equipment"</a:t>
            </a:r>
            <a:b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BillMilestone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FeeAmount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1487661.54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FeeItem</a:t>
            </a:r>
            <a:r>
              <a:rPr lang="en" altLang="zh-TW" sz="70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(100%)-Service"</a:t>
            </a:r>
            <a:b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  <a:b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7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2635" cy="3095232"/>
          </a:xfrm>
          <a:prstGeom prst="rect">
            <a:avLst/>
          </a:prstGeom>
        </p:spPr>
      </p:pic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32AEBC36-7039-FC04-9CB6-DAAFC2E5E8C7}"/>
              </a:ext>
            </a:extLst>
          </p:cNvPr>
          <p:cNvCxnSpPr>
            <a:stCxn id="10" idx="2"/>
            <a:endCxn id="8" idx="1"/>
          </p:cNvCxnSpPr>
          <p:nvPr/>
        </p:nvCxnSpPr>
        <p:spPr>
          <a:xfrm rot="5400000" flipH="1" flipV="1">
            <a:off x="4741407" y="2793263"/>
            <a:ext cx="840768" cy="3144546"/>
          </a:xfrm>
          <a:prstGeom prst="bentConnector4">
            <a:avLst>
              <a:gd name="adj1" fmla="val -27189"/>
              <a:gd name="adj2" fmla="val 93747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838200" y="6199615"/>
            <a:ext cx="10663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http://127.0.0.1:8000/api/v1/generateInvoiceWKMaster&amp;InvoiceWKDetail&amp;InvoiceMaster&amp;InvoiceDetail</a:t>
            </a:r>
            <a:endParaRPr lang="zh-TW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B7206E-F0FB-1190-A1AC-BC01A57CFF0B}"/>
              </a:ext>
            </a:extLst>
          </p:cNvPr>
          <p:cNvSpPr txBox="1"/>
          <p:nvPr/>
        </p:nvSpPr>
        <p:spPr>
          <a:xfrm>
            <a:off x="2826958" y="5044201"/>
            <a:ext cx="106631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若有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n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張發票，請發送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n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個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requests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，每個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request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內容如右邊格式</a:t>
            </a:r>
          </a:p>
        </p:txBody>
      </p:sp>
    </p:spTree>
    <p:extLst>
      <p:ext uri="{BB962C8B-B14F-4D97-AF65-F5344CB8AC3E}">
        <p14:creationId xmlns:p14="http://schemas.microsoft.com/office/powerpoint/2010/main" val="203549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異動發票工作檔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2FACB4A-340B-817A-7A5F-5BE1A3522B44}"/>
              </a:ext>
            </a:extLst>
          </p:cNvPr>
          <p:cNvSpPr txBox="1"/>
          <p:nvPr/>
        </p:nvSpPr>
        <p:spPr>
          <a:xfrm>
            <a:off x="8510862" y="1000885"/>
            <a:ext cx="3537866" cy="5847755"/>
          </a:xfrm>
          <a:prstGeom prst="rect">
            <a:avLst/>
          </a:prstGeom>
          <a:solidFill>
            <a:srgbClr val="43536A"/>
          </a:solidFill>
        </p:spPr>
        <p:txBody>
          <a:bodyPr wrap="square">
            <a:spAutoFit/>
          </a:bodyPr>
          <a:lstStyle/>
          <a:p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InvoiceWKMaster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" altLang="zh-TW" sz="850" dirty="0">
                <a:solidFill>
                  <a:srgbClr val="D7BA7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 sz="85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InvoiceNo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"DT0170168-1"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"COMMERCIAL INVOICE for SJC2 CABLE SYSTEM[ % of Contract Price=BM9a 3.96%,BM12 5.00% 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SupplierName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SubmarineCable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"SJC2"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WorkTitle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"Construction"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ContractType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IssueDate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"2022-09-09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DueDate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"2022-11-08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PartyName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"Status"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"TEMPORARY"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IsPro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IsRecharge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IsLiability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TotalAmount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5582012.72</a:t>
            </a:r>
            <a:b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InvoiceWKDetail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BillMilestone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FeeAmount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1288822.32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FeeItem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manufactured (except 8.5km spare cable))- Equipment"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BillMilestone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FeeAmount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1178227.94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FeeItem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manufactured (except 8.5km spare cable))- Service"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BillMilestone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FeeAmount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1627300.92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FeeItem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(100%)-Equipment"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BillMilestone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FeeAmount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1487661.54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FeeItem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(100%)-Service"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F0BF6F92-8DDE-D721-6364-68F19F700FBB}"/>
              </a:ext>
            </a:extLst>
          </p:cNvPr>
          <p:cNvCxnSpPr>
            <a:cxnSpLocks/>
            <a:stCxn id="23" idx="2"/>
            <a:endCxn id="7" idx="1"/>
          </p:cNvCxnSpPr>
          <p:nvPr/>
        </p:nvCxnSpPr>
        <p:spPr>
          <a:xfrm rot="5400000" flipH="1" flipV="1">
            <a:off x="5701001" y="2291132"/>
            <a:ext cx="1176230" cy="4443491"/>
          </a:xfrm>
          <a:prstGeom prst="bentConnector4">
            <a:avLst>
              <a:gd name="adj1" fmla="val -7288"/>
              <a:gd name="adj2" fmla="val 52289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5893826" y="159816"/>
            <a:ext cx="25248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165A89-51FF-4FBA-7A39-98C7387E8A27}"/>
              </a:ext>
            </a:extLst>
          </p:cNvPr>
          <p:cNvSpPr txBox="1"/>
          <p:nvPr/>
        </p:nvSpPr>
        <p:spPr>
          <a:xfrm>
            <a:off x="838199" y="5196959"/>
            <a:ext cx="8688503" cy="163121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http://127.0.0.1:8000/api/v1/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delete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http://127.0.0.1:8000/api/vi/deleteInvoiceWKDetail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http://127.0.0.1:8000/api/v1/deleteInvoiceMaster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http://127.0.0.1:8000/api/v1/deleteInvoiceDetail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8"/>
              </a:rPr>
              <a:t>http://127.0.0.1:8000/api/v1/generateInvoiceWKMaster&amp;InvoiceWKDetail&amp;InvoiceMaster&amp;InvoiceDetail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50494089-E8CE-0CA8-A202-97E7B8A6BC20}"/>
              </a:ext>
            </a:extLst>
          </p:cNvPr>
          <p:cNvSpPr/>
          <p:nvPr/>
        </p:nvSpPr>
        <p:spPr>
          <a:xfrm>
            <a:off x="3863975" y="4861932"/>
            <a:ext cx="406791" cy="2390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DA29E4AA-3FDD-7FD5-BFEB-8A26F4992249}"/>
              </a:ext>
            </a:extLst>
          </p:cNvPr>
          <p:cNvSpPr/>
          <p:nvPr/>
        </p:nvSpPr>
        <p:spPr>
          <a:xfrm>
            <a:off x="1115568" y="6612728"/>
            <a:ext cx="7168886" cy="21544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091CB75-8690-4164-DEF1-3F061D7AF52A}"/>
              </a:ext>
            </a:extLst>
          </p:cNvPr>
          <p:cNvCxnSpPr>
            <a:cxnSpLocks/>
          </p:cNvCxnSpPr>
          <p:nvPr/>
        </p:nvCxnSpPr>
        <p:spPr>
          <a:xfrm>
            <a:off x="6096000" y="5196959"/>
            <a:ext cx="0" cy="14100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316A438-D08F-A540-2835-23F01957B6E9}"/>
              </a:ext>
            </a:extLst>
          </p:cNvPr>
          <p:cNvSpPr txBox="1"/>
          <p:nvPr/>
        </p:nvSpPr>
        <p:spPr>
          <a:xfrm>
            <a:off x="5417326" y="6050497"/>
            <a:ext cx="135734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必須帶有</a:t>
            </a:r>
            <a:r>
              <a:rPr lang="en-US" altLang="zh-TW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en-US" altLang="zh-TW" sz="800" dirty="0" err="1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WKMasterID</a:t>
            </a:r>
            <a:r>
              <a:rPr lang="en-US" altLang="zh-TW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</a:p>
        </p:txBody>
      </p:sp>
      <p:cxnSp>
        <p:nvCxnSpPr>
          <p:cNvPr id="32" name="曲線接點 31">
            <a:extLst>
              <a:ext uri="{FF2B5EF4-FFF2-40B4-BE49-F238E27FC236}">
                <a16:creationId xmlns:a16="http://schemas.microsoft.com/office/drawing/2014/main" id="{75C38AF8-3CB6-162A-C18C-83087F422485}"/>
              </a:ext>
            </a:extLst>
          </p:cNvPr>
          <p:cNvCxnSpPr>
            <a:cxnSpLocks/>
            <a:stCxn id="22" idx="3"/>
            <a:endCxn id="60" idx="1"/>
          </p:cNvCxnSpPr>
          <p:nvPr/>
        </p:nvCxnSpPr>
        <p:spPr>
          <a:xfrm flipV="1">
            <a:off x="6774673" y="1376439"/>
            <a:ext cx="2030660" cy="47817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DEB15F4-32AE-DC58-1D90-6D76426B790C}"/>
              </a:ext>
            </a:extLst>
          </p:cNvPr>
          <p:cNvGrpSpPr/>
          <p:nvPr/>
        </p:nvGrpSpPr>
        <p:grpSpPr>
          <a:xfrm>
            <a:off x="670766" y="5300805"/>
            <a:ext cx="202708" cy="902474"/>
            <a:chOff x="568516" y="5466522"/>
            <a:chExt cx="202708" cy="902474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237A7626-ACAD-7B49-CB37-E38357AA7BFB}"/>
                </a:ext>
              </a:extLst>
            </p:cNvPr>
            <p:cNvCxnSpPr/>
            <p:nvPr/>
          </p:nvCxnSpPr>
          <p:spPr>
            <a:xfrm flipH="1">
              <a:off x="568516" y="5466522"/>
              <a:ext cx="2027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87F78233-3869-D9CC-1D26-CBD65D30EBA9}"/>
                </a:ext>
              </a:extLst>
            </p:cNvPr>
            <p:cNvCxnSpPr/>
            <p:nvPr/>
          </p:nvCxnSpPr>
          <p:spPr>
            <a:xfrm flipH="1">
              <a:off x="568517" y="6368996"/>
              <a:ext cx="2027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573F95-B99B-C37A-745A-29BA1897F78D}"/>
                </a:ext>
              </a:extLst>
            </p:cNvPr>
            <p:cNvCxnSpPr>
              <a:cxnSpLocks/>
            </p:cNvCxnSpPr>
            <p:nvPr/>
          </p:nvCxnSpPr>
          <p:spPr>
            <a:xfrm>
              <a:off x="568518" y="5466522"/>
              <a:ext cx="0" cy="902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959BD94E-D9AB-A876-23EE-C30E008A9576}"/>
              </a:ext>
            </a:extLst>
          </p:cNvPr>
          <p:cNvCxnSpPr>
            <a:cxnSpLocks/>
          </p:cNvCxnSpPr>
          <p:nvPr/>
        </p:nvCxnSpPr>
        <p:spPr>
          <a:xfrm flipV="1">
            <a:off x="541845" y="633459"/>
            <a:ext cx="5351981" cy="5081723"/>
          </a:xfrm>
          <a:prstGeom prst="bentConnector3">
            <a:avLst>
              <a:gd name="adj1" fmla="val -22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1399D4BD-64DF-33DE-DCF0-EB076FEC8BF9}"/>
              </a:ext>
            </a:extLst>
          </p:cNvPr>
          <p:cNvCxnSpPr>
            <a:cxnSpLocks/>
          </p:cNvCxnSpPr>
          <p:nvPr/>
        </p:nvCxnSpPr>
        <p:spPr>
          <a:xfrm flipH="1">
            <a:off x="503486" y="5718539"/>
            <a:ext cx="167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F9BBDAC6-240E-2FBA-5CEC-95479BFE78AB}"/>
              </a:ext>
            </a:extLst>
          </p:cNvPr>
          <p:cNvSpPr/>
          <p:nvPr/>
        </p:nvSpPr>
        <p:spPr>
          <a:xfrm>
            <a:off x="8805333" y="1301448"/>
            <a:ext cx="1025677" cy="149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717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更動發票工作檔狀態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7207606" y="4792829"/>
            <a:ext cx="252489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"Status":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34D8449-7A67-B66E-EEFF-58BBE6E40049}"/>
              </a:ext>
            </a:extLst>
          </p:cNvPr>
          <p:cNvSpPr txBox="1"/>
          <p:nvPr/>
        </p:nvSpPr>
        <p:spPr>
          <a:xfrm>
            <a:off x="10497283" y="5741185"/>
            <a:ext cx="13524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Status:</a:t>
            </a:r>
          </a:p>
          <a:p>
            <a:pPr marL="228600" indent="-228600"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TEMPORARY</a:t>
            </a:r>
          </a:p>
          <a:p>
            <a:pPr marL="228600" indent="-228600"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VALIDATED</a:t>
            </a:r>
          </a:p>
          <a:p>
            <a:pPr marL="228600" indent="-228600"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INVALID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4DF678-E535-05A1-3406-4DFDE7AC4888}"/>
              </a:ext>
            </a:extLst>
          </p:cNvPr>
          <p:cNvSpPr txBox="1"/>
          <p:nvPr/>
        </p:nvSpPr>
        <p:spPr>
          <a:xfrm>
            <a:off x="838200" y="5300661"/>
            <a:ext cx="6129738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http://127.0.0.1:8000/api/v1/updateInvoiceWKMasterStatus&amp;InvoiceMasterStatus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曲線接點 10">
            <a:extLst>
              <a:ext uri="{FF2B5EF4-FFF2-40B4-BE49-F238E27FC236}">
                <a16:creationId xmlns:a16="http://schemas.microsoft.com/office/drawing/2014/main" id="{5AFF6269-F761-3EC2-F7FD-62213BBDF81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194729" y="5536769"/>
            <a:ext cx="2302554" cy="5583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83C735A2-7878-B0AF-C3FC-782748BEFBAB}"/>
              </a:ext>
            </a:extLst>
          </p:cNvPr>
          <p:cNvSpPr/>
          <p:nvPr/>
        </p:nvSpPr>
        <p:spPr>
          <a:xfrm>
            <a:off x="6096000" y="3002697"/>
            <a:ext cx="516467" cy="42630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5" name="曲線接點 24">
            <a:extLst>
              <a:ext uri="{FF2B5EF4-FFF2-40B4-BE49-F238E27FC236}">
                <a16:creationId xmlns:a16="http://schemas.microsoft.com/office/drawing/2014/main" id="{E1D8AC80-2615-57D8-CAD7-97E9F3926C8F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>
            <a:off x="6612467" y="3215849"/>
            <a:ext cx="1857588" cy="157698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33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刪除發票工作檔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8197279" y="2642116"/>
            <a:ext cx="25248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165A89-51FF-4FBA-7A39-98C7387E8A27}"/>
              </a:ext>
            </a:extLst>
          </p:cNvPr>
          <p:cNvSpPr txBox="1"/>
          <p:nvPr/>
        </p:nvSpPr>
        <p:spPr>
          <a:xfrm>
            <a:off x="771225" y="5319711"/>
            <a:ext cx="8688503" cy="1323439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delete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http://127.0.0.1:8000/api/vi/deleteInvoiceWKDetail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http://127.0.0.1:8000/api/v1/deleteInvoiceMaster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http://127.0.0.1:8000/api/v1/deleteInvoiceDetail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6DBBB1A7-8BA0-A51B-7FCC-F40DCC3CD7C5}"/>
              </a:ext>
            </a:extLst>
          </p:cNvPr>
          <p:cNvSpPr/>
          <p:nvPr/>
        </p:nvSpPr>
        <p:spPr>
          <a:xfrm>
            <a:off x="273091" y="5410396"/>
            <a:ext cx="498134" cy="987625"/>
          </a:xfrm>
          <a:prstGeom prst="leftBrace">
            <a:avLst>
              <a:gd name="adj1" fmla="val 0"/>
              <a:gd name="adj2" fmla="val 474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曲線接點 15">
            <a:extLst>
              <a:ext uri="{FF2B5EF4-FFF2-40B4-BE49-F238E27FC236}">
                <a16:creationId xmlns:a16="http://schemas.microsoft.com/office/drawing/2014/main" id="{62AC0024-A7D6-043A-0402-3C7C3449D4D3}"/>
              </a:ext>
            </a:extLst>
          </p:cNvPr>
          <p:cNvCxnSpPr>
            <a:cxnSpLocks/>
            <a:stCxn id="14" idx="1"/>
            <a:endCxn id="12" idx="1"/>
          </p:cNvCxnSpPr>
          <p:nvPr/>
        </p:nvCxnSpPr>
        <p:spPr>
          <a:xfrm rot="10800000" flipH="1">
            <a:off x="273091" y="3149948"/>
            <a:ext cx="7924188" cy="2728642"/>
          </a:xfrm>
          <a:prstGeom prst="curvedConnector3">
            <a:avLst>
              <a:gd name="adj1" fmla="val 1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9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DFC71-70B4-EE6C-D36D-F8BB3EA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發票工作主檔查詢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665E27-CAE6-326C-FA74-761DE384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563" y="1403259"/>
            <a:ext cx="5486874" cy="308636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9E71F0E-93A9-5B1D-80AA-DA4C6F68A934}"/>
              </a:ext>
            </a:extLst>
          </p:cNvPr>
          <p:cNvSpPr txBox="1"/>
          <p:nvPr/>
        </p:nvSpPr>
        <p:spPr>
          <a:xfrm>
            <a:off x="354899" y="4757097"/>
            <a:ext cx="115018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http://127.0.0.1:8000/</a:t>
            </a:r>
            <a:r>
              <a:rPr lang="en-US" altLang="zh-TW" sz="105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api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/v1/</a:t>
            </a:r>
            <a:r>
              <a:rPr lang="en-US" altLang="zh-TW" sz="105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searchInvoiceWKMaster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/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SupplierName=供應商&amp;SubmarineCable=海纜名稱&amp;PartyName=會員代號&amp;Status=處理狀態&amp;BillMilestone=計帳段號&amp;startCreateDate=20230101&amp;endCreate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=20230131</a:t>
            </a:r>
          </a:p>
          <a:p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http://127.0.0.1:8000/</a:t>
            </a:r>
            <a:r>
              <a:rPr lang="en-US" altLang="zh-TW" sz="105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api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/v1/</a:t>
            </a:r>
            <a:r>
              <a:rPr lang="en-US" altLang="zh-TW" sz="105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searchInvoiceWKMaster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/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SupplierName=供應商&amp;SubmarineCable=海纜名稱&amp;PartyName=會員代號&amp;Status=處理狀態&amp;BillMilestone=計帳段號&amp; SupplierName=供應商&amp;SubmarineCable=海纜名稱&amp;PartyName=會員代號&amp;Status=處理狀態&amp;BillMilestone=計帳段號&amp;startIssueDate=20230101&amp;endIssueDate=20230131</a:t>
            </a:r>
          </a:p>
          <a:p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http://127.0.0.1:8000/</a:t>
            </a:r>
            <a:r>
              <a:rPr lang="en-US" altLang="zh-TW" sz="105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api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/v1/</a:t>
            </a:r>
            <a:r>
              <a:rPr lang="en-US" altLang="zh-TW" sz="105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searchInvoiceWKMaster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/</a:t>
            </a:r>
            <a:r>
              <a:rPr lang="en-US" altLang="zh-TW" sz="105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searchInvoiceWKMaster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/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SupplierName=供應商&amp;SubmarineCable=海纜名稱&amp;PartyName=會員代號&amp;Status=處理狀態&amp;BillMilestone=計帳段號&amp; SupplierName=供應商&amp;SubmarineCable=海纜名稱&amp;PartyName=會員代號&amp;Status=處理狀態&amp;BillMilestone=計帳段號&amp;startDueDate=20230101&amp;endDueDate=20230131</a:t>
            </a:r>
          </a:p>
          <a:p>
            <a:endParaRPr lang="en-US" altLang="zh-TW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如果任條件都沒有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: http://127.0.0.1:8000/</a:t>
            </a:r>
            <a:r>
              <a:rPr lang="en-US" altLang="zh-TW" sz="105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api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/v1/</a:t>
            </a:r>
            <a:r>
              <a:rPr lang="en-US" altLang="zh-TW" sz="105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searchInvoiceWKMaster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/all</a:t>
            </a:r>
          </a:p>
          <a:p>
            <a:endParaRPr lang="zh-TW" altLang="en-US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如果起訖日都一樣，則給一樣的日期</a:t>
            </a:r>
            <a:endParaRPr lang="en-US" altLang="zh-TW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(ex. 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startCreateDate=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xxx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&amp;endCreate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xxx)</a:t>
            </a:r>
            <a:endParaRPr lang="zh-TW" altLang="en-US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8DD710-D00D-11B4-2234-3DE46A8CF0D9}"/>
              </a:ext>
            </a:extLst>
          </p:cNvPr>
          <p:cNvSpPr/>
          <p:nvPr/>
        </p:nvSpPr>
        <p:spPr>
          <a:xfrm>
            <a:off x="518161" y="4991604"/>
            <a:ext cx="3464560" cy="130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BEB32-7D3E-B175-CCE4-521EEFA85432}"/>
              </a:ext>
            </a:extLst>
          </p:cNvPr>
          <p:cNvSpPr/>
          <p:nvPr/>
        </p:nvSpPr>
        <p:spPr>
          <a:xfrm>
            <a:off x="6997337" y="1878515"/>
            <a:ext cx="981456" cy="159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曲線接點 9">
            <a:extLst>
              <a:ext uri="{FF2B5EF4-FFF2-40B4-BE49-F238E27FC236}">
                <a16:creationId xmlns:a16="http://schemas.microsoft.com/office/drawing/2014/main" id="{F2C43814-28D5-1BEA-224F-229A95FF47B1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 rot="5400000" flipH="1" flipV="1">
            <a:off x="3597896" y="610707"/>
            <a:ext cx="3033443" cy="5728352"/>
          </a:xfrm>
          <a:prstGeom prst="curvedConnector4">
            <a:avLst>
              <a:gd name="adj1" fmla="val 48687"/>
              <a:gd name="adj2" fmla="val 1039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48466F0-6882-947C-B393-C0B0B58656CF}"/>
              </a:ext>
            </a:extLst>
          </p:cNvPr>
          <p:cNvSpPr/>
          <p:nvPr/>
        </p:nvSpPr>
        <p:spPr>
          <a:xfrm>
            <a:off x="1978025" y="6606351"/>
            <a:ext cx="215900" cy="99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C87F3B-3D5B-0BFF-EAF3-4647C12D73AF}"/>
              </a:ext>
            </a:extLst>
          </p:cNvPr>
          <p:cNvSpPr/>
          <p:nvPr/>
        </p:nvSpPr>
        <p:spPr>
          <a:xfrm>
            <a:off x="3297489" y="6606351"/>
            <a:ext cx="222250" cy="99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4" name="肘形接點 13">
            <a:extLst>
              <a:ext uri="{FF2B5EF4-FFF2-40B4-BE49-F238E27FC236}">
                <a16:creationId xmlns:a16="http://schemas.microsoft.com/office/drawing/2014/main" id="{E5CB6302-7AB9-A193-30FE-86B280ED639E}"/>
              </a:ext>
            </a:extLst>
          </p:cNvPr>
          <p:cNvCxnSpPr>
            <a:cxnSpLocks/>
            <a:stCxn id="16" idx="2"/>
            <a:endCxn id="5" idx="2"/>
          </p:cNvCxnSpPr>
          <p:nvPr/>
        </p:nvCxnSpPr>
        <p:spPr>
          <a:xfrm rot="16200000" flipH="1">
            <a:off x="2747294" y="6044281"/>
            <a:ext cx="12700" cy="1322639"/>
          </a:xfrm>
          <a:prstGeom prst="bentConnector3">
            <a:avLst>
              <a:gd name="adj1" fmla="val 1058827"/>
            </a:avLst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B0BADA2-9219-A73A-7141-15A02C4C40C9}"/>
              </a:ext>
            </a:extLst>
          </p:cNvPr>
          <p:cNvSpPr/>
          <p:nvPr/>
        </p:nvSpPr>
        <p:spPr>
          <a:xfrm>
            <a:off x="7651531" y="5306344"/>
            <a:ext cx="3310758" cy="116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799E75D-77E0-A0AC-9996-2372A5E55B9C}"/>
              </a:ext>
            </a:extLst>
          </p:cNvPr>
          <p:cNvSpPr/>
          <p:nvPr/>
        </p:nvSpPr>
        <p:spPr>
          <a:xfrm>
            <a:off x="518161" y="5780321"/>
            <a:ext cx="3029171" cy="116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530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DCF25-FBBA-4B25-2B00-7F21B82E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3DBF9A6-0D1D-8F83-0777-ACDE1BA6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5778910" cy="323863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C7B32F-EEC6-85CC-8980-497BC19C9974}"/>
              </a:ext>
            </a:extLst>
          </p:cNvPr>
          <p:cNvSpPr txBox="1"/>
          <p:nvPr/>
        </p:nvSpPr>
        <p:spPr>
          <a:xfrm>
            <a:off x="771225" y="5319711"/>
            <a:ext cx="3495975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http://127.0.0.1:8000/api/v1/addLiability</a:t>
            </a:r>
            <a:endParaRPr lang="en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F3BE5CC-75D8-82B9-2BEB-07FF55376527}"/>
              </a:ext>
            </a:extLst>
          </p:cNvPr>
          <p:cNvSpPr txBox="1"/>
          <p:nvPr/>
        </p:nvSpPr>
        <p:spPr>
          <a:xfrm>
            <a:off x="4448484" y="5085777"/>
            <a:ext cx="40367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BillMilestone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計帳段號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PartyName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會員名稱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LBRatio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float,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CreateDate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建立日期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(datetime), 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41E1E9-8B23-339F-2985-19626737541D}"/>
              </a:ext>
            </a:extLst>
          </p:cNvPr>
          <p:cNvSpPr txBox="1"/>
          <p:nvPr/>
        </p:nvSpPr>
        <p:spPr>
          <a:xfrm>
            <a:off x="7708490" y="3203566"/>
            <a:ext cx="2281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n個就發n個request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1B392C-AB82-D906-86EC-C2D885F18D0B}"/>
              </a:ext>
            </a:extLst>
          </p:cNvPr>
          <p:cNvSpPr/>
          <p:nvPr/>
        </p:nvSpPr>
        <p:spPr>
          <a:xfrm>
            <a:off x="4518025" y="3683000"/>
            <a:ext cx="195224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3" name="曲線接點 22">
            <a:extLst>
              <a:ext uri="{FF2B5EF4-FFF2-40B4-BE49-F238E27FC236}">
                <a16:creationId xmlns:a16="http://schemas.microsoft.com/office/drawing/2014/main" id="{3AB1F4E7-3A0B-5FCF-C717-DD9DBD98C319}"/>
              </a:ext>
            </a:extLst>
          </p:cNvPr>
          <p:cNvCxnSpPr>
            <a:stCxn id="21" idx="3"/>
            <a:endCxn id="20" idx="1"/>
          </p:cNvCxnSpPr>
          <p:nvPr/>
        </p:nvCxnSpPr>
        <p:spPr>
          <a:xfrm flipV="1">
            <a:off x="4713249" y="3388232"/>
            <a:ext cx="2995241" cy="367793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D2BD688-5193-E03C-9FB2-E79A8CB43C79}"/>
              </a:ext>
            </a:extLst>
          </p:cNvPr>
          <p:cNvSpPr/>
          <p:nvPr/>
        </p:nvSpPr>
        <p:spPr>
          <a:xfrm>
            <a:off x="2931273" y="3288552"/>
            <a:ext cx="1837951" cy="237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93420C6-017F-321F-828E-ED11B6205C55}"/>
              </a:ext>
            </a:extLst>
          </p:cNvPr>
          <p:cNvCxnSpPr>
            <a:endCxn id="21" idx="0"/>
          </p:cNvCxnSpPr>
          <p:nvPr/>
        </p:nvCxnSpPr>
        <p:spPr>
          <a:xfrm>
            <a:off x="4549588" y="3526545"/>
            <a:ext cx="66049" cy="1564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46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DCF25-FBBA-4B25-2B00-7F21B82E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Get/Search 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C7B32F-EEC6-85CC-8980-497BC19C9974}"/>
              </a:ext>
            </a:extLst>
          </p:cNvPr>
          <p:cNvSpPr txBox="1"/>
          <p:nvPr/>
        </p:nvSpPr>
        <p:spPr>
          <a:xfrm>
            <a:off x="838200" y="1690688"/>
            <a:ext cx="9580123" cy="70788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URL: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http://127.0.0.1:8000/api/v1/getLiability/{urlCondition}</a:t>
            </a:r>
            <a:endParaRPr lang="en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DA91FE-5649-9F20-FB6E-7CD148C98931}"/>
              </a:ext>
            </a:extLst>
          </p:cNvPr>
          <p:cNvSpPr txBox="1"/>
          <p:nvPr/>
        </p:nvSpPr>
        <p:spPr>
          <a:xfrm>
            <a:off x="838200" y="2572663"/>
            <a:ext cx="5922523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 Condition </a:t>
            </a:r>
            <a:r>
              <a:rPr lang="zh-TW" altLang="en-US" sz="2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代入方式參閱</a:t>
            </a:r>
            <a:r>
              <a:rPr lang="zh-TW" altLang="en-US" sz="2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 action="ppaction://hlinksldjump"/>
              </a:rPr>
              <a:t>發票工作主檔查詢</a:t>
            </a:r>
            <a:endParaRPr lang="en" altLang="zh-TW" sz="2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92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DCF25-FBBA-4B25-2B00-7F21B82E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3DBF9A6-0D1D-8F83-0777-ACDE1BA6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5778910" cy="323863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C7B32F-EEC6-85CC-8980-497BC19C9974}"/>
              </a:ext>
            </a:extLst>
          </p:cNvPr>
          <p:cNvSpPr txBox="1"/>
          <p:nvPr/>
        </p:nvSpPr>
        <p:spPr>
          <a:xfrm>
            <a:off x="771225" y="5319711"/>
            <a:ext cx="3495975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http://127.0.0.1:8000/api/v1/addLiability</a:t>
            </a:r>
            <a:endParaRPr lang="en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F3BE5CC-75D8-82B9-2BEB-07FF55376527}"/>
              </a:ext>
            </a:extLst>
          </p:cNvPr>
          <p:cNvSpPr txBox="1"/>
          <p:nvPr/>
        </p:nvSpPr>
        <p:spPr>
          <a:xfrm>
            <a:off x="4448484" y="5085777"/>
            <a:ext cx="403675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BillMilestone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計帳段號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PartyName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會員名稱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LBRatio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float,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CreateDate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建立日期</a:t>
            </a: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(datetime), 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```</a:t>
            </a:r>
          </a:p>
          <a:p>
            <a:r>
              <a:rPr lang="zh-TW" altLang="en-US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不要帶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『</a:t>
            </a:r>
            <a:r>
              <a:rPr lang="en-US" altLang="zh-TW" sz="1000" dirty="0" err="1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LBRawID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』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41E1E9-8B23-339F-2985-19626737541D}"/>
              </a:ext>
            </a:extLst>
          </p:cNvPr>
          <p:cNvSpPr txBox="1"/>
          <p:nvPr/>
        </p:nvSpPr>
        <p:spPr>
          <a:xfrm>
            <a:off x="7708490" y="3203566"/>
            <a:ext cx="2281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n個就發n個request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1B392C-AB82-D906-86EC-C2D885F18D0B}"/>
              </a:ext>
            </a:extLst>
          </p:cNvPr>
          <p:cNvSpPr/>
          <p:nvPr/>
        </p:nvSpPr>
        <p:spPr>
          <a:xfrm>
            <a:off x="4518025" y="3683000"/>
            <a:ext cx="195224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3" name="曲線接點 22">
            <a:extLst>
              <a:ext uri="{FF2B5EF4-FFF2-40B4-BE49-F238E27FC236}">
                <a16:creationId xmlns:a16="http://schemas.microsoft.com/office/drawing/2014/main" id="{3AB1F4E7-3A0B-5FCF-C717-DD9DBD98C319}"/>
              </a:ext>
            </a:extLst>
          </p:cNvPr>
          <p:cNvCxnSpPr>
            <a:stCxn id="21" idx="3"/>
            <a:endCxn id="20" idx="1"/>
          </p:cNvCxnSpPr>
          <p:nvPr/>
        </p:nvCxnSpPr>
        <p:spPr>
          <a:xfrm flipV="1">
            <a:off x="4713249" y="3388232"/>
            <a:ext cx="2995241" cy="367793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D2BD688-5193-E03C-9FB2-E79A8CB43C79}"/>
              </a:ext>
            </a:extLst>
          </p:cNvPr>
          <p:cNvSpPr/>
          <p:nvPr/>
        </p:nvSpPr>
        <p:spPr>
          <a:xfrm>
            <a:off x="2931273" y="3288552"/>
            <a:ext cx="1837951" cy="237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93420C6-017F-321F-828E-ED11B6205C55}"/>
              </a:ext>
            </a:extLst>
          </p:cNvPr>
          <p:cNvCxnSpPr>
            <a:endCxn id="21" idx="0"/>
          </p:cNvCxnSpPr>
          <p:nvPr/>
        </p:nvCxnSpPr>
        <p:spPr>
          <a:xfrm>
            <a:off x="4549588" y="3526545"/>
            <a:ext cx="66049" cy="1564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8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1511</Words>
  <Application>Microsoft Macintosh PowerPoint</Application>
  <PresentationFormat>寬螢幕</PresentationFormat>
  <Paragraphs>124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BiauKai</vt:lpstr>
      <vt:lpstr>Arial</vt:lpstr>
      <vt:lpstr>Calibri</vt:lpstr>
      <vt:lpstr>Calibri Light</vt:lpstr>
      <vt:lpstr>Consolas</vt:lpstr>
      <vt:lpstr>Office 佈景主題 2013 - 2022</vt:lpstr>
      <vt:lpstr>CBP API Document</vt:lpstr>
      <vt:lpstr>新增發票工作檔</vt:lpstr>
      <vt:lpstr>異動發票工作檔</vt:lpstr>
      <vt:lpstr>更動發票工作檔狀態</vt:lpstr>
      <vt:lpstr>刪除發票工作檔</vt:lpstr>
      <vt:lpstr>發票工作主檔查詢</vt:lpstr>
      <vt:lpstr>新增Liability</vt:lpstr>
      <vt:lpstr>Get/Search Liability</vt:lpstr>
      <vt:lpstr>新增Liability</vt:lpstr>
      <vt:lpstr>更新Liability</vt:lpstr>
      <vt:lpstr>刪除Liability</vt:lpstr>
      <vt:lpstr>分段Liability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CBP API Document</dc:title>
  <dc:creator>董宇哲</dc:creator>
  <cp:lastModifiedBy>董宇哲</cp:lastModifiedBy>
  <cp:revision>52</cp:revision>
  <dcterms:created xsi:type="dcterms:W3CDTF">2023-01-09T03:23:02Z</dcterms:created>
  <dcterms:modified xsi:type="dcterms:W3CDTF">2023-01-13T01:34:22Z</dcterms:modified>
</cp:coreProperties>
</file>