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7"/>
  </p:normalViewPr>
  <p:slideViewPr>
    <p:cSldViewPr snapToGrid="0">
      <p:cViewPr>
        <p:scale>
          <a:sx n="154" d="100"/>
          <a:sy n="154" d="100"/>
        </p:scale>
        <p:origin x="80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/%7bBillingNo%7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作廢</a:t>
            </a: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待合併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查詢發票主檔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Method: GET</a:t>
            </a:r>
          </a:p>
          <a:p>
            <a:r>
              <a:rPr lang="en-US" altLang="zh-TW" sz="1200" dirty="0"/>
              <a:t>URL: </a:t>
            </a:r>
            <a:r>
              <a:rPr lang="zh-TW" altLang="en-US" sz="1200" dirty="0"/>
              <a:t>http://localhost:8000/api/v1/InvoiceMaster/</a:t>
            </a:r>
            <a:r>
              <a:rPr lang="en-US" altLang="zh-TW" sz="1200" dirty="0">
                <a:highlight>
                  <a:srgbClr val="FFFF00"/>
                </a:highlight>
              </a:rPr>
              <a:t>Status=TO_MERGE</a:t>
            </a:r>
            <a:r>
              <a:rPr lang="en-US" altLang="zh-TW" sz="1200" dirty="0"/>
              <a:t>&amp;</a:t>
            </a:r>
            <a:r>
              <a:rPr lang="zh-TW" altLang="en-US" sz="1200" dirty="0"/>
              <a:t>PartyName=會員名稱&amp;SupplierName=供應商名稱&amp;SubmarineCable=海纜名稱&amp;WorkTitle=海纜作業</a:t>
            </a:r>
            <a:r>
              <a:rPr lang="en-US" altLang="zh-TW" sz="1200" dirty="0"/>
              <a:t>...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stCxn id="9" idx="2"/>
          </p:cNvCxnSpPr>
          <p:nvPr/>
        </p:nvCxnSpPr>
        <p:spPr>
          <a:xfrm>
            <a:off x="1187197" y="2980945"/>
            <a:ext cx="3192779" cy="960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3049524" y="3244334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1487661.54,</a:t>
            </a:r>
          </a:p>
          <a:p>
            <a:pPr lvl="4"/>
            <a:r>
              <a:rPr lang="zh-TW" altLang="en-US" sz="1000" dirty="0"/>
              <a:t>"FeeAmountPost": 106261.54</a:t>
            </a:r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en-US" altLang="zh-TW" sz="1000" dirty="0"/>
              <a:t>{…},</a:t>
            </a:r>
          </a:p>
          <a:p>
            <a:pPr lvl="3"/>
            <a:r>
              <a:rPr lang="en-US" altLang="zh-TW" sz="1000" dirty="0"/>
              <a:t>{…},</a:t>
            </a:r>
            <a:endParaRPr lang="zh-TW" altLang="en-US" sz="1000" dirty="0"/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待合併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按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"+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合併帳單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")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3E7E80-8BCB-DCB3-C100-2A5CC9CB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3" y="1166987"/>
            <a:ext cx="8521190" cy="11662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ED72EE-29C8-882F-0D32-1B93528C01AD}"/>
              </a:ext>
            </a:extLst>
          </p:cNvPr>
          <p:cNvSpPr/>
          <p:nvPr/>
        </p:nvSpPr>
        <p:spPr>
          <a:xfrm>
            <a:off x="7714211" y="1492432"/>
            <a:ext cx="548640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339437" y="2492549"/>
            <a:ext cx="44181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": "</a:t>
            </a:r>
            <a:r>
              <a:rPr lang="en" altLang="zh-TW" sz="1200" dirty="0" err="1"/>
              <a:t>testNo</a:t>
            </a:r>
            <a:r>
              <a:rPr lang="en" altLang="zh-TW" sz="1200" dirty="0"/>
              <a:t>.",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endParaRPr lang="zh-TW" altLang="en-US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29175DF-5569-3966-A915-4316C8784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96" y="3165843"/>
            <a:ext cx="4130770" cy="252517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8412481" y="720674"/>
            <a:ext cx="61805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"BillMasterID": int,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"BillDetailID": int,</a:t>
            </a:r>
          </a:p>
          <a:p>
            <a:r>
              <a:rPr lang="zh-TW" altLang="en-US" sz="800" dirty="0"/>
              <a:t>                "BillMasterID": int,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"SubmarineCable": str,</a:t>
            </a:r>
          </a:p>
          <a:p>
            <a:r>
              <a:rPr lang="zh-TW" altLang="en-US" sz="800" dirty="0"/>
              <a:t>                "WorkTitle": 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做完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CB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抵扣後退回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-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待合併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合併後送出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CB5CFD-EFCB-8914-29AE-4E42B892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690688"/>
            <a:ext cx="4418137" cy="27008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950975" y="4622399"/>
            <a:ext cx="60510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Step1. 檢查帳單號碼</a:t>
            </a:r>
          </a:p>
          <a:p>
            <a:r>
              <a:rPr lang="zh-TW" altLang="en-US" sz="1200" dirty="0"/>
              <a:t>Method: GET</a:t>
            </a:r>
          </a:p>
          <a:p>
            <a:r>
              <a:rPr lang="zh-TW" altLang="en-US" sz="1200" dirty="0"/>
              <a:t>URL: </a:t>
            </a:r>
            <a:r>
              <a:rPr lang="zh-TW" altLang="en-US" sz="1200" dirty="0">
                <a:hlinkClick r:id="rId3"/>
              </a:rPr>
              <a:t>http://localhost:8000/api/v1/checkBillingNo/</a:t>
            </a:r>
            <a:r>
              <a:rPr lang="zh-TW" altLang="en-US" sz="1200" dirty="0">
                <a:highlight>
                  <a:srgbClr val="FFFF00"/>
                </a:highlight>
                <a:hlinkClick r:id="rId3"/>
              </a:rPr>
              <a:t>{BillingNo}</a:t>
            </a:r>
            <a:endParaRPr lang="en-US" altLang="zh-TW" sz="1200" dirty="0">
              <a:highlight>
                <a:srgbClr val="FFFF00"/>
              </a:highlight>
            </a:endParaRPr>
          </a:p>
          <a:p>
            <a:r>
              <a:rPr lang="zh-TW" altLang="en-US" sz="1200" dirty="0"/>
              <a:t>回傳內容</a:t>
            </a:r>
            <a:r>
              <a:rPr lang="en-US" altLang="zh-TW" sz="1200" dirty="0"/>
              <a:t>: </a:t>
            </a:r>
            <a:br>
              <a:rPr lang="en-US" altLang="zh-TW" sz="1200" dirty="0"/>
            </a:br>
            <a:r>
              <a:rPr lang="en-US" altLang="zh-TW" sz="1200" dirty="0"/>
              <a:t>    1. {"</a:t>
            </a:r>
            <a:r>
              <a:rPr lang="en" altLang="zh-TW" sz="1200" dirty="0"/>
              <a:t>message": 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 is not exist"} </a:t>
            </a:r>
            <a:br>
              <a:rPr lang="en" altLang="zh-TW" sz="1200" dirty="0"/>
            </a:br>
            <a:r>
              <a:rPr lang="en" altLang="zh-TW" sz="1200" dirty="0"/>
              <a:t>    2. {"message": 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 is exist"}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3031299" y="2705622"/>
            <a:ext cx="1290180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stCxn id="8" idx="2"/>
          </p:cNvCxnSpPr>
          <p:nvPr/>
        </p:nvCxnSpPr>
        <p:spPr>
          <a:xfrm>
            <a:off x="3676389" y="2931090"/>
            <a:ext cx="751562" cy="214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714</Words>
  <Application>Microsoft Macintosh PowerPoint</Application>
  <PresentationFormat>寬螢幕</PresentationFormat>
  <Paragraphs>110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BiauKai</vt:lpstr>
      <vt:lpstr>Arial</vt:lpstr>
      <vt:lpstr>Calibri</vt:lpstr>
      <vt:lpstr>Calibri Light</vt:lpstr>
      <vt:lpstr>Times New Roman</vt:lpstr>
      <vt:lpstr>Office 佈景主題</vt:lpstr>
      <vt:lpstr>退回&amp;作廢</vt:lpstr>
      <vt:lpstr>待合併(查詢發票主檔)</vt:lpstr>
      <vt:lpstr>PowerPoint 簡報</vt:lpstr>
      <vt:lpstr>待合併(按"+合併帳單")</vt:lpstr>
      <vt:lpstr>做完CB抵扣後退回-待合併(合併後送出)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7</cp:revision>
  <dcterms:created xsi:type="dcterms:W3CDTF">2023-02-23T05:37:39Z</dcterms:created>
  <dcterms:modified xsi:type="dcterms:W3CDTF">2023-03-13T10:42:21Z</dcterms:modified>
</cp:coreProperties>
</file>