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14844" y="-6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D1989B-4BCF-4ACF-9ED5-B90385793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6181D9-DC35-4B79-BF88-E2EC7CCCF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082FA1-4C9A-49AC-A923-D060819A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B3F-C5D3-47BF-B24B-A73A8139B9BC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7AF842-513E-430B-99EA-7F6A0853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1C9791-403E-4E88-BC98-1239AE69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B5-3695-4507-B8D8-6E214F274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43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26692-64C4-4CCB-828F-E4C11F9E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5AD499-BAEF-40DE-9456-7DC713DF4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6A12DC-4889-4DB0-A669-0CBBC843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B3F-C5D3-47BF-B24B-A73A8139B9BC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187B74-441F-4AF8-80A7-91554551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FCB3E3-40DC-45FC-9081-BEB2D1BC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B5-3695-4507-B8D8-6E214F274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71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5117EF9-6C60-41EA-9740-F3F4BBFE9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70A396A-05B9-416B-B073-2728BDA9B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9950A5-5B44-4D0F-BB5A-E1D578ED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B3F-C5D3-47BF-B24B-A73A8139B9BC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2646EB-761C-4C5D-9D4C-8B20E336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F89CEF-635E-4BF1-9EF7-1E815E7A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B5-3695-4507-B8D8-6E214F274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95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9E9E7-59B9-43F9-B1A2-39F2A3B0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D4F15C-C82F-4655-95EA-3D9286C2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F7F189-5EDE-4C7C-925D-1C693B21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B3F-C5D3-47BF-B24B-A73A8139B9BC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DD76A7-155E-4C81-AC1F-9281265F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D98327-2C5C-4344-BD2F-8804B4A9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B5-3695-4507-B8D8-6E214F274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3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6D1394-F61E-4E9D-BA0F-59136CE3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332341-0114-4065-AF55-10783913B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0AF7DF-9E6F-44F5-82C7-65F68EFF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B3F-C5D3-47BF-B24B-A73A8139B9BC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EEF0F2-153A-4723-9E3B-F82E5E62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099214-481A-47AD-868E-6FA4A3CC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B5-3695-4507-B8D8-6E214F274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2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45189-B6A9-482D-AB6F-78AFCA1F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ABC3D-3595-4EE2-9E5B-0489A9C7F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277039-6503-4817-8862-32C0CADF8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F5F8B1-ADA4-41DA-9DB2-967582A9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B3F-C5D3-47BF-B24B-A73A8139B9BC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EDA616-C11A-4F53-A6CC-1E5F1DB8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670851-543C-4A00-AD57-5853A74A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B5-3695-4507-B8D8-6E214F274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52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AFF314-D067-4D06-AE8D-7AA94D07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A13361-BC9B-4A08-80E1-D11E32962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C6A02E-5CF8-4346-B8D8-629E590D0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26503D2-B330-47F4-8271-FCD54232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DC066E-331F-49A6-8E2A-A25BB08D1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C201724-D23C-43BA-8DD6-231B53BB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B3F-C5D3-47BF-B24B-A73A8139B9BC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9AEA778-A9DB-4C64-B0DD-85166DB7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4686C97-C6EF-40B6-B9E2-70C14558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B5-3695-4507-B8D8-6E214F274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71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635722-AF86-4E42-9D9B-E0DA86DB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E98A4F-4390-456D-9E3C-4FB520CF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B3F-C5D3-47BF-B24B-A73A8139B9BC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6ABD51-FD97-482B-9392-EC46CC55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94C554-0623-4ADB-A375-EA908C36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B5-3695-4507-B8D8-6E214F274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36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C30ECA3-42FE-451B-967C-CA60A687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B3F-C5D3-47BF-B24B-A73A8139B9BC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7593FF-E8A6-4A03-AEE5-129591BE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7E51C5-345D-424D-93AB-5956DC94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B5-3695-4507-B8D8-6E214F274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30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270788-20BF-4E29-A4F6-204400F4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95618-B6B9-45CA-B66A-4FC1E078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2DE465-7F14-47F8-8135-A7731A090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9B1F04-62D3-4308-9C53-2E36BFD8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B3F-C5D3-47BF-B24B-A73A8139B9BC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F1EDE0-C48C-4BD2-9D26-6F906CE9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49E85F-8C7B-44B5-B13C-60F13EF5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B5-3695-4507-B8D8-6E214F274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77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768A9E-1D9A-47E9-83F2-783C16AA8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0CE9AA-795C-44D9-9C04-0F7A62792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98D779-D0BC-4B39-B663-02C9B2987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1F0906-B3B8-4B35-9C12-7F566F2C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2B3F-C5D3-47BF-B24B-A73A8139B9BC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135C24-8905-4623-BD6F-85F5BA05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114279-417E-4856-9401-BC65EE50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B5-3695-4507-B8D8-6E214F274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65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FCD07A6-70E1-4DDA-8915-083932DA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BDCDF7-813F-4EBF-B5BA-A3BAC56F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7AB8FD-7F10-4DE9-B95A-55C620F6D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2B3F-C5D3-47BF-B24B-A73A8139B9BC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6CD696-E15F-4E03-99CE-BD5E813A2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21EFDF-BAD4-4CC4-9B05-324C64701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A99B5-3695-4507-B8D8-6E214F274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81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7F549F-E1BA-4C02-92F6-320B6CECE1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帳單</a:t>
            </a:r>
            <a:r>
              <a:rPr lang="en-US" altLang="zh-TW" dirty="0"/>
              <a:t>Draft API(docx)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801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187F1B-1DBF-426B-85A2-C17574BC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POST(</a:t>
            </a:r>
            <a:r>
              <a:rPr lang="zh-TW" altLang="en-US" dirty="0"/>
              <a:t>帳單</a:t>
            </a:r>
            <a:r>
              <a:rPr lang="en-US" altLang="zh-TW" dirty="0"/>
              <a:t>Draft)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1BD51FD-4EA2-464B-B504-4B50004EB975}"/>
              </a:ext>
            </a:extLst>
          </p:cNvPr>
          <p:cNvSpPr txBox="1"/>
          <p:nvPr/>
        </p:nvSpPr>
        <p:spPr>
          <a:xfrm>
            <a:off x="8932334" y="2204074"/>
            <a:ext cx="27262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{</a:t>
            </a:r>
          </a:p>
          <a:p>
            <a:r>
              <a:rPr lang="zh-TW" altLang="en-US" sz="1200" dirty="0"/>
              <a:t>    "BillMasterID": 1,</a:t>
            </a:r>
          </a:p>
          <a:p>
            <a:r>
              <a:rPr lang="zh-TW" altLang="en-US" sz="1200" dirty="0"/>
              <a:t>    "UserID": "chang_ty",</a:t>
            </a:r>
          </a:p>
          <a:p>
            <a:r>
              <a:rPr lang="zh-TW" altLang="en-US" sz="1200" dirty="0"/>
              <a:t>    "IssueDate": "2023/04/01",</a:t>
            </a:r>
          </a:p>
          <a:p>
            <a:r>
              <a:rPr lang="zh-TW" altLang="en-US" sz="1200" dirty="0"/>
              <a:t>    "DueDate": "2023/04/30",</a:t>
            </a:r>
          </a:p>
          <a:p>
            <a:r>
              <a:rPr lang="zh-TW" altLang="en-US" sz="1200" dirty="0"/>
              <a:t>    "WorkTitle": "Construction #11",</a:t>
            </a:r>
          </a:p>
          <a:p>
            <a:r>
              <a:rPr lang="zh-TW" altLang="en-US" sz="1200" dirty="0"/>
              <a:t>    "InvoiceName": "",</a:t>
            </a:r>
          </a:p>
          <a:p>
            <a:r>
              <a:rPr lang="zh-TW" altLang="en-US" sz="1200" dirty="0"/>
              <a:t>}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2D4290C-BA01-491E-B928-46D7EBCEA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84" y="2040466"/>
            <a:ext cx="7736364" cy="463973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47842A7-ED81-46C3-848A-5FF1B870814E}"/>
              </a:ext>
            </a:extLst>
          </p:cNvPr>
          <p:cNvSpPr/>
          <p:nvPr/>
        </p:nvSpPr>
        <p:spPr>
          <a:xfrm>
            <a:off x="911224" y="3197225"/>
            <a:ext cx="2921001" cy="254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632101-F738-4FB5-92C5-36CC5BEAA965}"/>
              </a:ext>
            </a:extLst>
          </p:cNvPr>
          <p:cNvSpPr/>
          <p:nvPr/>
        </p:nvSpPr>
        <p:spPr>
          <a:xfrm>
            <a:off x="9151145" y="3174207"/>
            <a:ext cx="1993106" cy="166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B7743BC7-0EC1-4FF2-9BA9-DB57538F0302}"/>
              </a:ext>
            </a:extLst>
          </p:cNvPr>
          <p:cNvCxnSpPr>
            <a:stCxn id="9" idx="1"/>
            <a:endCxn id="8" idx="0"/>
          </p:cNvCxnSpPr>
          <p:nvPr/>
        </p:nvCxnSpPr>
        <p:spPr>
          <a:xfrm rot="10800000">
            <a:off x="2371725" y="3197225"/>
            <a:ext cx="6779420" cy="60326"/>
          </a:xfrm>
          <a:prstGeom prst="bentConnector4">
            <a:avLst>
              <a:gd name="adj1" fmla="val 7082"/>
              <a:gd name="adj2" fmla="val 2297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6CA1D36-24EB-43EA-BD58-A78935C77072}"/>
              </a:ext>
            </a:extLst>
          </p:cNvPr>
          <p:cNvSpPr/>
          <p:nvPr/>
        </p:nvSpPr>
        <p:spPr>
          <a:xfrm>
            <a:off x="911224" y="3860799"/>
            <a:ext cx="2921001" cy="227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E51CF6-FFCD-440F-8D04-583991A1658F}"/>
              </a:ext>
            </a:extLst>
          </p:cNvPr>
          <p:cNvSpPr/>
          <p:nvPr/>
        </p:nvSpPr>
        <p:spPr>
          <a:xfrm>
            <a:off x="9151145" y="3363911"/>
            <a:ext cx="1142999" cy="1531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C1383044-6348-45A7-9E90-E4CE841A4CA8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rot="10800000" flipV="1">
            <a:off x="3832225" y="3440509"/>
            <a:ext cx="5318920" cy="534194"/>
          </a:xfrm>
          <a:prstGeom prst="bentConnector3">
            <a:avLst>
              <a:gd name="adj1" fmla="val 1024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1013D1B2-3C27-47BE-8CD2-B21B0E9FADA0}"/>
              </a:ext>
            </a:extLst>
          </p:cNvPr>
          <p:cNvSpPr/>
          <p:nvPr/>
        </p:nvSpPr>
        <p:spPr>
          <a:xfrm>
            <a:off x="9151145" y="2991249"/>
            <a:ext cx="1604961" cy="159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9EE100-A614-427B-BDAE-9BA743D5107D}"/>
              </a:ext>
            </a:extLst>
          </p:cNvPr>
          <p:cNvSpPr/>
          <p:nvPr/>
        </p:nvSpPr>
        <p:spPr>
          <a:xfrm>
            <a:off x="9151145" y="2798221"/>
            <a:ext cx="1671636" cy="159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25A654-7B22-48B7-8383-381A6DD25BDB}"/>
              </a:ext>
            </a:extLst>
          </p:cNvPr>
          <p:cNvSpPr/>
          <p:nvPr/>
        </p:nvSpPr>
        <p:spPr>
          <a:xfrm>
            <a:off x="911224" y="4088607"/>
            <a:ext cx="1460502" cy="227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AE1127-862B-4BA4-9501-044695FA8FD3}"/>
              </a:ext>
            </a:extLst>
          </p:cNvPr>
          <p:cNvSpPr/>
          <p:nvPr/>
        </p:nvSpPr>
        <p:spPr>
          <a:xfrm>
            <a:off x="2371724" y="4088607"/>
            <a:ext cx="1460502" cy="227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5A00DA2C-8E2C-4A2B-82D1-8D224693D3F6}"/>
              </a:ext>
            </a:extLst>
          </p:cNvPr>
          <p:cNvCxnSpPr>
            <a:stCxn id="21" idx="1"/>
            <a:endCxn id="24" idx="2"/>
          </p:cNvCxnSpPr>
          <p:nvPr/>
        </p:nvCxnSpPr>
        <p:spPr>
          <a:xfrm rot="10800000" flipV="1">
            <a:off x="3101975" y="3071220"/>
            <a:ext cx="6049170" cy="1245194"/>
          </a:xfrm>
          <a:prstGeom prst="bentConnector4">
            <a:avLst>
              <a:gd name="adj1" fmla="val 43964"/>
              <a:gd name="adj2" fmla="val 11835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9A1F50A4-EFD3-4649-A4BD-707810A20764}"/>
              </a:ext>
            </a:extLst>
          </p:cNvPr>
          <p:cNvCxnSpPr>
            <a:cxnSpLocks/>
            <a:endCxn id="23" idx="2"/>
          </p:cNvCxnSpPr>
          <p:nvPr/>
        </p:nvCxnSpPr>
        <p:spPr>
          <a:xfrm rot="10800000" flipV="1">
            <a:off x="1641475" y="2878192"/>
            <a:ext cx="7509670" cy="1438222"/>
          </a:xfrm>
          <a:prstGeom prst="bentConnector4">
            <a:avLst>
              <a:gd name="adj1" fmla="val 45138"/>
              <a:gd name="adj2" fmla="val 11589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16476AD-939F-4161-9ADB-097243F8CB12}"/>
              </a:ext>
            </a:extLst>
          </p:cNvPr>
          <p:cNvSpPr txBox="1"/>
          <p:nvPr/>
        </p:nvSpPr>
        <p:spPr>
          <a:xfrm>
            <a:off x="8932334" y="1762715"/>
            <a:ext cx="1242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POST Body</a:t>
            </a:r>
          </a:p>
        </p:txBody>
      </p:sp>
    </p:spTree>
    <p:extLst>
      <p:ext uri="{BB962C8B-B14F-4D97-AF65-F5344CB8AC3E}">
        <p14:creationId xmlns:p14="http://schemas.microsoft.com/office/powerpoint/2010/main" val="63740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55</Words>
  <Application>Microsoft Office PowerPoint</Application>
  <PresentationFormat>寬螢幕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帳單Draft API(docx)</vt:lpstr>
      <vt:lpstr>POST(帳單Draft)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帳單Draft API(docx)</dc:title>
  <dc:creator>宇哲 董</dc:creator>
  <cp:lastModifiedBy>宇哲 董</cp:lastModifiedBy>
  <cp:revision>6</cp:revision>
  <dcterms:created xsi:type="dcterms:W3CDTF">2023-04-02T09:25:27Z</dcterms:created>
  <dcterms:modified xsi:type="dcterms:W3CDTF">2023-04-02T09:33:09Z</dcterms:modified>
</cp:coreProperties>
</file>