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tiff" ContentType="image/tiff"/>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3.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4.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5.xml" ContentType="application/vnd.openxmlformats-officedocument.theme+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768" r:id="rId2"/>
    <p:sldMasterId id="2147483853" r:id="rId3"/>
    <p:sldMasterId id="2147483931" r:id="rId4"/>
    <p:sldMasterId id="2147483992" r:id="rId5"/>
    <p:sldMasterId id="2147484128" r:id="rId6"/>
  </p:sldMasterIdLst>
  <p:notesMasterIdLst>
    <p:notesMasterId r:id="rId10"/>
  </p:notesMasterIdLst>
  <p:sldIdLst>
    <p:sldId id="584" r:id="rId7"/>
    <p:sldId id="782" r:id="rId8"/>
    <p:sldId id="80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85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60" autoAdjust="0"/>
    <p:restoredTop sz="73966" autoAdjust="0"/>
  </p:normalViewPr>
  <p:slideViewPr>
    <p:cSldViewPr snapToGrid="0" snapToObjects="1">
      <p:cViewPr varScale="1">
        <p:scale>
          <a:sx n="56" d="100"/>
          <a:sy n="56" d="100"/>
        </p:scale>
        <p:origin x="48" y="34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94" d="100"/>
        <a:sy n="94"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1.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presProps" Target="presProps.xml"/><Relationship Id="rId5" Type="http://schemas.openxmlformats.org/officeDocument/2006/relationships/slideMaster" Target="slideMasters/slideMaster5.xml"/><Relationship Id="rId10"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A36161-4147-4D4D-BE2C-B4AE70BE7CB4}" type="datetimeFigureOut">
              <a:rPr lang="en-US" smtClean="0"/>
              <a:t>11/6/2018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86E5AB-D48C-5947-B190-411BC8DAA439}" type="slidenum">
              <a:rPr lang="en-US" smtClean="0"/>
              <a:t>‹#›</a:t>
            </a:fld>
            <a:endParaRPr lang="en-US"/>
          </a:p>
        </p:txBody>
      </p:sp>
    </p:spTree>
    <p:extLst>
      <p:ext uri="{BB962C8B-B14F-4D97-AF65-F5344CB8AC3E}">
        <p14:creationId xmlns:p14="http://schemas.microsoft.com/office/powerpoint/2010/main" val="1434616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389288A-BD78-EC48-81B6-C08E556E1607}" type="slidenum">
              <a:rPr kumimoji="0" lang="en-US" sz="1200" b="0" i="0" u="none" strike="noStrike" kern="1200" cap="none" spc="0" normalizeH="0" baseline="0" noProof="0" smtClean="0">
                <a:ln>
                  <a:noFill/>
                </a:ln>
                <a:solidFill>
                  <a:prstClr val="black"/>
                </a:solidFill>
                <a:effectLst/>
                <a:uLnTx/>
                <a:uFillTx/>
                <a:latin typeface="Arial"/>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23359313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Shape 150"/>
          <p:cNvSpPr>
            <a:spLocks noGrp="1" noRot="1" noChangeAspect="1"/>
          </p:cNvSpPr>
          <p:nvPr>
            <p:ph type="sldImg"/>
          </p:nvPr>
        </p:nvSpPr>
        <p:spPr>
          <a:prstGeom prst="rect">
            <a:avLst/>
          </a:prstGeom>
        </p:spPr>
        <p:txBody>
          <a:bodyPr/>
          <a:lstStyle/>
          <a:p>
            <a:endParaRPr/>
          </a:p>
        </p:txBody>
      </p:sp>
      <p:sp>
        <p:nvSpPr>
          <p:cNvPr id="151" name="Shape 151"/>
          <p:cNvSpPr>
            <a:spLocks noGrp="1"/>
          </p:cNvSpPr>
          <p:nvPr>
            <p:ph type="body" sz="quarter" idx="1"/>
          </p:nvPr>
        </p:nvSpPr>
        <p:spPr>
          <a:prstGeom prst="rect">
            <a:avLst/>
          </a:prstGeom>
        </p:spPr>
        <p:txBody>
          <a:bodyPr/>
          <a:lstStyle/>
          <a:p>
            <a:r>
              <a:rPr dirty="0"/>
              <a:t>The next generation of explorers, including you all, have much more knowledge. They will know what it looks like on their smartphones and NASA apps. They will expect it to work and be amazed with what they find.</a:t>
            </a:r>
            <a:r>
              <a:rPr lang="en-US" dirty="0"/>
              <a:t> And we want their help. They are the future scientists</a:t>
            </a:r>
            <a:r>
              <a:rPr lang="en-US" baseline="0" dirty="0"/>
              <a:t> and engineers. Whether they work for NASA or not, we want their help and participation. </a:t>
            </a:r>
            <a:endParaRPr dirty="0"/>
          </a:p>
        </p:txBody>
      </p:sp>
    </p:spTree>
    <p:extLst>
      <p:ext uri="{BB962C8B-B14F-4D97-AF65-F5344CB8AC3E}">
        <p14:creationId xmlns:p14="http://schemas.microsoft.com/office/powerpoint/2010/main" val="33268178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05C254BB-6854-4893-B510-576D1548A736}" type="datetimeFigureOut">
              <a:rPr lang="en-US" smtClean="0">
                <a:solidFill>
                  <a:prstClr val="black">
                    <a:tint val="75000"/>
                  </a:prstClr>
                </a:solidFill>
              </a:rPr>
              <a:pPr/>
              <a:t>11/6/2018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25C60DB-334C-454E-B210-77B0864F575E}"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C254BB-6854-4893-B510-576D1548A736}" type="datetimeFigureOut">
              <a:rPr lang="en-US" smtClean="0">
                <a:solidFill>
                  <a:prstClr val="black">
                    <a:tint val="75000"/>
                  </a:prstClr>
                </a:solidFill>
              </a:rPr>
              <a:pPr/>
              <a:t>11/6/2018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25C60DB-334C-454E-B210-77B0864F575E}"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C254BB-6854-4893-B510-576D1548A736}" type="datetimeFigureOut">
              <a:rPr lang="en-US" smtClean="0">
                <a:solidFill>
                  <a:prstClr val="black">
                    <a:tint val="75000"/>
                  </a:prstClr>
                </a:solidFill>
              </a:rPr>
              <a:pPr/>
              <a:t>11/6/2018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25C60DB-334C-454E-B210-77B0864F575E}"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ver w No Image">
    <p:spTree>
      <p:nvGrpSpPr>
        <p:cNvPr id="1" name=""/>
        <p:cNvGrpSpPr/>
        <p:nvPr/>
      </p:nvGrpSpPr>
      <p:grpSpPr>
        <a:xfrm>
          <a:off x="0" y="0"/>
          <a:ext cx="0" cy="0"/>
          <a:chOff x="0" y="0"/>
          <a:chExt cx="0" cy="0"/>
        </a:xfrm>
      </p:grpSpPr>
      <p:pic>
        <p:nvPicPr>
          <p:cNvPr id="3" name="Picture 2" descr="JPL-logo_Stacked_Red-Black.eps"/>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512771" y="1569592"/>
            <a:ext cx="2881215" cy="1440607"/>
          </a:xfrm>
          <a:prstGeom prst="rect">
            <a:avLst/>
          </a:prstGeom>
        </p:spPr>
      </p:pic>
      <p:sp>
        <p:nvSpPr>
          <p:cNvPr id="9" name="Text Placeholder 4"/>
          <p:cNvSpPr>
            <a:spLocks noGrp="1"/>
          </p:cNvSpPr>
          <p:nvPr>
            <p:ph type="body" sz="quarter" idx="3" hasCustomPrompt="1"/>
          </p:nvPr>
        </p:nvSpPr>
        <p:spPr>
          <a:xfrm>
            <a:off x="1608284" y="2914154"/>
            <a:ext cx="10032295" cy="430183"/>
          </a:xfrm>
          <a:prstGeom prst="rect">
            <a:avLst/>
          </a:prstGeom>
        </p:spPr>
        <p:txBody>
          <a:bodyPr anchor="t"/>
          <a:lstStyle>
            <a:lvl1pPr marL="0" indent="0">
              <a:buNone/>
              <a:defRPr sz="2800" b="0" baseline="0">
                <a:solidFill>
                  <a:srgbClr val="000000"/>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Presentation Title</a:t>
            </a:r>
          </a:p>
        </p:txBody>
      </p:sp>
      <p:sp>
        <p:nvSpPr>
          <p:cNvPr id="11" name="Text Placeholder 20"/>
          <p:cNvSpPr>
            <a:spLocks noGrp="1"/>
          </p:cNvSpPr>
          <p:nvPr>
            <p:ph type="body" sz="quarter" idx="19" hasCustomPrompt="1"/>
          </p:nvPr>
        </p:nvSpPr>
        <p:spPr>
          <a:xfrm>
            <a:off x="1623110" y="3493463"/>
            <a:ext cx="9998657" cy="1235772"/>
          </a:xfrm>
          <a:prstGeom prst="rect">
            <a:avLst/>
          </a:prstGeom>
        </p:spPr>
        <p:txBody>
          <a:bodyPr>
            <a:noAutofit/>
          </a:bodyPr>
          <a:lstStyle>
            <a:lvl1pPr marL="0" marR="0" indent="0" algn="l" defTabSz="457200" rtl="0" eaLnBrk="1" fontAlgn="auto" latinLnBrk="0" hangingPunct="1">
              <a:lnSpc>
                <a:spcPct val="100000"/>
              </a:lnSpc>
              <a:spcBef>
                <a:spcPct val="20000"/>
              </a:spcBef>
              <a:spcAft>
                <a:spcPts val="0"/>
              </a:spcAft>
              <a:buClrTx/>
              <a:buSzTx/>
              <a:buFontTx/>
              <a:buNone/>
              <a:tabLst/>
              <a:defRPr sz="1600" baseline="0">
                <a:solidFill>
                  <a:srgbClr val="000000"/>
                </a:solidFill>
                <a:latin typeface="Arial"/>
                <a:cs typeface="Arial"/>
              </a:defRPr>
            </a:lvl1pPr>
          </a:lstStyle>
          <a:p>
            <a:pPr lvl="0"/>
            <a:r>
              <a:rPr lang="en-US" dirty="0"/>
              <a:t>Click to Edit Name(s) of Presenter(s), Directorate/Division and Date</a:t>
            </a:r>
          </a:p>
        </p:txBody>
      </p:sp>
    </p:spTree>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ver w Horizontal Image">
    <p:spTree>
      <p:nvGrpSpPr>
        <p:cNvPr id="1" name=""/>
        <p:cNvGrpSpPr/>
        <p:nvPr/>
      </p:nvGrpSpPr>
      <p:grpSpPr>
        <a:xfrm>
          <a:off x="0" y="0"/>
          <a:ext cx="0" cy="0"/>
          <a:chOff x="0" y="0"/>
          <a:chExt cx="0" cy="0"/>
        </a:xfrm>
      </p:grpSpPr>
      <p:pic>
        <p:nvPicPr>
          <p:cNvPr id="9" name="Picture 8" descr="JPL-logo_Stacked_Red-Black.eps"/>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574924" y="5164669"/>
            <a:ext cx="2881215" cy="1440607"/>
          </a:xfrm>
          <a:prstGeom prst="rect">
            <a:avLst/>
          </a:prstGeom>
        </p:spPr>
      </p:pic>
      <p:sp>
        <p:nvSpPr>
          <p:cNvPr id="6" name="Picture Placeholder 7"/>
          <p:cNvSpPr>
            <a:spLocks noGrp="1"/>
          </p:cNvSpPr>
          <p:nvPr>
            <p:ph type="pic" sz="quarter" idx="13"/>
          </p:nvPr>
        </p:nvSpPr>
        <p:spPr>
          <a:xfrm>
            <a:off x="0" y="3"/>
            <a:ext cx="12192000" cy="4559905"/>
          </a:xfrm>
          <a:prstGeom prst="rect">
            <a:avLst/>
          </a:prstGeom>
        </p:spPr>
        <p:txBody>
          <a:bodyPr vert="horz" anchor="ctr"/>
          <a:lstStyle>
            <a:lvl1pPr marL="0" indent="0" algn="ctr">
              <a:buFontTx/>
              <a:buNone/>
              <a:defRPr sz="1600">
                <a:solidFill>
                  <a:srgbClr val="000000"/>
                </a:solidFill>
              </a:defRPr>
            </a:lvl1pPr>
          </a:lstStyle>
          <a:p>
            <a:endParaRPr lang="en-US" dirty="0"/>
          </a:p>
          <a:p>
            <a:r>
              <a:rPr lang="en-US" dirty="0"/>
              <a:t>\</a:t>
            </a:r>
          </a:p>
          <a:p>
            <a:r>
              <a:rPr lang="en-US" dirty="0"/>
              <a:t>Click Icon to Add Picture</a:t>
            </a:r>
          </a:p>
        </p:txBody>
      </p:sp>
      <p:sp>
        <p:nvSpPr>
          <p:cNvPr id="7" name="Text Placeholder 4"/>
          <p:cNvSpPr>
            <a:spLocks noGrp="1"/>
          </p:cNvSpPr>
          <p:nvPr>
            <p:ph type="body" sz="quarter" idx="3" hasCustomPrompt="1"/>
          </p:nvPr>
        </p:nvSpPr>
        <p:spPr>
          <a:xfrm>
            <a:off x="1739983" y="4942621"/>
            <a:ext cx="10032295" cy="430183"/>
          </a:xfrm>
          <a:prstGeom prst="rect">
            <a:avLst/>
          </a:prstGeom>
        </p:spPr>
        <p:txBody>
          <a:bodyPr anchor="t"/>
          <a:lstStyle>
            <a:lvl1pPr marL="0" indent="0" algn="r">
              <a:buNone/>
              <a:defRPr sz="2800" b="0" baseline="0">
                <a:solidFill>
                  <a:srgbClr val="000000"/>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Presentation Title</a:t>
            </a:r>
          </a:p>
        </p:txBody>
      </p:sp>
      <p:sp>
        <p:nvSpPr>
          <p:cNvPr id="8" name="Text Placeholder 20"/>
          <p:cNvSpPr>
            <a:spLocks noGrp="1"/>
          </p:cNvSpPr>
          <p:nvPr>
            <p:ph type="body" sz="quarter" idx="18" hasCustomPrompt="1"/>
          </p:nvPr>
        </p:nvSpPr>
        <p:spPr>
          <a:xfrm>
            <a:off x="1754805" y="5421290"/>
            <a:ext cx="9998657" cy="804438"/>
          </a:xfrm>
          <a:prstGeom prst="rect">
            <a:avLst/>
          </a:prstGeom>
        </p:spPr>
        <p:txBody>
          <a:bodyPr>
            <a:noAutofit/>
          </a:bodyPr>
          <a:lstStyle>
            <a:lvl1pPr marL="0" marR="0" indent="0" algn="r" defTabSz="457200" rtl="0" eaLnBrk="1" fontAlgn="auto" latinLnBrk="0" hangingPunct="1">
              <a:lnSpc>
                <a:spcPct val="100000"/>
              </a:lnSpc>
              <a:spcBef>
                <a:spcPct val="20000"/>
              </a:spcBef>
              <a:spcAft>
                <a:spcPts val="0"/>
              </a:spcAft>
              <a:buClrTx/>
              <a:buSzTx/>
              <a:buFontTx/>
              <a:buNone/>
              <a:tabLst/>
              <a:defRPr sz="1600" baseline="0">
                <a:solidFill>
                  <a:srgbClr val="000000"/>
                </a:solidFill>
                <a:latin typeface="Arial"/>
                <a:cs typeface="Arial"/>
              </a:defRPr>
            </a:lvl1pPr>
          </a:lstStyle>
          <a:p>
            <a:pPr lvl="0"/>
            <a:r>
              <a:rPr lang="en-US" dirty="0"/>
              <a:t>Click to Edit Name(s) of Presenter(s), Directorate/Division and Date</a:t>
            </a:r>
          </a:p>
        </p:txBody>
      </p:sp>
    </p:spTree>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pter Divider">
    <p:spTree>
      <p:nvGrpSpPr>
        <p:cNvPr id="1" name=""/>
        <p:cNvGrpSpPr/>
        <p:nvPr/>
      </p:nvGrpSpPr>
      <p:grpSpPr>
        <a:xfrm>
          <a:off x="0" y="0"/>
          <a:ext cx="0" cy="0"/>
          <a:chOff x="0" y="0"/>
          <a:chExt cx="0" cy="0"/>
        </a:xfrm>
      </p:grpSpPr>
      <p:sp>
        <p:nvSpPr>
          <p:cNvPr id="5" name="Text Placeholder 4"/>
          <p:cNvSpPr>
            <a:spLocks noGrp="1"/>
          </p:cNvSpPr>
          <p:nvPr>
            <p:ph type="body" sz="quarter" idx="3" hasCustomPrompt="1"/>
          </p:nvPr>
        </p:nvSpPr>
        <p:spPr>
          <a:xfrm>
            <a:off x="1" y="2995083"/>
            <a:ext cx="12192000" cy="867834"/>
          </a:xfrm>
          <a:prstGeom prst="rect">
            <a:avLst/>
          </a:prstGeom>
        </p:spPr>
        <p:txBody>
          <a:bodyPr anchor="t"/>
          <a:lstStyle>
            <a:lvl1pPr marL="0" indent="0" algn="ctr">
              <a:buNone/>
              <a:defRPr sz="4800" b="0" i="0" baseline="0">
                <a:solidFill>
                  <a:schemeClr val="tx1"/>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Chapter Divider</a:t>
            </a:r>
          </a:p>
        </p:txBody>
      </p:sp>
    </p:spTree>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oter">
    <p:spTree>
      <p:nvGrpSpPr>
        <p:cNvPr id="1" name=""/>
        <p:cNvGrpSpPr/>
        <p:nvPr/>
      </p:nvGrpSpPr>
      <p:grpSpPr>
        <a:xfrm>
          <a:off x="0" y="0"/>
          <a:ext cx="0" cy="0"/>
          <a:chOff x="0" y="0"/>
          <a:chExt cx="0" cy="0"/>
        </a:xfrm>
      </p:grpSpPr>
      <p:sp>
        <p:nvSpPr>
          <p:cNvPr id="9" name="Date Placeholder 3"/>
          <p:cNvSpPr>
            <a:spLocks noGrp="1"/>
          </p:cNvSpPr>
          <p:nvPr>
            <p:ph type="dt" sz="half" idx="2"/>
          </p:nvPr>
        </p:nvSpPr>
        <p:spPr>
          <a:xfrm>
            <a:off x="609601" y="6492878"/>
            <a:ext cx="1803400" cy="365125"/>
          </a:xfrm>
          <a:prstGeom prst="rect">
            <a:avLst/>
          </a:prstGeom>
        </p:spPr>
        <p:txBody>
          <a:bodyPr vert="horz" lIns="91440" tIns="45720" rIns="91440" bIns="45720" rtlCol="0" anchor="ctr"/>
          <a:lstStyle>
            <a:lvl1pPr algn="l">
              <a:defRPr sz="800">
                <a:solidFill>
                  <a:schemeClr val="tx1">
                    <a:tint val="75000"/>
                  </a:schemeClr>
                </a:solidFill>
              </a:defRPr>
            </a:lvl1pPr>
          </a:lstStyle>
          <a:p>
            <a:r>
              <a:rPr lang="en-US" dirty="0">
                <a:solidFill>
                  <a:prstClr val="black">
                    <a:tint val="75000"/>
                  </a:prstClr>
                </a:solidFill>
              </a:rPr>
              <a:t>Date Goes Here</a:t>
            </a:r>
          </a:p>
        </p:txBody>
      </p:sp>
      <p:sp>
        <p:nvSpPr>
          <p:cNvPr id="14" name="Footer Placeholder 4"/>
          <p:cNvSpPr>
            <a:spLocks noGrp="1"/>
          </p:cNvSpPr>
          <p:nvPr>
            <p:ph type="ftr" sz="quarter" idx="3"/>
          </p:nvPr>
        </p:nvSpPr>
        <p:spPr>
          <a:xfrm>
            <a:off x="2511780" y="6492878"/>
            <a:ext cx="7281333" cy="365125"/>
          </a:xfrm>
          <a:prstGeom prst="rect">
            <a:avLst/>
          </a:prstGeom>
        </p:spPr>
        <p:txBody>
          <a:bodyPr vert="horz" lIns="91440" tIns="45720" rIns="91440" bIns="45720" rtlCol="0" anchor="ctr"/>
          <a:lstStyle>
            <a:lvl1pPr algn="ctr">
              <a:defRPr sz="800">
                <a:solidFill>
                  <a:schemeClr val="tx1">
                    <a:tint val="75000"/>
                  </a:schemeClr>
                </a:solidFill>
              </a:defRPr>
            </a:lvl1pPr>
          </a:lstStyle>
          <a:p>
            <a:r>
              <a:rPr lang="en-US" dirty="0">
                <a:solidFill>
                  <a:prstClr val="black">
                    <a:tint val="75000"/>
                  </a:prstClr>
                </a:solidFill>
              </a:rPr>
              <a:t>Name of presentation or other info goes here</a:t>
            </a:r>
          </a:p>
        </p:txBody>
      </p:sp>
      <p:sp>
        <p:nvSpPr>
          <p:cNvPr id="15" name="Slide Number Placeholder 5"/>
          <p:cNvSpPr>
            <a:spLocks noGrp="1"/>
          </p:cNvSpPr>
          <p:nvPr>
            <p:ph type="sldNum" sz="quarter" idx="4"/>
          </p:nvPr>
        </p:nvSpPr>
        <p:spPr>
          <a:xfrm>
            <a:off x="9891892" y="6492878"/>
            <a:ext cx="1690511" cy="365125"/>
          </a:xfrm>
          <a:prstGeom prst="rect">
            <a:avLst/>
          </a:prstGeom>
        </p:spPr>
        <p:txBody>
          <a:bodyPr vert="horz" lIns="91440" tIns="45720" rIns="91440" bIns="45720" rtlCol="0" anchor="ctr"/>
          <a:lstStyle>
            <a:lvl1pPr algn="r">
              <a:defRPr sz="800">
                <a:solidFill>
                  <a:schemeClr val="tx1">
                    <a:tint val="75000"/>
                  </a:schemeClr>
                </a:solidFill>
              </a:defRPr>
            </a:lvl1pPr>
          </a:lstStyle>
          <a:p>
            <a:fld id="{1BB0B505-5A34-8746-A5A9-793D5E51FFCB}" type="slidenum">
              <a:rPr lang="en-US" smtClean="0">
                <a:solidFill>
                  <a:prstClr val="black">
                    <a:tint val="75000"/>
                  </a:prstClr>
                </a:solidFill>
              </a:rPr>
              <a:pPr/>
              <a:t>‹#›</a:t>
            </a:fld>
            <a:endParaRPr lang="en-US" dirty="0">
              <a:solidFill>
                <a:prstClr val="black">
                  <a:tint val="75000"/>
                </a:prstClr>
              </a:solidFill>
            </a:endParaRPr>
          </a:p>
        </p:txBody>
      </p:sp>
    </p:spTree>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Header/Footer">
    <p:spTree>
      <p:nvGrpSpPr>
        <p:cNvPr id="1" name=""/>
        <p:cNvGrpSpPr/>
        <p:nvPr/>
      </p:nvGrpSpPr>
      <p:grpSpPr>
        <a:xfrm>
          <a:off x="0" y="0"/>
          <a:ext cx="0" cy="0"/>
          <a:chOff x="0" y="0"/>
          <a:chExt cx="0" cy="0"/>
        </a:xfrm>
      </p:grpSpPr>
      <p:sp>
        <p:nvSpPr>
          <p:cNvPr id="9" name="Date Placeholder 3"/>
          <p:cNvSpPr>
            <a:spLocks noGrp="1"/>
          </p:cNvSpPr>
          <p:nvPr>
            <p:ph type="dt" sz="half" idx="2"/>
          </p:nvPr>
        </p:nvSpPr>
        <p:spPr>
          <a:xfrm>
            <a:off x="609601" y="6492878"/>
            <a:ext cx="1803400" cy="365125"/>
          </a:xfrm>
          <a:prstGeom prst="rect">
            <a:avLst/>
          </a:prstGeom>
        </p:spPr>
        <p:txBody>
          <a:bodyPr vert="horz" lIns="91440" tIns="45720" rIns="91440" bIns="45720" rtlCol="0" anchor="ctr"/>
          <a:lstStyle>
            <a:lvl1pPr algn="l">
              <a:defRPr sz="800">
                <a:solidFill>
                  <a:schemeClr val="tx1">
                    <a:tint val="75000"/>
                  </a:schemeClr>
                </a:solidFill>
              </a:defRPr>
            </a:lvl1pPr>
          </a:lstStyle>
          <a:p>
            <a:r>
              <a:rPr lang="en-US" dirty="0">
                <a:solidFill>
                  <a:prstClr val="black">
                    <a:tint val="75000"/>
                  </a:prstClr>
                </a:solidFill>
              </a:rPr>
              <a:t>Date Goes Here</a:t>
            </a:r>
          </a:p>
        </p:txBody>
      </p:sp>
      <p:sp>
        <p:nvSpPr>
          <p:cNvPr id="14" name="Footer Placeholder 4"/>
          <p:cNvSpPr>
            <a:spLocks noGrp="1"/>
          </p:cNvSpPr>
          <p:nvPr>
            <p:ph type="ftr" sz="quarter" idx="3"/>
          </p:nvPr>
        </p:nvSpPr>
        <p:spPr>
          <a:xfrm>
            <a:off x="2511780" y="6492878"/>
            <a:ext cx="7281333" cy="365125"/>
          </a:xfrm>
          <a:prstGeom prst="rect">
            <a:avLst/>
          </a:prstGeom>
        </p:spPr>
        <p:txBody>
          <a:bodyPr vert="horz" lIns="91440" tIns="45720" rIns="91440" bIns="45720" rtlCol="0" anchor="ctr"/>
          <a:lstStyle>
            <a:lvl1pPr algn="ctr">
              <a:defRPr sz="800">
                <a:solidFill>
                  <a:schemeClr val="tx1">
                    <a:tint val="75000"/>
                  </a:schemeClr>
                </a:solidFill>
              </a:defRPr>
            </a:lvl1pPr>
          </a:lstStyle>
          <a:p>
            <a:r>
              <a:rPr lang="en-US" dirty="0">
                <a:solidFill>
                  <a:prstClr val="black">
                    <a:tint val="75000"/>
                  </a:prstClr>
                </a:solidFill>
              </a:rPr>
              <a:t>Name of presentation or other info goes here</a:t>
            </a:r>
          </a:p>
        </p:txBody>
      </p:sp>
      <p:sp>
        <p:nvSpPr>
          <p:cNvPr id="15" name="Slide Number Placeholder 5"/>
          <p:cNvSpPr>
            <a:spLocks noGrp="1"/>
          </p:cNvSpPr>
          <p:nvPr>
            <p:ph type="sldNum" sz="quarter" idx="4"/>
          </p:nvPr>
        </p:nvSpPr>
        <p:spPr>
          <a:xfrm>
            <a:off x="9891892" y="6492878"/>
            <a:ext cx="1690511" cy="365125"/>
          </a:xfrm>
          <a:prstGeom prst="rect">
            <a:avLst/>
          </a:prstGeom>
        </p:spPr>
        <p:txBody>
          <a:bodyPr vert="horz" lIns="91440" tIns="45720" rIns="91440" bIns="45720" rtlCol="0" anchor="ctr"/>
          <a:lstStyle>
            <a:lvl1pPr algn="r">
              <a:defRPr sz="800">
                <a:solidFill>
                  <a:schemeClr val="tx1">
                    <a:tint val="75000"/>
                  </a:schemeClr>
                </a:solidFill>
              </a:defRPr>
            </a:lvl1pPr>
          </a:lstStyle>
          <a:p>
            <a:fld id="{1BB0B505-5A34-8746-A5A9-793D5E51FFCB}" type="slidenum">
              <a:rPr lang="en-US" smtClean="0">
                <a:solidFill>
                  <a:prstClr val="black">
                    <a:tint val="75000"/>
                  </a:prstClr>
                </a:solidFill>
              </a:rPr>
              <a:pPr/>
              <a:t>‹#›</a:t>
            </a:fld>
            <a:endParaRPr lang="en-US" dirty="0">
              <a:solidFill>
                <a:prstClr val="black">
                  <a:tint val="75000"/>
                </a:prstClr>
              </a:solidFill>
            </a:endParaRPr>
          </a:p>
        </p:txBody>
      </p:sp>
      <p:sp>
        <p:nvSpPr>
          <p:cNvPr id="13" name="Text Placeholder 13"/>
          <p:cNvSpPr>
            <a:spLocks noGrp="1"/>
          </p:cNvSpPr>
          <p:nvPr>
            <p:ph type="body" sz="quarter" idx="14" hasCustomPrompt="1"/>
          </p:nvPr>
        </p:nvSpPr>
        <p:spPr>
          <a:xfrm>
            <a:off x="632181" y="917225"/>
            <a:ext cx="10974917" cy="327905"/>
          </a:xfrm>
          <a:prstGeom prst="rect">
            <a:avLst/>
          </a:prstGeom>
        </p:spPr>
        <p:txBody>
          <a:bodyPr vert="horz"/>
          <a:lstStyle>
            <a:lvl1pPr marL="0" indent="0">
              <a:buFontTx/>
              <a:buNone/>
              <a:defRPr sz="2000" baseline="0">
                <a:solidFill>
                  <a:srgbClr val="000000"/>
                </a:solidFill>
              </a:defRPr>
            </a:lvl1pPr>
            <a:lvl2pPr marL="457200" indent="0">
              <a:buFontTx/>
              <a:buNone/>
              <a:defRPr sz="2000"/>
            </a:lvl2pPr>
            <a:lvl3pPr marL="914400" indent="0">
              <a:buFontTx/>
              <a:buNone/>
              <a:defRPr sz="2000"/>
            </a:lvl3pPr>
            <a:lvl4pPr marL="1371600" indent="0">
              <a:buFontTx/>
              <a:buNone/>
              <a:defRPr sz="2000"/>
            </a:lvl4pPr>
            <a:lvl5pPr marL="1828800" indent="0">
              <a:buFontTx/>
              <a:buNone/>
              <a:defRPr sz="2000"/>
            </a:lvl5pPr>
          </a:lstStyle>
          <a:p>
            <a:pPr lvl="0"/>
            <a:r>
              <a:rPr lang="en-US" dirty="0"/>
              <a:t>Click to Edit Subhead</a:t>
            </a:r>
          </a:p>
        </p:txBody>
      </p:sp>
      <p:sp>
        <p:nvSpPr>
          <p:cNvPr id="16" name="Title 1"/>
          <p:cNvSpPr>
            <a:spLocks noGrp="1"/>
          </p:cNvSpPr>
          <p:nvPr>
            <p:ph type="ctrTitle" hasCustomPrompt="1"/>
          </p:nvPr>
        </p:nvSpPr>
        <p:spPr>
          <a:xfrm>
            <a:off x="605368" y="454028"/>
            <a:ext cx="10977032" cy="436031"/>
          </a:xfrm>
          <a:prstGeom prst="rect">
            <a:avLst/>
          </a:prstGeom>
        </p:spPr>
        <p:txBody>
          <a:bodyPr anchor="t">
            <a:noAutofit/>
          </a:bodyPr>
          <a:lstStyle>
            <a:lvl1pPr algn="l">
              <a:defRPr sz="2800" b="1" i="0" cap="none">
                <a:solidFill>
                  <a:srgbClr val="000000"/>
                </a:solidFill>
                <a:latin typeface="Arial"/>
                <a:cs typeface="Arial"/>
              </a:defRPr>
            </a:lvl1pPr>
          </a:lstStyle>
          <a:p>
            <a:r>
              <a:rPr lang="en-US" dirty="0"/>
              <a:t>Click to Edit Header</a:t>
            </a:r>
          </a:p>
        </p:txBody>
      </p:sp>
    </p:spTree>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Bulleted List">
    <p:spTree>
      <p:nvGrpSpPr>
        <p:cNvPr id="1" name=""/>
        <p:cNvGrpSpPr/>
        <p:nvPr/>
      </p:nvGrpSpPr>
      <p:grpSpPr>
        <a:xfrm>
          <a:off x="0" y="0"/>
          <a:ext cx="0" cy="0"/>
          <a:chOff x="0" y="0"/>
          <a:chExt cx="0" cy="0"/>
        </a:xfrm>
      </p:grpSpPr>
      <p:sp>
        <p:nvSpPr>
          <p:cNvPr id="15" name="Date Placeholder 3"/>
          <p:cNvSpPr>
            <a:spLocks noGrp="1"/>
          </p:cNvSpPr>
          <p:nvPr>
            <p:ph type="dt" sz="half" idx="2"/>
          </p:nvPr>
        </p:nvSpPr>
        <p:spPr>
          <a:xfrm>
            <a:off x="609601" y="6492878"/>
            <a:ext cx="1803400" cy="365125"/>
          </a:xfrm>
          <a:prstGeom prst="rect">
            <a:avLst/>
          </a:prstGeom>
        </p:spPr>
        <p:txBody>
          <a:bodyPr vert="horz" lIns="91440" tIns="45720" rIns="91440" bIns="45720" rtlCol="0" anchor="ctr"/>
          <a:lstStyle>
            <a:lvl1pPr algn="l">
              <a:defRPr sz="800">
                <a:solidFill>
                  <a:schemeClr val="tx1">
                    <a:tint val="75000"/>
                  </a:schemeClr>
                </a:solidFill>
              </a:defRPr>
            </a:lvl1pPr>
          </a:lstStyle>
          <a:p>
            <a:r>
              <a:rPr lang="en-US" dirty="0">
                <a:solidFill>
                  <a:prstClr val="black">
                    <a:tint val="75000"/>
                  </a:prstClr>
                </a:solidFill>
              </a:rPr>
              <a:t>Date Goes Here</a:t>
            </a:r>
          </a:p>
        </p:txBody>
      </p:sp>
      <p:sp>
        <p:nvSpPr>
          <p:cNvPr id="16" name="Footer Placeholder 4"/>
          <p:cNvSpPr>
            <a:spLocks noGrp="1"/>
          </p:cNvSpPr>
          <p:nvPr>
            <p:ph type="ftr" sz="quarter" idx="3"/>
          </p:nvPr>
        </p:nvSpPr>
        <p:spPr>
          <a:xfrm>
            <a:off x="2511780" y="6492878"/>
            <a:ext cx="7281333" cy="365125"/>
          </a:xfrm>
          <a:prstGeom prst="rect">
            <a:avLst/>
          </a:prstGeom>
        </p:spPr>
        <p:txBody>
          <a:bodyPr vert="horz" lIns="91440" tIns="45720" rIns="91440" bIns="45720" rtlCol="0" anchor="ctr"/>
          <a:lstStyle>
            <a:lvl1pPr algn="ctr">
              <a:defRPr sz="800">
                <a:solidFill>
                  <a:schemeClr val="tx1">
                    <a:tint val="75000"/>
                  </a:schemeClr>
                </a:solidFill>
              </a:defRPr>
            </a:lvl1pPr>
          </a:lstStyle>
          <a:p>
            <a:r>
              <a:rPr lang="en-US" dirty="0">
                <a:solidFill>
                  <a:prstClr val="black">
                    <a:tint val="75000"/>
                  </a:prstClr>
                </a:solidFill>
              </a:rPr>
              <a:t>Name of presentation or other info goes here</a:t>
            </a:r>
          </a:p>
        </p:txBody>
      </p:sp>
      <p:sp>
        <p:nvSpPr>
          <p:cNvPr id="21" name="Slide Number Placeholder 5"/>
          <p:cNvSpPr>
            <a:spLocks noGrp="1"/>
          </p:cNvSpPr>
          <p:nvPr>
            <p:ph type="sldNum" sz="quarter" idx="4"/>
          </p:nvPr>
        </p:nvSpPr>
        <p:spPr>
          <a:xfrm>
            <a:off x="9891892" y="6492878"/>
            <a:ext cx="1690511" cy="365125"/>
          </a:xfrm>
          <a:prstGeom prst="rect">
            <a:avLst/>
          </a:prstGeom>
        </p:spPr>
        <p:txBody>
          <a:bodyPr vert="horz" lIns="91440" tIns="45720" rIns="91440" bIns="45720" rtlCol="0" anchor="ctr"/>
          <a:lstStyle>
            <a:lvl1pPr algn="r">
              <a:defRPr sz="800">
                <a:solidFill>
                  <a:schemeClr val="tx1">
                    <a:tint val="75000"/>
                  </a:schemeClr>
                </a:solidFill>
              </a:defRPr>
            </a:lvl1pPr>
          </a:lstStyle>
          <a:p>
            <a:fld id="{1BB0B505-5A34-8746-A5A9-793D5E51FFCB}" type="slidenum">
              <a:rPr lang="en-US" smtClean="0">
                <a:solidFill>
                  <a:prstClr val="black">
                    <a:tint val="75000"/>
                  </a:prstClr>
                </a:solidFill>
              </a:rPr>
              <a:pPr/>
              <a:t>‹#›</a:t>
            </a:fld>
            <a:endParaRPr lang="en-US" dirty="0">
              <a:solidFill>
                <a:prstClr val="black">
                  <a:tint val="75000"/>
                </a:prstClr>
              </a:solidFill>
            </a:endParaRPr>
          </a:p>
        </p:txBody>
      </p:sp>
      <p:sp>
        <p:nvSpPr>
          <p:cNvPr id="18" name="Text Placeholder 13"/>
          <p:cNvSpPr>
            <a:spLocks noGrp="1"/>
          </p:cNvSpPr>
          <p:nvPr>
            <p:ph type="body" sz="quarter" idx="17" hasCustomPrompt="1"/>
          </p:nvPr>
        </p:nvSpPr>
        <p:spPr>
          <a:xfrm>
            <a:off x="632181" y="917225"/>
            <a:ext cx="10974917" cy="327905"/>
          </a:xfrm>
          <a:prstGeom prst="rect">
            <a:avLst/>
          </a:prstGeom>
        </p:spPr>
        <p:txBody>
          <a:bodyPr vert="horz"/>
          <a:lstStyle>
            <a:lvl1pPr marL="0" indent="0">
              <a:buFontTx/>
              <a:buNone/>
              <a:defRPr sz="2000" baseline="0">
                <a:solidFill>
                  <a:srgbClr val="000000"/>
                </a:solidFill>
              </a:defRPr>
            </a:lvl1pPr>
            <a:lvl2pPr marL="457200" indent="0">
              <a:buFontTx/>
              <a:buNone/>
              <a:defRPr sz="2000"/>
            </a:lvl2pPr>
            <a:lvl3pPr marL="914400" indent="0">
              <a:buFontTx/>
              <a:buNone/>
              <a:defRPr sz="2000"/>
            </a:lvl3pPr>
            <a:lvl4pPr marL="1371600" indent="0">
              <a:buFontTx/>
              <a:buNone/>
              <a:defRPr sz="2000"/>
            </a:lvl4pPr>
            <a:lvl5pPr marL="1828800" indent="0">
              <a:buFontTx/>
              <a:buNone/>
              <a:defRPr sz="2000"/>
            </a:lvl5pPr>
          </a:lstStyle>
          <a:p>
            <a:pPr lvl="0"/>
            <a:r>
              <a:rPr lang="en-US" dirty="0"/>
              <a:t>Click to Edit Subhead</a:t>
            </a:r>
          </a:p>
        </p:txBody>
      </p:sp>
      <p:sp>
        <p:nvSpPr>
          <p:cNvPr id="19" name="Title 1"/>
          <p:cNvSpPr>
            <a:spLocks noGrp="1"/>
          </p:cNvSpPr>
          <p:nvPr>
            <p:ph type="ctrTitle" hasCustomPrompt="1"/>
          </p:nvPr>
        </p:nvSpPr>
        <p:spPr>
          <a:xfrm>
            <a:off x="605368" y="454028"/>
            <a:ext cx="10977032" cy="436031"/>
          </a:xfrm>
          <a:prstGeom prst="rect">
            <a:avLst/>
          </a:prstGeom>
        </p:spPr>
        <p:txBody>
          <a:bodyPr anchor="t">
            <a:noAutofit/>
          </a:bodyPr>
          <a:lstStyle>
            <a:lvl1pPr algn="l">
              <a:defRPr sz="2800" b="1" i="0" cap="none">
                <a:solidFill>
                  <a:srgbClr val="000000"/>
                </a:solidFill>
                <a:latin typeface="Arial"/>
                <a:cs typeface="Arial"/>
              </a:defRPr>
            </a:lvl1pPr>
          </a:lstStyle>
          <a:p>
            <a:r>
              <a:rPr lang="en-US" dirty="0"/>
              <a:t>Click to Edit Header</a:t>
            </a:r>
          </a:p>
        </p:txBody>
      </p:sp>
      <p:sp>
        <p:nvSpPr>
          <p:cNvPr id="3" name="Text Placeholder 2"/>
          <p:cNvSpPr>
            <a:spLocks noGrp="1"/>
          </p:cNvSpPr>
          <p:nvPr>
            <p:ph type="body" sz="quarter" idx="18"/>
          </p:nvPr>
        </p:nvSpPr>
        <p:spPr>
          <a:xfrm>
            <a:off x="6237816" y="1476966"/>
            <a:ext cx="5344584" cy="4815887"/>
          </a:xfrm>
          <a:prstGeom prst="rect">
            <a:avLst/>
          </a:prstGeom>
        </p:spPr>
        <p:txBody>
          <a:bodyPr vert="horz"/>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20"/>
          </p:nvPr>
        </p:nvSpPr>
        <p:spPr>
          <a:xfrm>
            <a:off x="605370" y="1476378"/>
            <a:ext cx="5365201" cy="4816475"/>
          </a:xfrm>
          <a:prstGeom prst="rect">
            <a:avLst/>
          </a:prstGeom>
        </p:spPr>
        <p:txBody>
          <a:bodyPr vert="horz"/>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sp>
        <p:nvSpPr>
          <p:cNvPr id="15" name="Date Placeholder 3"/>
          <p:cNvSpPr>
            <a:spLocks noGrp="1"/>
          </p:cNvSpPr>
          <p:nvPr>
            <p:ph type="dt" sz="half" idx="2"/>
          </p:nvPr>
        </p:nvSpPr>
        <p:spPr>
          <a:xfrm>
            <a:off x="609601" y="6492878"/>
            <a:ext cx="1803400" cy="365125"/>
          </a:xfrm>
          <a:prstGeom prst="rect">
            <a:avLst/>
          </a:prstGeom>
        </p:spPr>
        <p:txBody>
          <a:bodyPr vert="horz" lIns="91440" tIns="45720" rIns="91440" bIns="45720" rtlCol="0" anchor="ctr"/>
          <a:lstStyle>
            <a:lvl1pPr algn="l">
              <a:defRPr sz="800">
                <a:solidFill>
                  <a:schemeClr val="tx1">
                    <a:tint val="75000"/>
                  </a:schemeClr>
                </a:solidFill>
              </a:defRPr>
            </a:lvl1pPr>
          </a:lstStyle>
          <a:p>
            <a:r>
              <a:rPr lang="en-US" dirty="0">
                <a:solidFill>
                  <a:prstClr val="black">
                    <a:tint val="75000"/>
                  </a:prstClr>
                </a:solidFill>
              </a:rPr>
              <a:t>Date Goes Here</a:t>
            </a:r>
          </a:p>
        </p:txBody>
      </p:sp>
      <p:sp>
        <p:nvSpPr>
          <p:cNvPr id="16" name="Footer Placeholder 4"/>
          <p:cNvSpPr>
            <a:spLocks noGrp="1"/>
          </p:cNvSpPr>
          <p:nvPr>
            <p:ph type="ftr" sz="quarter" idx="3"/>
          </p:nvPr>
        </p:nvSpPr>
        <p:spPr>
          <a:xfrm>
            <a:off x="2511780" y="6492878"/>
            <a:ext cx="7281333" cy="365125"/>
          </a:xfrm>
          <a:prstGeom prst="rect">
            <a:avLst/>
          </a:prstGeom>
        </p:spPr>
        <p:txBody>
          <a:bodyPr vert="horz" lIns="91440" tIns="45720" rIns="91440" bIns="45720" rtlCol="0" anchor="ctr"/>
          <a:lstStyle>
            <a:lvl1pPr algn="ctr">
              <a:defRPr sz="800">
                <a:solidFill>
                  <a:schemeClr val="tx1">
                    <a:tint val="75000"/>
                  </a:schemeClr>
                </a:solidFill>
              </a:defRPr>
            </a:lvl1pPr>
          </a:lstStyle>
          <a:p>
            <a:r>
              <a:rPr lang="en-US" dirty="0">
                <a:solidFill>
                  <a:prstClr val="black">
                    <a:tint val="75000"/>
                  </a:prstClr>
                </a:solidFill>
              </a:rPr>
              <a:t>Name of presentation or other info goes here</a:t>
            </a:r>
          </a:p>
        </p:txBody>
      </p:sp>
      <p:sp>
        <p:nvSpPr>
          <p:cNvPr id="21" name="Slide Number Placeholder 5"/>
          <p:cNvSpPr>
            <a:spLocks noGrp="1"/>
          </p:cNvSpPr>
          <p:nvPr>
            <p:ph type="sldNum" sz="quarter" idx="4"/>
          </p:nvPr>
        </p:nvSpPr>
        <p:spPr>
          <a:xfrm>
            <a:off x="9891892" y="6492878"/>
            <a:ext cx="1690511" cy="365125"/>
          </a:xfrm>
          <a:prstGeom prst="rect">
            <a:avLst/>
          </a:prstGeom>
        </p:spPr>
        <p:txBody>
          <a:bodyPr vert="horz" lIns="91440" tIns="45720" rIns="91440" bIns="45720" rtlCol="0" anchor="ctr"/>
          <a:lstStyle>
            <a:lvl1pPr algn="r">
              <a:defRPr sz="800">
                <a:solidFill>
                  <a:schemeClr val="tx1">
                    <a:tint val="75000"/>
                  </a:schemeClr>
                </a:solidFill>
              </a:defRPr>
            </a:lvl1pPr>
          </a:lstStyle>
          <a:p>
            <a:fld id="{1BB0B505-5A34-8746-A5A9-793D5E51FFCB}" type="slidenum">
              <a:rPr lang="en-US" smtClean="0">
                <a:solidFill>
                  <a:prstClr val="black">
                    <a:tint val="75000"/>
                  </a:prstClr>
                </a:solidFill>
              </a:rPr>
              <a:pPr/>
              <a:t>‹#›</a:t>
            </a:fld>
            <a:endParaRPr lang="en-US" dirty="0">
              <a:solidFill>
                <a:prstClr val="black">
                  <a:tint val="75000"/>
                </a:prstClr>
              </a:solidFill>
            </a:endParaRPr>
          </a:p>
        </p:txBody>
      </p:sp>
      <p:sp>
        <p:nvSpPr>
          <p:cNvPr id="18" name="Text Placeholder 13"/>
          <p:cNvSpPr>
            <a:spLocks noGrp="1"/>
          </p:cNvSpPr>
          <p:nvPr>
            <p:ph type="body" sz="quarter" idx="17" hasCustomPrompt="1"/>
          </p:nvPr>
        </p:nvSpPr>
        <p:spPr>
          <a:xfrm>
            <a:off x="632181" y="917225"/>
            <a:ext cx="10974917" cy="327905"/>
          </a:xfrm>
          <a:prstGeom prst="rect">
            <a:avLst/>
          </a:prstGeom>
        </p:spPr>
        <p:txBody>
          <a:bodyPr vert="horz"/>
          <a:lstStyle>
            <a:lvl1pPr marL="0" indent="0">
              <a:buFontTx/>
              <a:buNone/>
              <a:defRPr sz="2000" baseline="0">
                <a:solidFill>
                  <a:srgbClr val="000000"/>
                </a:solidFill>
              </a:defRPr>
            </a:lvl1pPr>
            <a:lvl2pPr marL="457200" indent="0">
              <a:buFontTx/>
              <a:buNone/>
              <a:defRPr sz="2000"/>
            </a:lvl2pPr>
            <a:lvl3pPr marL="914400" indent="0">
              <a:buFontTx/>
              <a:buNone/>
              <a:defRPr sz="2000"/>
            </a:lvl3pPr>
            <a:lvl4pPr marL="1371600" indent="0">
              <a:buFontTx/>
              <a:buNone/>
              <a:defRPr sz="2000"/>
            </a:lvl4pPr>
            <a:lvl5pPr marL="1828800" indent="0">
              <a:buFontTx/>
              <a:buNone/>
              <a:defRPr sz="2000"/>
            </a:lvl5pPr>
          </a:lstStyle>
          <a:p>
            <a:pPr lvl="0"/>
            <a:r>
              <a:rPr lang="en-US" dirty="0"/>
              <a:t>Click to Edit Subhead</a:t>
            </a:r>
          </a:p>
        </p:txBody>
      </p:sp>
      <p:sp>
        <p:nvSpPr>
          <p:cNvPr id="19" name="Title 1"/>
          <p:cNvSpPr>
            <a:spLocks noGrp="1"/>
          </p:cNvSpPr>
          <p:nvPr>
            <p:ph type="ctrTitle" hasCustomPrompt="1"/>
          </p:nvPr>
        </p:nvSpPr>
        <p:spPr>
          <a:xfrm>
            <a:off x="605368" y="454028"/>
            <a:ext cx="10977032" cy="436031"/>
          </a:xfrm>
          <a:prstGeom prst="rect">
            <a:avLst/>
          </a:prstGeom>
        </p:spPr>
        <p:txBody>
          <a:bodyPr anchor="t">
            <a:noAutofit/>
          </a:bodyPr>
          <a:lstStyle>
            <a:lvl1pPr algn="l">
              <a:defRPr sz="2800" b="1" i="0" cap="none">
                <a:solidFill>
                  <a:srgbClr val="000000"/>
                </a:solidFill>
                <a:latin typeface="Arial"/>
                <a:cs typeface="Arial"/>
              </a:defRPr>
            </a:lvl1pPr>
          </a:lstStyle>
          <a:p>
            <a:r>
              <a:rPr lang="en-US" dirty="0"/>
              <a:t>Click to Edit Header</a:t>
            </a:r>
          </a:p>
        </p:txBody>
      </p:sp>
      <p:sp>
        <p:nvSpPr>
          <p:cNvPr id="14" name="Picture Placeholder 7"/>
          <p:cNvSpPr>
            <a:spLocks noGrp="1"/>
          </p:cNvSpPr>
          <p:nvPr>
            <p:ph type="pic" sz="quarter" idx="13"/>
          </p:nvPr>
        </p:nvSpPr>
        <p:spPr>
          <a:xfrm>
            <a:off x="0" y="1476377"/>
            <a:ext cx="12192000" cy="4816475"/>
          </a:xfrm>
          <a:prstGeom prst="rect">
            <a:avLst/>
          </a:prstGeom>
        </p:spPr>
        <p:txBody>
          <a:bodyPr vert="horz" anchor="ctr"/>
          <a:lstStyle>
            <a:lvl1pPr marL="0" indent="0" algn="ctr">
              <a:buFontTx/>
              <a:buNone/>
              <a:defRPr sz="1600">
                <a:solidFill>
                  <a:srgbClr val="000000"/>
                </a:solidFill>
              </a:defRPr>
            </a:lvl1pPr>
          </a:lstStyle>
          <a:p>
            <a:endParaRPr lang="en-US" dirty="0"/>
          </a:p>
          <a:p>
            <a:r>
              <a:rPr lang="en-US" dirty="0"/>
              <a:t>\</a:t>
            </a:r>
          </a:p>
          <a:p>
            <a:r>
              <a:rPr lang="en-US" dirty="0"/>
              <a:t>Click Icon to Add Picture</a:t>
            </a:r>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C254BB-6854-4893-B510-576D1548A736}" type="datetimeFigureOut">
              <a:rPr lang="en-US" smtClean="0">
                <a:solidFill>
                  <a:prstClr val="black">
                    <a:tint val="75000"/>
                  </a:prstClr>
                </a:solidFill>
              </a:rPr>
              <a:pPr/>
              <a:t>11/6/2018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25C60DB-334C-454E-B210-77B0864F575E}"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x">
  <p:cSld name="Title Only - Top Title">
    <p:spTree>
      <p:nvGrpSpPr>
        <p:cNvPr id="1" name=""/>
        <p:cNvGrpSpPr/>
        <p:nvPr/>
      </p:nvGrpSpPr>
      <p:grpSpPr>
        <a:xfrm>
          <a:off x="0" y="0"/>
          <a:ext cx="0" cy="0"/>
          <a:chOff x="0" y="0"/>
          <a:chExt cx="0" cy="0"/>
        </a:xfrm>
      </p:grpSpPr>
      <p:pic>
        <p:nvPicPr>
          <p:cNvPr id="62" name="content_Bg.jpg"/>
          <p:cNvPicPr>
            <a:picLocks noChangeAspect="1"/>
          </p:cNvPicPr>
          <p:nvPr/>
        </p:nvPicPr>
        <p:blipFill>
          <a:blip r:embed="rId2">
            <a:extLst/>
          </a:blip>
          <a:stretch>
            <a:fillRect/>
          </a:stretch>
        </p:blipFill>
        <p:spPr>
          <a:xfrm>
            <a:off x="0" y="0"/>
            <a:ext cx="12192000" cy="6858000"/>
          </a:xfrm>
          <a:prstGeom prst="rect">
            <a:avLst/>
          </a:prstGeom>
          <a:ln w="3175">
            <a:miter lim="400000"/>
          </a:ln>
        </p:spPr>
      </p:pic>
      <p:sp>
        <p:nvSpPr>
          <p:cNvPr id="63" name="Shape 63"/>
          <p:cNvSpPr/>
          <p:nvPr/>
        </p:nvSpPr>
        <p:spPr>
          <a:xfrm>
            <a:off x="15156047" y="-227350"/>
            <a:ext cx="7506709" cy="815646"/>
          </a:xfrm>
          <a:prstGeom prst="rect">
            <a:avLst/>
          </a:prstGeom>
          <a:ln w="3175">
            <a:miter lim="400000"/>
          </a:ln>
          <a:extLst>
            <a:ext uri="{C572A759-6A51-4108-AA02-DFA0A04FC94B}">
              <ma14:wrappingTextBoxFlag xmlns:ma14="http://schemas.microsoft.com/office/mac/drawingml/2011/main" xmlns="" val="1"/>
            </a:ext>
          </a:extLst>
        </p:spPr>
        <p:txBody>
          <a:bodyPr wrap="none" lIns="20053" tIns="20053" rIns="20053" bIns="20053" anchor="ctr">
            <a:spAutoFit/>
          </a:bodyPr>
          <a:lstStyle>
            <a:lvl1pPr>
              <a:defRPr sz="17000" spc="2209"/>
            </a:lvl1pPr>
          </a:lstStyle>
          <a:p>
            <a:pPr defTabSz="914400" hangingPunct="0"/>
            <a:r>
              <a:rPr sz="5037" kern="0">
                <a:solidFill>
                  <a:srgbClr val="000000"/>
                </a:solidFill>
                <a:latin typeface="Calibri Light"/>
                <a:sym typeface="Calibri"/>
              </a:rPr>
              <a:t>SPEAKER NAME</a:t>
            </a:r>
          </a:p>
        </p:txBody>
      </p:sp>
      <p:sp>
        <p:nvSpPr>
          <p:cNvPr id="64" name="Shape 64"/>
          <p:cNvSpPr/>
          <p:nvPr/>
        </p:nvSpPr>
        <p:spPr>
          <a:xfrm>
            <a:off x="13386941" y="2916501"/>
            <a:ext cx="7669189" cy="496456"/>
          </a:xfrm>
          <a:prstGeom prst="rect">
            <a:avLst/>
          </a:prstGeom>
          <a:ln w="3175">
            <a:miter lim="400000"/>
          </a:ln>
          <a:extLst>
            <a:ext uri="{C572A759-6A51-4108-AA02-DFA0A04FC94B}">
              <ma14:wrappingTextBoxFlag xmlns:ma14="http://schemas.microsoft.com/office/mac/drawingml/2011/main" xmlns="" val="1"/>
            </a:ext>
          </a:extLst>
        </p:spPr>
        <p:txBody>
          <a:bodyPr wrap="none" lIns="20053" tIns="20053" rIns="20053" bIns="20053" anchor="ctr">
            <a:spAutoFit/>
          </a:bodyPr>
          <a:lstStyle>
            <a:lvl1pPr>
              <a:defRPr sz="10000" cap="all" spc="3000"/>
            </a:lvl1pPr>
          </a:lstStyle>
          <a:p>
            <a:pPr defTabSz="914400" hangingPunct="0"/>
            <a:r>
              <a:rPr sz="2963" kern="0">
                <a:solidFill>
                  <a:srgbClr val="000000"/>
                </a:solidFill>
                <a:latin typeface="Calibri Light"/>
                <a:sym typeface="Calibri"/>
              </a:rPr>
              <a:t>TITLE OF SLIDE</a:t>
            </a:r>
          </a:p>
        </p:txBody>
      </p:sp>
      <p:sp>
        <p:nvSpPr>
          <p:cNvPr id="65" name="Shape 65"/>
          <p:cNvSpPr>
            <a:spLocks noGrp="1"/>
          </p:cNvSpPr>
          <p:nvPr>
            <p:ph type="body" sz="quarter" idx="13"/>
          </p:nvPr>
        </p:nvSpPr>
        <p:spPr>
          <a:xfrm>
            <a:off x="359513" y="811333"/>
            <a:ext cx="3683252" cy="543867"/>
          </a:xfrm>
          <a:prstGeom prst="rect">
            <a:avLst/>
          </a:prstGeom>
        </p:spPr>
        <p:txBody>
          <a:bodyPr wrap="none" anchor="ctr">
            <a:spAutoFit/>
          </a:bodyPr>
          <a:lstStyle>
            <a:lvl1pPr algn="l">
              <a:defRPr sz="3260" cap="all" spc="196">
                <a:latin typeface="Avenir Book"/>
                <a:ea typeface="Avenir Book"/>
                <a:cs typeface="Avenir Book"/>
                <a:sym typeface="Avenir Book"/>
              </a:defRPr>
            </a:lvl1pPr>
          </a:lstStyle>
          <a:p>
            <a:r>
              <a:t>title of slide</a:t>
            </a:r>
          </a:p>
        </p:txBody>
      </p:sp>
      <p:sp>
        <p:nvSpPr>
          <p:cNvPr id="66" name="Shape 66"/>
          <p:cNvSpPr>
            <a:spLocks noGrp="1"/>
          </p:cNvSpPr>
          <p:nvPr>
            <p:ph type="sldNum" sz="quarter" idx="2"/>
          </p:nvPr>
        </p:nvSpPr>
        <p:spPr>
          <a:prstGeom prst="rect">
            <a:avLst/>
          </a:prstGeom>
        </p:spPr>
        <p:txBody>
          <a:bodyPr/>
          <a:lstStyle/>
          <a:p>
            <a:fld id="{86CB4B4D-7CA3-9044-876B-883B54F8677D}" type="slidenum">
              <a:rPr>
                <a:solidFill>
                  <a:prstClr val="black">
                    <a:tint val="75000"/>
                  </a:prstClr>
                </a:solidFill>
              </a:rPr>
              <a:pPr/>
              <a:t>‹#›</a:t>
            </a:fld>
            <a:endParaRPr>
              <a:solidFill>
                <a:prstClr val="black">
                  <a:tint val="75000"/>
                </a:prstClr>
              </a:solidFill>
            </a:endParaRPr>
          </a:p>
        </p:txBody>
      </p:sp>
    </p:spTree>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cSld name="Walkin">
    <p:spTree>
      <p:nvGrpSpPr>
        <p:cNvPr id="1" name=""/>
        <p:cNvGrpSpPr/>
        <p:nvPr/>
      </p:nvGrpSpPr>
      <p:grpSpPr>
        <a:xfrm>
          <a:off x="0" y="0"/>
          <a:ext cx="0" cy="0"/>
          <a:chOff x="0" y="0"/>
          <a:chExt cx="0" cy="0"/>
        </a:xfrm>
      </p:grpSpPr>
      <p:sp>
        <p:nvSpPr>
          <p:cNvPr id="13" name="Shape 13"/>
          <p:cNvSpPr>
            <a:spLocks noGrp="1"/>
          </p:cNvSpPr>
          <p:nvPr>
            <p:ph type="sldNum" sz="quarter" idx="2"/>
          </p:nvPr>
        </p:nvSpPr>
        <p:spPr>
          <a:prstGeom prst="rect">
            <a:avLst/>
          </a:prstGeom>
        </p:spPr>
        <p:txBody>
          <a:bodyPr/>
          <a:lstStyle/>
          <a:p>
            <a:fld id="{86CB4B4D-7CA3-9044-876B-883B54F8677D}" type="slidenum">
              <a:rPr>
                <a:solidFill>
                  <a:prstClr val="black">
                    <a:tint val="75000"/>
                  </a:prstClr>
                </a:solidFill>
              </a:rPr>
              <a:pPr/>
              <a:t>‹#›</a:t>
            </a:fld>
            <a:endParaRPr>
              <a:solidFill>
                <a:prstClr val="black">
                  <a:tint val="75000"/>
                </a:prstClr>
              </a:solidFill>
            </a:endParaRPr>
          </a:p>
        </p:txBody>
      </p:sp>
    </p:spTree>
    <p:extLst/>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HeaderFooter modified">
    <p:spTree>
      <p:nvGrpSpPr>
        <p:cNvPr id="1" name=""/>
        <p:cNvGrpSpPr/>
        <p:nvPr/>
      </p:nvGrpSpPr>
      <p:grpSpPr>
        <a:xfrm>
          <a:off x="0" y="0"/>
          <a:ext cx="0" cy="0"/>
          <a:chOff x="0" y="0"/>
          <a:chExt cx="0" cy="0"/>
        </a:xfrm>
      </p:grpSpPr>
      <p:sp>
        <p:nvSpPr>
          <p:cNvPr id="9" name="Date Placeholder 3"/>
          <p:cNvSpPr>
            <a:spLocks noGrp="1"/>
          </p:cNvSpPr>
          <p:nvPr>
            <p:ph type="dt" sz="half" idx="2"/>
          </p:nvPr>
        </p:nvSpPr>
        <p:spPr>
          <a:xfrm>
            <a:off x="609601" y="6492877"/>
            <a:ext cx="1803400" cy="365125"/>
          </a:xfrm>
          <a:prstGeom prst="rect">
            <a:avLst/>
          </a:prstGeom>
        </p:spPr>
        <p:txBody>
          <a:bodyPr vert="horz" lIns="91440" tIns="45720" rIns="91440" bIns="45720" rtlCol="0" anchor="ctr"/>
          <a:lstStyle>
            <a:lvl1pPr algn="l">
              <a:defRPr sz="800">
                <a:solidFill>
                  <a:schemeClr val="tx1">
                    <a:tint val="75000"/>
                  </a:schemeClr>
                </a:solidFill>
              </a:defRPr>
            </a:lvl1pPr>
          </a:lstStyle>
          <a:p>
            <a:r>
              <a:rPr lang="en-US">
                <a:solidFill>
                  <a:prstClr val="black">
                    <a:tint val="75000"/>
                  </a:prstClr>
                </a:solidFill>
              </a:rPr>
              <a:t>August 10, 2017</a:t>
            </a:r>
          </a:p>
        </p:txBody>
      </p:sp>
      <p:sp>
        <p:nvSpPr>
          <p:cNvPr id="14" name="Footer Placeholder 4"/>
          <p:cNvSpPr>
            <a:spLocks noGrp="1"/>
          </p:cNvSpPr>
          <p:nvPr>
            <p:ph type="ftr" sz="quarter" idx="3"/>
          </p:nvPr>
        </p:nvSpPr>
        <p:spPr>
          <a:xfrm>
            <a:off x="2511779" y="6492877"/>
            <a:ext cx="7281333" cy="365125"/>
          </a:xfrm>
          <a:prstGeom prst="rect">
            <a:avLst/>
          </a:prstGeom>
        </p:spPr>
        <p:txBody>
          <a:bodyPr vert="horz" lIns="91440" tIns="45720" rIns="91440" bIns="45720" rtlCol="0" anchor="ctr"/>
          <a:lstStyle>
            <a:lvl1pPr algn="ctr">
              <a:defRPr sz="800">
                <a:solidFill>
                  <a:schemeClr val="tx1">
                    <a:tint val="75000"/>
                  </a:schemeClr>
                </a:solidFill>
              </a:defRPr>
            </a:lvl1pPr>
          </a:lstStyle>
          <a:p>
            <a:r>
              <a:rPr lang="en-US">
                <a:solidFill>
                  <a:prstClr val="black">
                    <a:tint val="75000"/>
                  </a:prstClr>
                </a:solidFill>
              </a:rPr>
              <a:t>https://goto.jpl.nasa.gov/orchestration</a:t>
            </a:r>
          </a:p>
        </p:txBody>
      </p:sp>
      <p:sp>
        <p:nvSpPr>
          <p:cNvPr id="15" name="Slide Number Placeholder 5"/>
          <p:cNvSpPr>
            <a:spLocks noGrp="1"/>
          </p:cNvSpPr>
          <p:nvPr>
            <p:ph type="sldNum" sz="quarter" idx="4"/>
          </p:nvPr>
        </p:nvSpPr>
        <p:spPr>
          <a:xfrm>
            <a:off x="9891891" y="6492877"/>
            <a:ext cx="1690511" cy="365125"/>
          </a:xfrm>
          <a:prstGeom prst="rect">
            <a:avLst/>
          </a:prstGeom>
        </p:spPr>
        <p:txBody>
          <a:bodyPr vert="horz" lIns="91440" tIns="45720" rIns="91440" bIns="45720" rtlCol="0" anchor="ctr"/>
          <a:lstStyle>
            <a:lvl1pPr algn="r">
              <a:defRPr sz="800">
                <a:solidFill>
                  <a:schemeClr val="tx1">
                    <a:tint val="75000"/>
                  </a:schemeClr>
                </a:solidFill>
              </a:defRPr>
            </a:lvl1pPr>
          </a:lstStyle>
          <a:p>
            <a:fld id="{1BB0B505-5A34-8746-A5A9-793D5E51FFCB}" type="slidenum">
              <a:rPr lang="en-US" smtClean="0">
                <a:solidFill>
                  <a:prstClr val="black">
                    <a:tint val="75000"/>
                  </a:prstClr>
                </a:solidFill>
              </a:rPr>
              <a:pPr/>
              <a:t>‹#›</a:t>
            </a:fld>
            <a:endParaRPr lang="en-US">
              <a:solidFill>
                <a:prstClr val="black">
                  <a:tint val="75000"/>
                </a:prstClr>
              </a:solidFill>
            </a:endParaRPr>
          </a:p>
        </p:txBody>
      </p:sp>
      <p:sp>
        <p:nvSpPr>
          <p:cNvPr id="16" name="Title 1"/>
          <p:cNvSpPr>
            <a:spLocks noGrp="1"/>
          </p:cNvSpPr>
          <p:nvPr>
            <p:ph type="ctrTitle" hasCustomPrompt="1"/>
          </p:nvPr>
        </p:nvSpPr>
        <p:spPr>
          <a:xfrm>
            <a:off x="605368" y="454027"/>
            <a:ext cx="10977032" cy="436031"/>
          </a:xfrm>
          <a:prstGeom prst="rect">
            <a:avLst/>
          </a:prstGeom>
        </p:spPr>
        <p:txBody>
          <a:bodyPr anchor="t">
            <a:noAutofit/>
          </a:bodyPr>
          <a:lstStyle>
            <a:lvl1pPr algn="l">
              <a:defRPr sz="2800" b="1" i="0" cap="none">
                <a:solidFill>
                  <a:srgbClr val="000000"/>
                </a:solidFill>
                <a:latin typeface="Arial"/>
                <a:cs typeface="Arial"/>
              </a:defRPr>
            </a:lvl1pPr>
          </a:lstStyle>
          <a:p>
            <a:r>
              <a:rPr lang="en-US" dirty="0"/>
              <a:t>Click to Edit Header</a:t>
            </a:r>
          </a:p>
        </p:txBody>
      </p:sp>
    </p:spTree>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961232" y="5195578"/>
            <a:ext cx="10621169" cy="984250"/>
          </a:xfrm>
        </p:spPr>
        <p:txBody>
          <a:bodyPr/>
          <a:lstStyle/>
          <a:p>
            <a:r>
              <a:rPr lang="en-US" dirty="0"/>
              <a:t>Click to edit Master title style</a:t>
            </a:r>
          </a:p>
        </p:txBody>
      </p:sp>
    </p:spTree>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7"/>
            <a:ext cx="10363200" cy="1470025"/>
          </a:xfrm>
        </p:spPr>
        <p:txBody>
          <a:bodyPr/>
          <a:lstStyle>
            <a:lvl1pPr algn="ctr">
              <a:defRPr/>
            </a:lvl1pPr>
          </a:lstStyle>
          <a:p>
            <a:r>
              <a:rPr lang="en-US" dirty="0"/>
              <a:t>Click to edit Master title style</a:t>
            </a:r>
          </a:p>
        </p:txBody>
      </p:sp>
    </p:spTree>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
  <p:cSld name="Header">
    <p:spTree>
      <p:nvGrpSpPr>
        <p:cNvPr id="1" name=""/>
        <p:cNvGrpSpPr/>
        <p:nvPr/>
      </p:nvGrpSpPr>
      <p:grpSpPr>
        <a:xfrm>
          <a:off x="0" y="0"/>
          <a:ext cx="0" cy="0"/>
          <a:chOff x="0" y="0"/>
          <a:chExt cx="0" cy="0"/>
        </a:xfrm>
      </p:grpSpPr>
      <p:sp>
        <p:nvSpPr>
          <p:cNvPr id="134" name="Shape 134"/>
          <p:cNvSpPr>
            <a:spLocks noGrp="1"/>
          </p:cNvSpPr>
          <p:nvPr>
            <p:ph type="title"/>
          </p:nvPr>
        </p:nvSpPr>
        <p:spPr>
          <a:xfrm>
            <a:off x="605370" y="454026"/>
            <a:ext cx="10977033" cy="436032"/>
          </a:xfrm>
          <a:prstGeom prst="rect">
            <a:avLst/>
          </a:prstGeom>
        </p:spPr>
        <p:txBody>
          <a:bodyPr anchor="t"/>
          <a:lstStyle>
            <a:lvl1pPr>
              <a:defRPr sz="2800" b="0">
                <a:solidFill>
                  <a:srgbClr val="FFFFFF"/>
                </a:solidFill>
                <a:latin typeface="Arial"/>
                <a:ea typeface="Arial"/>
                <a:cs typeface="Arial"/>
                <a:sym typeface="Arial"/>
              </a:defRPr>
            </a:lvl1pPr>
          </a:lstStyle>
          <a:p>
            <a:r>
              <a:t>Title Text</a:t>
            </a:r>
          </a:p>
        </p:txBody>
      </p:sp>
      <p:sp>
        <p:nvSpPr>
          <p:cNvPr id="136" name="Shape 136"/>
          <p:cNvSpPr>
            <a:spLocks noGrp="1"/>
          </p:cNvSpPr>
          <p:nvPr>
            <p:ph type="sldNum" sz="quarter" idx="2"/>
          </p:nvPr>
        </p:nvSpPr>
        <p:spPr>
          <a:xfrm>
            <a:off x="10926557" y="6540821"/>
            <a:ext cx="257632" cy="269241"/>
          </a:xfrm>
          <a:prstGeom prst="rect">
            <a:avLst/>
          </a:prstGeom>
        </p:spPr>
        <p:txBody>
          <a:bodyPr lIns="91440" tIns="45720" rIns="91440" bIns="45720"/>
          <a:lstStyle/>
          <a:p>
            <a:pPr hangingPunct="0"/>
            <a:fld id="{86CB4B4D-7CA3-9044-876B-883B54F8677D}" type="slidenum">
              <a:rPr lang="uk-UA" kern="0" smtClean="0">
                <a:solidFill>
                  <a:srgbClr val="000000"/>
                </a:solidFill>
                <a:sym typeface="Calibri"/>
              </a:rPr>
              <a:pPr hangingPunct="0"/>
              <a:t>‹#›</a:t>
            </a:fld>
            <a:endParaRPr lang="uk-UA" kern="0">
              <a:solidFill>
                <a:srgbClr val="000000"/>
              </a:solidFill>
              <a:sym typeface="Calibri"/>
            </a:endParaRPr>
          </a:p>
        </p:txBody>
      </p:sp>
    </p:spTree>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x">
  <p:cSld name="Header/Footer">
    <p:spTree>
      <p:nvGrpSpPr>
        <p:cNvPr id="1" name=""/>
        <p:cNvGrpSpPr/>
        <p:nvPr/>
      </p:nvGrpSpPr>
      <p:grpSpPr>
        <a:xfrm>
          <a:off x="0" y="0"/>
          <a:ext cx="0" cy="0"/>
          <a:chOff x="0" y="0"/>
          <a:chExt cx="0" cy="0"/>
        </a:xfrm>
      </p:grpSpPr>
      <p:sp>
        <p:nvSpPr>
          <p:cNvPr id="364" name="Shape 364"/>
          <p:cNvSpPr>
            <a:spLocks noGrp="1"/>
          </p:cNvSpPr>
          <p:nvPr>
            <p:ph type="sldNum" sz="quarter" idx="2"/>
          </p:nvPr>
        </p:nvSpPr>
        <p:spPr>
          <a:xfrm>
            <a:off x="11371603" y="6574233"/>
            <a:ext cx="210801" cy="202417"/>
          </a:xfrm>
          <a:prstGeom prst="rect">
            <a:avLst/>
          </a:prstGeom>
        </p:spPr>
        <p:txBody>
          <a:bodyPr lIns="91440" tIns="45720" rIns="91440" bIns="45720"/>
          <a:lstStyle>
            <a:lvl1pPr defTabSz="457200">
              <a:defRPr sz="800">
                <a:latin typeface="Arial"/>
                <a:ea typeface="Arial"/>
                <a:cs typeface="Arial"/>
                <a:sym typeface="Arial"/>
              </a:defRPr>
            </a:lvl1pPr>
          </a:lstStyle>
          <a:p>
            <a:pPr hangingPunct="0"/>
            <a:fld id="{86CB4B4D-7CA3-9044-876B-883B54F8677D}" type="slidenum">
              <a:rPr kern="0">
                <a:solidFill>
                  <a:srgbClr val="000000"/>
                </a:solidFill>
              </a:rPr>
              <a:pPr hangingPunct="0"/>
              <a:t>‹#›</a:t>
            </a:fld>
            <a:endParaRPr kern="0">
              <a:solidFill>
                <a:srgbClr val="000000"/>
              </a:solidFill>
            </a:endParaRPr>
          </a:p>
        </p:txBody>
      </p:sp>
      <p:sp>
        <p:nvSpPr>
          <p:cNvPr id="365" name="Shape 365"/>
          <p:cNvSpPr>
            <a:spLocks noGrp="1"/>
          </p:cNvSpPr>
          <p:nvPr>
            <p:ph type="body" sz="quarter" idx="1"/>
          </p:nvPr>
        </p:nvSpPr>
        <p:spPr>
          <a:xfrm>
            <a:off x="632181" y="917223"/>
            <a:ext cx="10974917" cy="327906"/>
          </a:xfrm>
          <a:prstGeom prst="rect">
            <a:avLst/>
          </a:prstGeom>
        </p:spPr>
        <p:txBody>
          <a:bodyPr/>
          <a:lstStyle>
            <a:lvl1pPr marL="0" indent="0" defTabSz="457200">
              <a:lnSpc>
                <a:spcPct val="100000"/>
              </a:lnSpc>
              <a:spcBef>
                <a:spcPts val="450"/>
              </a:spcBef>
              <a:buSzTx/>
              <a:buFontTx/>
              <a:buNone/>
              <a:defRPr sz="2000">
                <a:latin typeface="Arial"/>
                <a:ea typeface="Arial"/>
                <a:cs typeface="Arial"/>
                <a:sym typeface="Arial"/>
              </a:defRPr>
            </a:lvl1pPr>
            <a:lvl2pPr marL="0" indent="228600" defTabSz="457200">
              <a:lnSpc>
                <a:spcPct val="100000"/>
              </a:lnSpc>
              <a:spcBef>
                <a:spcPts val="450"/>
              </a:spcBef>
              <a:buSzTx/>
              <a:buFontTx/>
              <a:buNone/>
              <a:defRPr sz="2000">
                <a:latin typeface="Arial"/>
                <a:ea typeface="Arial"/>
                <a:cs typeface="Arial"/>
                <a:sym typeface="Arial"/>
              </a:defRPr>
            </a:lvl2pPr>
            <a:lvl3pPr marL="0" indent="457200" defTabSz="457200">
              <a:lnSpc>
                <a:spcPct val="100000"/>
              </a:lnSpc>
              <a:spcBef>
                <a:spcPts val="450"/>
              </a:spcBef>
              <a:buSzTx/>
              <a:buFontTx/>
              <a:buNone/>
              <a:defRPr sz="2000">
                <a:latin typeface="Arial"/>
                <a:ea typeface="Arial"/>
                <a:cs typeface="Arial"/>
                <a:sym typeface="Arial"/>
              </a:defRPr>
            </a:lvl3pPr>
            <a:lvl4pPr marL="0" indent="685800" defTabSz="457200">
              <a:lnSpc>
                <a:spcPct val="100000"/>
              </a:lnSpc>
              <a:spcBef>
                <a:spcPts val="450"/>
              </a:spcBef>
              <a:buSzTx/>
              <a:buFontTx/>
              <a:buNone/>
              <a:defRPr sz="2000">
                <a:latin typeface="Arial"/>
                <a:ea typeface="Arial"/>
                <a:cs typeface="Arial"/>
                <a:sym typeface="Arial"/>
              </a:defRPr>
            </a:lvl4pPr>
            <a:lvl5pPr marL="0" indent="914400" defTabSz="457200">
              <a:lnSpc>
                <a:spcPct val="100000"/>
              </a:lnSpc>
              <a:spcBef>
                <a:spcPts val="450"/>
              </a:spcBef>
              <a:buSzTx/>
              <a:buFontTx/>
              <a:buNone/>
              <a:defRPr sz="2000">
                <a:latin typeface="Arial"/>
                <a:ea typeface="Arial"/>
                <a:cs typeface="Arial"/>
                <a:sym typeface="Arial"/>
              </a:defRPr>
            </a:lvl5pPr>
          </a:lstStyle>
          <a:p>
            <a:r>
              <a:t>Body Level One</a:t>
            </a:r>
          </a:p>
          <a:p>
            <a:pPr lvl="1"/>
            <a:r>
              <a:t>Body Level Two</a:t>
            </a:r>
          </a:p>
          <a:p>
            <a:pPr lvl="2"/>
            <a:r>
              <a:t>Body Level Three</a:t>
            </a:r>
          </a:p>
          <a:p>
            <a:pPr lvl="3"/>
            <a:r>
              <a:t>Body Level Four</a:t>
            </a:r>
          </a:p>
          <a:p>
            <a:pPr lvl="4"/>
            <a:r>
              <a:t>Body Level Five</a:t>
            </a:r>
          </a:p>
        </p:txBody>
      </p:sp>
      <p:sp>
        <p:nvSpPr>
          <p:cNvPr id="366" name="Shape 366"/>
          <p:cNvSpPr>
            <a:spLocks noGrp="1"/>
          </p:cNvSpPr>
          <p:nvPr>
            <p:ph type="title"/>
          </p:nvPr>
        </p:nvSpPr>
        <p:spPr>
          <a:xfrm>
            <a:off x="605370" y="454026"/>
            <a:ext cx="10977033" cy="436032"/>
          </a:xfrm>
          <a:prstGeom prst="rect">
            <a:avLst/>
          </a:prstGeom>
        </p:spPr>
        <p:txBody>
          <a:bodyPr anchor="t"/>
          <a:lstStyle>
            <a:lvl1pPr defTabSz="457200">
              <a:lnSpc>
                <a:spcPct val="100000"/>
              </a:lnSpc>
              <a:defRPr sz="2800" b="1">
                <a:latin typeface="Arial"/>
                <a:ea typeface="Arial"/>
                <a:cs typeface="Arial"/>
                <a:sym typeface="Arial"/>
              </a:defRPr>
            </a:lvl1pPr>
          </a:lstStyle>
          <a:p>
            <a:r>
              <a:rPr dirty="0"/>
              <a:t>Title Text</a:t>
            </a:r>
          </a:p>
        </p:txBody>
      </p:sp>
    </p:spTree>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982" y="4800600"/>
            <a:ext cx="7315200" cy="566738"/>
          </a:xfrm>
        </p:spPr>
        <p:txBody>
          <a:bodyPr anchor="b">
            <a:normAutofit/>
          </a:bodyPr>
          <a:lstStyle>
            <a:lvl1pPr algn="ctr">
              <a:defRPr sz="2200" b="1"/>
            </a:lvl1pPr>
          </a:lstStyle>
          <a:p>
            <a:r>
              <a:rPr lang="en-US" dirty="0"/>
              <a:t>Click to edit Master title style</a:t>
            </a:r>
          </a:p>
        </p:txBody>
      </p:sp>
      <p:sp>
        <p:nvSpPr>
          <p:cNvPr id="3" name="Picture Placeholder 2"/>
          <p:cNvSpPr>
            <a:spLocks noGrp="1"/>
          </p:cNvSpPr>
          <p:nvPr>
            <p:ph type="pic" idx="1"/>
          </p:nvPr>
        </p:nvSpPr>
        <p:spPr>
          <a:xfrm>
            <a:off x="2389982" y="612775"/>
            <a:ext cx="7315200" cy="4114800"/>
          </a:xfrm>
        </p:spPr>
        <p:txBody>
          <a:bodyPr/>
          <a:lstStyle>
            <a:lvl1pPr marL="0" indent="0">
              <a:buNone/>
              <a:defRPr sz="1600"/>
            </a:lvl1pPr>
            <a:lvl2pPr marL="228600" indent="0">
              <a:buNone/>
              <a:defRPr sz="1400"/>
            </a:lvl2pPr>
            <a:lvl3pPr marL="457200" indent="0">
              <a:buNone/>
              <a:defRPr sz="1200"/>
            </a:lvl3pPr>
            <a:lvl4pPr marL="685800" indent="0">
              <a:buNone/>
              <a:defRPr sz="1000"/>
            </a:lvl4pPr>
            <a:lvl5pPr marL="914400" indent="0">
              <a:buNone/>
              <a:defRPr sz="1000"/>
            </a:lvl5pPr>
            <a:lvl6pPr marL="1143000" indent="0">
              <a:buNone/>
              <a:defRPr sz="1000"/>
            </a:lvl6pPr>
            <a:lvl7pPr marL="1371600" indent="0">
              <a:buNone/>
              <a:defRPr sz="1000"/>
            </a:lvl7pPr>
            <a:lvl8pPr marL="1600200" indent="0">
              <a:buNone/>
              <a:defRPr sz="1000"/>
            </a:lvl8pPr>
            <a:lvl9pPr marL="1828800" indent="0">
              <a:buNone/>
              <a:defRPr sz="1000"/>
            </a:lvl9pPr>
          </a:lstStyle>
          <a:p>
            <a:endParaRPr lang="en-US"/>
          </a:p>
        </p:txBody>
      </p:sp>
      <p:sp>
        <p:nvSpPr>
          <p:cNvPr id="4" name="Text Placeholder 3"/>
          <p:cNvSpPr>
            <a:spLocks noGrp="1"/>
          </p:cNvSpPr>
          <p:nvPr>
            <p:ph type="body" sz="half" idx="2"/>
          </p:nvPr>
        </p:nvSpPr>
        <p:spPr>
          <a:xfrm>
            <a:off x="2389982" y="5367340"/>
            <a:ext cx="7315200" cy="804863"/>
          </a:xfrm>
        </p:spPr>
        <p:txBody>
          <a:bodyPr/>
          <a:lstStyle>
            <a:lvl1pPr marL="0" indent="0">
              <a:buNone/>
              <a:defRPr sz="700"/>
            </a:lvl1pPr>
            <a:lvl2pPr marL="228600" indent="0">
              <a:buNone/>
              <a:defRPr sz="600"/>
            </a:lvl2pPr>
            <a:lvl3pPr marL="457200" indent="0">
              <a:buNone/>
              <a:defRPr sz="500"/>
            </a:lvl3pPr>
            <a:lvl4pPr marL="685800" indent="0">
              <a:buNone/>
              <a:defRPr sz="500"/>
            </a:lvl4pPr>
            <a:lvl5pPr marL="914400" indent="0">
              <a:buNone/>
              <a:defRPr sz="500"/>
            </a:lvl5pPr>
            <a:lvl6pPr marL="1143000" indent="0">
              <a:buNone/>
              <a:defRPr sz="500"/>
            </a:lvl6pPr>
            <a:lvl7pPr marL="1371600" indent="0">
              <a:buNone/>
              <a:defRPr sz="500"/>
            </a:lvl7pPr>
            <a:lvl8pPr marL="1600200" indent="0">
              <a:buNone/>
              <a:defRPr sz="500"/>
            </a:lvl8pPr>
            <a:lvl9pPr marL="1828800" indent="0">
              <a:buNone/>
              <a:defRPr sz="500"/>
            </a:lvl9pPr>
          </a:lstStyle>
          <a:p>
            <a:pPr lvl="0"/>
            <a:r>
              <a:rPr lang="en-US"/>
              <a:t>Click to edit Master text styles</a:t>
            </a:r>
          </a:p>
        </p:txBody>
      </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2"/>
            <a:ext cx="105156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831851" y="4589467"/>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C254BB-6854-4893-B510-576D1548A736}" type="datetimeFigureOut">
              <a:rPr lang="en-US" smtClean="0">
                <a:solidFill>
                  <a:prstClr val="black">
                    <a:tint val="75000"/>
                  </a:prstClr>
                </a:solidFill>
              </a:rPr>
              <a:pPr/>
              <a:t>11/6/2018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25C60DB-334C-454E-B210-77B0864F575E}"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19" y="4406902"/>
            <a:ext cx="10363200" cy="1362075"/>
          </a:xfrm>
        </p:spPr>
        <p:txBody>
          <a:bodyPr anchor="t"/>
          <a:lstStyle>
            <a:lvl1pPr algn="l">
              <a:defRPr sz="2000" b="1" cap="all"/>
            </a:lvl1pPr>
          </a:lstStyle>
          <a:p>
            <a:r>
              <a:rPr lang="en-US"/>
              <a:t>Click to edit Master title style</a:t>
            </a:r>
          </a:p>
        </p:txBody>
      </p:sp>
      <p:sp>
        <p:nvSpPr>
          <p:cNvPr id="3" name="Text Placeholder 2"/>
          <p:cNvSpPr>
            <a:spLocks noGrp="1"/>
          </p:cNvSpPr>
          <p:nvPr>
            <p:ph type="body" idx="1"/>
          </p:nvPr>
        </p:nvSpPr>
        <p:spPr>
          <a:xfrm>
            <a:off x="962819" y="2906712"/>
            <a:ext cx="10363200" cy="1500188"/>
          </a:xfrm>
        </p:spPr>
        <p:txBody>
          <a:bodyPr anchor="b"/>
          <a:lstStyle>
            <a:lvl1pPr marL="0" indent="0">
              <a:buNone/>
              <a:defRPr sz="1000">
                <a:solidFill>
                  <a:schemeClr val="tx1">
                    <a:tint val="75000"/>
                  </a:schemeClr>
                </a:solidFill>
              </a:defRPr>
            </a:lvl1pPr>
            <a:lvl2pPr marL="228600" indent="0">
              <a:buNone/>
              <a:defRPr sz="900">
                <a:solidFill>
                  <a:schemeClr val="tx1">
                    <a:tint val="75000"/>
                  </a:schemeClr>
                </a:solidFill>
              </a:defRPr>
            </a:lvl2pPr>
            <a:lvl3pPr marL="457200" indent="0">
              <a:buNone/>
              <a:defRPr sz="800">
                <a:solidFill>
                  <a:schemeClr val="tx1">
                    <a:tint val="75000"/>
                  </a:schemeClr>
                </a:solidFill>
              </a:defRPr>
            </a:lvl3pPr>
            <a:lvl4pPr marL="685800" indent="0">
              <a:buNone/>
              <a:defRPr sz="700">
                <a:solidFill>
                  <a:schemeClr val="tx1">
                    <a:tint val="75000"/>
                  </a:schemeClr>
                </a:solidFill>
              </a:defRPr>
            </a:lvl4pPr>
            <a:lvl5pPr marL="914400" indent="0">
              <a:buNone/>
              <a:defRPr sz="700">
                <a:solidFill>
                  <a:schemeClr val="tx1">
                    <a:tint val="75000"/>
                  </a:schemeClr>
                </a:solidFill>
              </a:defRPr>
            </a:lvl5pPr>
            <a:lvl6pPr marL="1143000" indent="0">
              <a:buNone/>
              <a:defRPr sz="700">
                <a:solidFill>
                  <a:schemeClr val="tx1">
                    <a:tint val="75000"/>
                  </a:schemeClr>
                </a:solidFill>
              </a:defRPr>
            </a:lvl6pPr>
            <a:lvl7pPr marL="1371600" indent="0">
              <a:buNone/>
              <a:defRPr sz="700">
                <a:solidFill>
                  <a:schemeClr val="tx1">
                    <a:tint val="75000"/>
                  </a:schemeClr>
                </a:solidFill>
              </a:defRPr>
            </a:lvl7pPr>
            <a:lvl8pPr marL="1600200" indent="0">
              <a:buNone/>
              <a:defRPr sz="700">
                <a:solidFill>
                  <a:schemeClr val="tx1">
                    <a:tint val="75000"/>
                  </a:schemeClr>
                </a:solidFill>
              </a:defRPr>
            </a:lvl8pPr>
            <a:lvl9pPr marL="1828800" indent="0">
              <a:buNone/>
              <a:defRPr sz="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09600" y="6356352"/>
            <a:ext cx="2844800" cy="365125"/>
          </a:xfrm>
          <a:prstGeom prst="rect">
            <a:avLst/>
          </a:prstGeom>
        </p:spPr>
        <p:txBody>
          <a:bodyPr lIns="91440" tIns="45720" rIns="91440" bIns="45720"/>
          <a:lstStyle/>
          <a:p>
            <a:pPr hangingPunct="0"/>
            <a:fld id="{05CECD4F-AD8B-2148-9B31-6079116AE208}" type="datetimeFigureOut">
              <a:rPr lang="en-US" kern="0" smtClean="0">
                <a:solidFill>
                  <a:srgbClr val="000000"/>
                </a:solidFill>
                <a:sym typeface="Calibri"/>
              </a:rPr>
              <a:pPr hangingPunct="0"/>
              <a:t>11/6/2018</a:t>
            </a:fld>
            <a:endParaRPr lang="en-US" kern="0">
              <a:solidFill>
                <a:srgbClr val="000000"/>
              </a:solidFill>
              <a:sym typeface="Calibri"/>
            </a:endParaRPr>
          </a:p>
        </p:txBody>
      </p:sp>
      <p:sp>
        <p:nvSpPr>
          <p:cNvPr id="5" name="Footer Placeholder 4"/>
          <p:cNvSpPr>
            <a:spLocks noGrp="1"/>
          </p:cNvSpPr>
          <p:nvPr>
            <p:ph type="ftr" sz="quarter" idx="11"/>
          </p:nvPr>
        </p:nvSpPr>
        <p:spPr>
          <a:xfrm>
            <a:off x="4165600" y="6356352"/>
            <a:ext cx="3860800" cy="365125"/>
          </a:xfrm>
          <a:prstGeom prst="rect">
            <a:avLst/>
          </a:prstGeom>
        </p:spPr>
        <p:txBody>
          <a:bodyPr lIns="91440" tIns="45720" rIns="91440" bIns="45720"/>
          <a:lstStyle/>
          <a:p>
            <a:pPr hangingPunct="0"/>
            <a:endParaRPr lang="en-US" kern="0">
              <a:solidFill>
                <a:srgbClr val="000000"/>
              </a:solidFill>
              <a:sym typeface="Calibri"/>
            </a:endParaRPr>
          </a:p>
        </p:txBody>
      </p:sp>
      <p:sp>
        <p:nvSpPr>
          <p:cNvPr id="6" name="Slide Number Placeholder 5"/>
          <p:cNvSpPr>
            <a:spLocks noGrp="1"/>
          </p:cNvSpPr>
          <p:nvPr>
            <p:ph type="sldNum" sz="quarter" idx="12"/>
          </p:nvPr>
        </p:nvSpPr>
        <p:spPr>
          <a:xfrm>
            <a:off x="8737600" y="6356352"/>
            <a:ext cx="2844800" cy="365125"/>
          </a:xfrm>
          <a:prstGeom prst="rect">
            <a:avLst/>
          </a:prstGeom>
        </p:spPr>
        <p:txBody>
          <a:bodyPr lIns="91440" tIns="45720" rIns="91440" bIns="45720"/>
          <a:lstStyle/>
          <a:p>
            <a:pPr hangingPunct="0"/>
            <a:fld id="{BBC21D29-CA4D-ED4B-B54A-A736ED6796E6}" type="slidenum">
              <a:rPr lang="en-US" kern="0" smtClean="0">
                <a:solidFill>
                  <a:srgbClr val="000000"/>
                </a:solidFill>
                <a:sym typeface="Calibri"/>
              </a:rPr>
              <a:pPr hangingPunct="0"/>
              <a:t>‹#›</a:t>
            </a:fld>
            <a:endParaRPr lang="en-US" kern="0">
              <a:solidFill>
                <a:srgbClr val="000000"/>
              </a:solidFill>
              <a:sym typeface="Calibri"/>
            </a:endParaRPr>
          </a:p>
        </p:txBody>
      </p:sp>
    </p:spTree>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2"/>
            <a:ext cx="5448300" cy="4525963"/>
          </a:xfrm>
        </p:spPr>
        <p:txBody>
          <a:bodyPr/>
          <a:lstStyle>
            <a:lvl1pPr>
              <a:defRPr sz="1400"/>
            </a:lvl1pPr>
            <a:lvl2pPr>
              <a:defRPr sz="1200"/>
            </a:lvl2pPr>
            <a:lvl3pPr>
              <a:defRPr sz="100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34100" y="1600202"/>
            <a:ext cx="5448300" cy="4525963"/>
          </a:xfrm>
        </p:spPr>
        <p:txBody>
          <a:bodyPr/>
          <a:lstStyle>
            <a:lvl1pPr>
              <a:defRPr sz="1400"/>
            </a:lvl1pPr>
            <a:lvl2pPr>
              <a:defRPr sz="1200"/>
            </a:lvl2pPr>
            <a:lvl3pPr>
              <a:defRPr sz="100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356352"/>
            <a:ext cx="2844800" cy="365125"/>
          </a:xfrm>
          <a:prstGeom prst="rect">
            <a:avLst/>
          </a:prstGeom>
        </p:spPr>
        <p:txBody>
          <a:bodyPr lIns="91440" tIns="45720" rIns="91440" bIns="45720"/>
          <a:lstStyle/>
          <a:p>
            <a:pPr hangingPunct="0"/>
            <a:fld id="{05CECD4F-AD8B-2148-9B31-6079116AE208}" type="datetimeFigureOut">
              <a:rPr lang="en-US" kern="0" smtClean="0">
                <a:solidFill>
                  <a:srgbClr val="000000"/>
                </a:solidFill>
                <a:sym typeface="Calibri"/>
              </a:rPr>
              <a:pPr hangingPunct="0"/>
              <a:t>11/6/2018</a:t>
            </a:fld>
            <a:endParaRPr lang="en-US" kern="0">
              <a:solidFill>
                <a:srgbClr val="000000"/>
              </a:solidFill>
              <a:sym typeface="Calibri"/>
            </a:endParaRPr>
          </a:p>
        </p:txBody>
      </p:sp>
      <p:sp>
        <p:nvSpPr>
          <p:cNvPr id="6" name="Footer Placeholder 5"/>
          <p:cNvSpPr>
            <a:spLocks noGrp="1"/>
          </p:cNvSpPr>
          <p:nvPr>
            <p:ph type="ftr" sz="quarter" idx="11"/>
          </p:nvPr>
        </p:nvSpPr>
        <p:spPr>
          <a:xfrm>
            <a:off x="4165600" y="6356352"/>
            <a:ext cx="3860800" cy="365125"/>
          </a:xfrm>
          <a:prstGeom prst="rect">
            <a:avLst/>
          </a:prstGeom>
        </p:spPr>
        <p:txBody>
          <a:bodyPr lIns="91440" tIns="45720" rIns="91440" bIns="45720"/>
          <a:lstStyle/>
          <a:p>
            <a:pPr hangingPunct="0"/>
            <a:endParaRPr lang="en-US" kern="0">
              <a:solidFill>
                <a:srgbClr val="000000"/>
              </a:solidFill>
              <a:sym typeface="Calibri"/>
            </a:endParaRPr>
          </a:p>
        </p:txBody>
      </p:sp>
      <p:sp>
        <p:nvSpPr>
          <p:cNvPr id="7" name="Slide Number Placeholder 6"/>
          <p:cNvSpPr>
            <a:spLocks noGrp="1"/>
          </p:cNvSpPr>
          <p:nvPr>
            <p:ph type="sldNum" sz="quarter" idx="12"/>
          </p:nvPr>
        </p:nvSpPr>
        <p:spPr>
          <a:xfrm>
            <a:off x="8737600" y="6356352"/>
            <a:ext cx="2844800" cy="365125"/>
          </a:xfrm>
          <a:prstGeom prst="rect">
            <a:avLst/>
          </a:prstGeom>
        </p:spPr>
        <p:txBody>
          <a:bodyPr lIns="91440" tIns="45720" rIns="91440" bIns="45720"/>
          <a:lstStyle/>
          <a:p>
            <a:pPr hangingPunct="0"/>
            <a:fld id="{BBC21D29-CA4D-ED4B-B54A-A736ED6796E6}" type="slidenum">
              <a:rPr lang="en-US" kern="0" smtClean="0">
                <a:solidFill>
                  <a:srgbClr val="000000"/>
                </a:solidFill>
                <a:sym typeface="Calibri"/>
              </a:rPr>
              <a:pPr hangingPunct="0"/>
              <a:t>‹#›</a:t>
            </a:fld>
            <a:endParaRPr lang="en-US" kern="0">
              <a:solidFill>
                <a:srgbClr val="000000"/>
              </a:solidFill>
              <a:sym typeface="Calibri"/>
            </a:endParaRPr>
          </a:p>
        </p:txBody>
      </p:sp>
    </p:spTree>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2"/>
            <a:ext cx="5387182" cy="639763"/>
          </a:xfrm>
        </p:spPr>
        <p:txBody>
          <a:bodyPr anchor="b"/>
          <a:lstStyle>
            <a:lvl1pPr marL="0" indent="0">
              <a:buNone/>
              <a:defRPr sz="1200" b="1"/>
            </a:lvl1pPr>
            <a:lvl2pPr marL="228600" indent="0">
              <a:buNone/>
              <a:defRPr sz="1000" b="1"/>
            </a:lvl2pPr>
            <a:lvl3pPr marL="457200" indent="0">
              <a:buNone/>
              <a:defRPr sz="900" b="1"/>
            </a:lvl3pPr>
            <a:lvl4pPr marL="685800" indent="0">
              <a:buNone/>
              <a:defRPr sz="800" b="1"/>
            </a:lvl4pPr>
            <a:lvl5pPr marL="914400" indent="0">
              <a:buNone/>
              <a:defRPr sz="800" b="1"/>
            </a:lvl5pPr>
            <a:lvl6pPr marL="1143000" indent="0">
              <a:buNone/>
              <a:defRPr sz="800" b="1"/>
            </a:lvl6pPr>
            <a:lvl7pPr marL="1371600" indent="0">
              <a:buNone/>
              <a:defRPr sz="800" b="1"/>
            </a:lvl7pPr>
            <a:lvl8pPr marL="1600200" indent="0">
              <a:buNone/>
              <a:defRPr sz="800" b="1"/>
            </a:lvl8pPr>
            <a:lvl9pPr marL="1828800" indent="0">
              <a:buNone/>
              <a:defRPr sz="800" b="1"/>
            </a:lvl9pPr>
          </a:lstStyle>
          <a:p>
            <a:pPr lvl="0"/>
            <a:r>
              <a:rPr lang="en-US"/>
              <a:t>Click to edit Master text styles</a:t>
            </a:r>
          </a:p>
        </p:txBody>
      </p:sp>
      <p:sp>
        <p:nvSpPr>
          <p:cNvPr id="4" name="Content Placeholder 3"/>
          <p:cNvSpPr>
            <a:spLocks noGrp="1"/>
          </p:cNvSpPr>
          <p:nvPr>
            <p:ph sz="half" idx="2"/>
          </p:nvPr>
        </p:nvSpPr>
        <p:spPr>
          <a:xfrm>
            <a:off x="609600" y="2174875"/>
            <a:ext cx="5387182" cy="3951288"/>
          </a:xfrm>
        </p:spPr>
        <p:txBody>
          <a:bodyPr/>
          <a:lstStyle>
            <a:lvl1pPr>
              <a:defRPr sz="1200"/>
            </a:lvl1pPr>
            <a:lvl2pPr>
              <a:defRPr sz="1000"/>
            </a:lvl2pPr>
            <a:lvl3pPr>
              <a:defRPr sz="900"/>
            </a:lvl3pPr>
            <a:lvl4pPr>
              <a:defRPr sz="800"/>
            </a:lvl4pPr>
            <a:lvl5pPr>
              <a:defRPr sz="800"/>
            </a:lvl5pPr>
            <a:lvl6pPr>
              <a:defRPr sz="800"/>
            </a:lvl6pPr>
            <a:lvl7pPr>
              <a:defRPr sz="800"/>
            </a:lvl7pPr>
            <a:lvl8pPr>
              <a:defRPr sz="800"/>
            </a:lvl8pPr>
            <a:lvl9pPr>
              <a:defRPr sz="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634" y="1535112"/>
            <a:ext cx="5388769" cy="639763"/>
          </a:xfrm>
        </p:spPr>
        <p:txBody>
          <a:bodyPr anchor="b"/>
          <a:lstStyle>
            <a:lvl1pPr marL="0" indent="0">
              <a:buNone/>
              <a:defRPr sz="1200" b="1"/>
            </a:lvl1pPr>
            <a:lvl2pPr marL="228600" indent="0">
              <a:buNone/>
              <a:defRPr sz="1000" b="1"/>
            </a:lvl2pPr>
            <a:lvl3pPr marL="457200" indent="0">
              <a:buNone/>
              <a:defRPr sz="900" b="1"/>
            </a:lvl3pPr>
            <a:lvl4pPr marL="685800" indent="0">
              <a:buNone/>
              <a:defRPr sz="800" b="1"/>
            </a:lvl4pPr>
            <a:lvl5pPr marL="914400" indent="0">
              <a:buNone/>
              <a:defRPr sz="800" b="1"/>
            </a:lvl5pPr>
            <a:lvl6pPr marL="1143000" indent="0">
              <a:buNone/>
              <a:defRPr sz="800" b="1"/>
            </a:lvl6pPr>
            <a:lvl7pPr marL="1371600" indent="0">
              <a:buNone/>
              <a:defRPr sz="800" b="1"/>
            </a:lvl7pPr>
            <a:lvl8pPr marL="1600200" indent="0">
              <a:buNone/>
              <a:defRPr sz="800" b="1"/>
            </a:lvl8pPr>
            <a:lvl9pPr marL="1828800" indent="0">
              <a:buNone/>
              <a:defRPr sz="800" b="1"/>
            </a:lvl9pPr>
          </a:lstStyle>
          <a:p>
            <a:pPr lvl="0"/>
            <a:r>
              <a:rPr lang="en-US"/>
              <a:t>Click to edit Master text styles</a:t>
            </a:r>
          </a:p>
        </p:txBody>
      </p:sp>
      <p:sp>
        <p:nvSpPr>
          <p:cNvPr id="6" name="Content Placeholder 5"/>
          <p:cNvSpPr>
            <a:spLocks noGrp="1"/>
          </p:cNvSpPr>
          <p:nvPr>
            <p:ph sz="quarter" idx="4"/>
          </p:nvPr>
        </p:nvSpPr>
        <p:spPr>
          <a:xfrm>
            <a:off x="6193634" y="2174875"/>
            <a:ext cx="5388769" cy="3951288"/>
          </a:xfrm>
        </p:spPr>
        <p:txBody>
          <a:bodyPr/>
          <a:lstStyle>
            <a:lvl1pPr>
              <a:defRPr sz="1200"/>
            </a:lvl1pPr>
            <a:lvl2pPr>
              <a:defRPr sz="1000"/>
            </a:lvl2pPr>
            <a:lvl3pPr>
              <a:defRPr sz="900"/>
            </a:lvl3pPr>
            <a:lvl4pPr>
              <a:defRPr sz="800"/>
            </a:lvl4pPr>
            <a:lvl5pPr>
              <a:defRPr sz="800"/>
            </a:lvl5pPr>
            <a:lvl6pPr>
              <a:defRPr sz="800"/>
            </a:lvl6pPr>
            <a:lvl7pPr>
              <a:defRPr sz="800"/>
            </a:lvl7pPr>
            <a:lvl8pPr>
              <a:defRPr sz="800"/>
            </a:lvl8pPr>
            <a:lvl9pPr>
              <a:defRPr sz="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09600" y="6356352"/>
            <a:ext cx="2844800" cy="365125"/>
          </a:xfrm>
          <a:prstGeom prst="rect">
            <a:avLst/>
          </a:prstGeom>
        </p:spPr>
        <p:txBody>
          <a:bodyPr lIns="91440" tIns="45720" rIns="91440" bIns="45720"/>
          <a:lstStyle/>
          <a:p>
            <a:pPr hangingPunct="0"/>
            <a:fld id="{05CECD4F-AD8B-2148-9B31-6079116AE208}" type="datetimeFigureOut">
              <a:rPr lang="en-US" kern="0" smtClean="0">
                <a:solidFill>
                  <a:srgbClr val="000000"/>
                </a:solidFill>
                <a:sym typeface="Calibri"/>
              </a:rPr>
              <a:pPr hangingPunct="0"/>
              <a:t>11/6/2018</a:t>
            </a:fld>
            <a:endParaRPr lang="en-US" kern="0">
              <a:solidFill>
                <a:srgbClr val="000000"/>
              </a:solidFill>
              <a:sym typeface="Calibri"/>
            </a:endParaRPr>
          </a:p>
        </p:txBody>
      </p:sp>
      <p:sp>
        <p:nvSpPr>
          <p:cNvPr id="8" name="Footer Placeholder 7"/>
          <p:cNvSpPr>
            <a:spLocks noGrp="1"/>
          </p:cNvSpPr>
          <p:nvPr>
            <p:ph type="ftr" sz="quarter" idx="11"/>
          </p:nvPr>
        </p:nvSpPr>
        <p:spPr>
          <a:xfrm>
            <a:off x="4165600" y="6356352"/>
            <a:ext cx="3860800" cy="365125"/>
          </a:xfrm>
          <a:prstGeom prst="rect">
            <a:avLst/>
          </a:prstGeom>
        </p:spPr>
        <p:txBody>
          <a:bodyPr lIns="91440" tIns="45720" rIns="91440" bIns="45720"/>
          <a:lstStyle/>
          <a:p>
            <a:pPr hangingPunct="0"/>
            <a:endParaRPr lang="en-US" kern="0">
              <a:solidFill>
                <a:srgbClr val="000000"/>
              </a:solidFill>
              <a:sym typeface="Calibri"/>
            </a:endParaRPr>
          </a:p>
        </p:txBody>
      </p:sp>
      <p:sp>
        <p:nvSpPr>
          <p:cNvPr id="9" name="Slide Number Placeholder 8"/>
          <p:cNvSpPr>
            <a:spLocks noGrp="1"/>
          </p:cNvSpPr>
          <p:nvPr>
            <p:ph type="sldNum" sz="quarter" idx="12"/>
          </p:nvPr>
        </p:nvSpPr>
        <p:spPr>
          <a:xfrm>
            <a:off x="8737600" y="6356352"/>
            <a:ext cx="2844800" cy="365125"/>
          </a:xfrm>
          <a:prstGeom prst="rect">
            <a:avLst/>
          </a:prstGeom>
        </p:spPr>
        <p:txBody>
          <a:bodyPr lIns="91440" tIns="45720" rIns="91440" bIns="45720"/>
          <a:lstStyle/>
          <a:p>
            <a:pPr hangingPunct="0"/>
            <a:fld id="{BBC21D29-CA4D-ED4B-B54A-A736ED6796E6}" type="slidenum">
              <a:rPr lang="en-US" kern="0" smtClean="0">
                <a:solidFill>
                  <a:srgbClr val="000000"/>
                </a:solidFill>
                <a:sym typeface="Calibri"/>
              </a:rPr>
              <a:pPr hangingPunct="0"/>
              <a:t>‹#›</a:t>
            </a:fld>
            <a:endParaRPr lang="en-US" kern="0">
              <a:solidFill>
                <a:srgbClr val="000000"/>
              </a:solidFill>
              <a:sym typeface="Calibri"/>
            </a:endParaRPr>
          </a:p>
        </p:txBody>
      </p:sp>
    </p:spTree>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356352"/>
            <a:ext cx="2844800" cy="365125"/>
          </a:xfrm>
          <a:prstGeom prst="rect">
            <a:avLst/>
          </a:prstGeom>
        </p:spPr>
        <p:txBody>
          <a:bodyPr lIns="91440" tIns="45720" rIns="91440" bIns="45720"/>
          <a:lstStyle/>
          <a:p>
            <a:pPr hangingPunct="0"/>
            <a:fld id="{05CECD4F-AD8B-2148-9B31-6079116AE208}" type="datetimeFigureOut">
              <a:rPr lang="en-US" kern="0" smtClean="0">
                <a:solidFill>
                  <a:srgbClr val="000000"/>
                </a:solidFill>
                <a:sym typeface="Calibri"/>
              </a:rPr>
              <a:pPr hangingPunct="0"/>
              <a:t>11/6/2018</a:t>
            </a:fld>
            <a:endParaRPr lang="en-US" kern="0">
              <a:solidFill>
                <a:srgbClr val="000000"/>
              </a:solidFill>
              <a:sym typeface="Calibri"/>
            </a:endParaRPr>
          </a:p>
        </p:txBody>
      </p:sp>
      <p:sp>
        <p:nvSpPr>
          <p:cNvPr id="3" name="Footer Placeholder 2"/>
          <p:cNvSpPr>
            <a:spLocks noGrp="1"/>
          </p:cNvSpPr>
          <p:nvPr>
            <p:ph type="ftr" sz="quarter" idx="11"/>
          </p:nvPr>
        </p:nvSpPr>
        <p:spPr>
          <a:xfrm>
            <a:off x="4165600" y="6356352"/>
            <a:ext cx="3860800" cy="365125"/>
          </a:xfrm>
          <a:prstGeom prst="rect">
            <a:avLst/>
          </a:prstGeom>
        </p:spPr>
        <p:txBody>
          <a:bodyPr lIns="91440" tIns="45720" rIns="91440" bIns="45720"/>
          <a:lstStyle/>
          <a:p>
            <a:pPr hangingPunct="0"/>
            <a:endParaRPr lang="en-US" kern="0">
              <a:solidFill>
                <a:srgbClr val="000000"/>
              </a:solidFill>
              <a:sym typeface="Calibri"/>
            </a:endParaRPr>
          </a:p>
        </p:txBody>
      </p:sp>
      <p:sp>
        <p:nvSpPr>
          <p:cNvPr id="4" name="Slide Number Placeholder 3"/>
          <p:cNvSpPr>
            <a:spLocks noGrp="1"/>
          </p:cNvSpPr>
          <p:nvPr>
            <p:ph type="sldNum" sz="quarter" idx="12"/>
          </p:nvPr>
        </p:nvSpPr>
        <p:spPr>
          <a:xfrm>
            <a:off x="8737600" y="6356352"/>
            <a:ext cx="2844800" cy="365125"/>
          </a:xfrm>
          <a:prstGeom prst="rect">
            <a:avLst/>
          </a:prstGeom>
        </p:spPr>
        <p:txBody>
          <a:bodyPr lIns="91440" tIns="45720" rIns="91440" bIns="45720"/>
          <a:lstStyle/>
          <a:p>
            <a:pPr hangingPunct="0"/>
            <a:fld id="{BBC21D29-CA4D-ED4B-B54A-A736ED6796E6}" type="slidenum">
              <a:rPr lang="en-US" kern="0" smtClean="0">
                <a:solidFill>
                  <a:srgbClr val="000000"/>
                </a:solidFill>
                <a:sym typeface="Calibri"/>
              </a:rPr>
              <a:pPr hangingPunct="0"/>
              <a:t>‹#›</a:t>
            </a:fld>
            <a:endParaRPr lang="en-US" kern="0">
              <a:solidFill>
                <a:srgbClr val="000000"/>
              </a:solidFill>
              <a:sym typeface="Calibri"/>
            </a:endParaRPr>
          </a:p>
        </p:txBody>
      </p:sp>
    </p:spTree>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0819" cy="1162050"/>
          </a:xfrm>
        </p:spPr>
        <p:txBody>
          <a:bodyPr anchor="b"/>
          <a:lstStyle>
            <a:lvl1pPr algn="l">
              <a:defRPr sz="1000" b="1"/>
            </a:lvl1pPr>
          </a:lstStyle>
          <a:p>
            <a:r>
              <a:rPr lang="en-US"/>
              <a:t>Click to edit Master title style</a:t>
            </a:r>
          </a:p>
        </p:txBody>
      </p:sp>
      <p:sp>
        <p:nvSpPr>
          <p:cNvPr id="3" name="Content Placeholder 2"/>
          <p:cNvSpPr>
            <a:spLocks noGrp="1"/>
          </p:cNvSpPr>
          <p:nvPr>
            <p:ph idx="1"/>
          </p:nvPr>
        </p:nvSpPr>
        <p:spPr>
          <a:xfrm>
            <a:off x="4766470" y="273052"/>
            <a:ext cx="6815931" cy="5853113"/>
          </a:xfrm>
        </p:spPr>
        <p:txBody>
          <a:bodyPr/>
          <a:lstStyle>
            <a:lvl1pPr>
              <a:defRPr sz="1600"/>
            </a:lvl1pPr>
            <a:lvl2pPr>
              <a:defRPr sz="1400"/>
            </a:lvl2pPr>
            <a:lvl3pPr>
              <a:defRPr sz="1200"/>
            </a:lvl3pPr>
            <a:lvl4pPr>
              <a:defRPr sz="1000"/>
            </a:lvl4pPr>
            <a:lvl5pPr>
              <a:defRPr sz="1000"/>
            </a:lvl5pPr>
            <a:lvl6pPr>
              <a:defRPr sz="1000"/>
            </a:lvl6pPr>
            <a:lvl7pPr>
              <a:defRPr sz="1000"/>
            </a:lvl7pPr>
            <a:lvl8pPr>
              <a:defRPr sz="1000"/>
            </a:lvl8pPr>
            <a:lvl9pPr>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2"/>
            <a:ext cx="4010819" cy="4691063"/>
          </a:xfrm>
        </p:spPr>
        <p:txBody>
          <a:bodyPr/>
          <a:lstStyle>
            <a:lvl1pPr marL="0" indent="0">
              <a:buNone/>
              <a:defRPr sz="700"/>
            </a:lvl1pPr>
            <a:lvl2pPr marL="228600" indent="0">
              <a:buNone/>
              <a:defRPr sz="600"/>
            </a:lvl2pPr>
            <a:lvl3pPr marL="457200" indent="0">
              <a:buNone/>
              <a:defRPr sz="500"/>
            </a:lvl3pPr>
            <a:lvl4pPr marL="685800" indent="0">
              <a:buNone/>
              <a:defRPr sz="500"/>
            </a:lvl4pPr>
            <a:lvl5pPr marL="914400" indent="0">
              <a:buNone/>
              <a:defRPr sz="500"/>
            </a:lvl5pPr>
            <a:lvl6pPr marL="1143000" indent="0">
              <a:buNone/>
              <a:defRPr sz="500"/>
            </a:lvl6pPr>
            <a:lvl7pPr marL="1371600" indent="0">
              <a:buNone/>
              <a:defRPr sz="500"/>
            </a:lvl7pPr>
            <a:lvl8pPr marL="1600200" indent="0">
              <a:buNone/>
              <a:defRPr sz="500"/>
            </a:lvl8pPr>
            <a:lvl9pPr marL="1828800" indent="0">
              <a:buNone/>
              <a:defRPr sz="500"/>
            </a:lvl9pPr>
          </a:lstStyle>
          <a:p>
            <a:pPr lvl="0"/>
            <a:r>
              <a:rPr lang="en-US"/>
              <a:t>Click to edit Master text styles</a:t>
            </a:r>
          </a:p>
        </p:txBody>
      </p:sp>
      <p:sp>
        <p:nvSpPr>
          <p:cNvPr id="5" name="Date Placeholder 4"/>
          <p:cNvSpPr>
            <a:spLocks noGrp="1"/>
          </p:cNvSpPr>
          <p:nvPr>
            <p:ph type="dt" sz="half" idx="10"/>
          </p:nvPr>
        </p:nvSpPr>
        <p:spPr>
          <a:xfrm>
            <a:off x="609600" y="6356352"/>
            <a:ext cx="2844800" cy="365125"/>
          </a:xfrm>
          <a:prstGeom prst="rect">
            <a:avLst/>
          </a:prstGeom>
        </p:spPr>
        <p:txBody>
          <a:bodyPr lIns="91440" tIns="45720" rIns="91440" bIns="45720"/>
          <a:lstStyle/>
          <a:p>
            <a:pPr hangingPunct="0"/>
            <a:fld id="{05CECD4F-AD8B-2148-9B31-6079116AE208}" type="datetimeFigureOut">
              <a:rPr lang="en-US" kern="0" smtClean="0">
                <a:solidFill>
                  <a:srgbClr val="000000"/>
                </a:solidFill>
                <a:sym typeface="Calibri"/>
              </a:rPr>
              <a:pPr hangingPunct="0"/>
              <a:t>11/6/2018</a:t>
            </a:fld>
            <a:endParaRPr lang="en-US" kern="0">
              <a:solidFill>
                <a:srgbClr val="000000"/>
              </a:solidFill>
              <a:sym typeface="Calibri"/>
            </a:endParaRPr>
          </a:p>
        </p:txBody>
      </p:sp>
      <p:sp>
        <p:nvSpPr>
          <p:cNvPr id="6" name="Footer Placeholder 5"/>
          <p:cNvSpPr>
            <a:spLocks noGrp="1"/>
          </p:cNvSpPr>
          <p:nvPr>
            <p:ph type="ftr" sz="quarter" idx="11"/>
          </p:nvPr>
        </p:nvSpPr>
        <p:spPr>
          <a:xfrm>
            <a:off x="4165600" y="6356352"/>
            <a:ext cx="3860800" cy="365125"/>
          </a:xfrm>
          <a:prstGeom prst="rect">
            <a:avLst/>
          </a:prstGeom>
        </p:spPr>
        <p:txBody>
          <a:bodyPr lIns="91440" tIns="45720" rIns="91440" bIns="45720"/>
          <a:lstStyle/>
          <a:p>
            <a:pPr hangingPunct="0"/>
            <a:endParaRPr lang="en-US" kern="0">
              <a:solidFill>
                <a:srgbClr val="000000"/>
              </a:solidFill>
              <a:sym typeface="Calibri"/>
            </a:endParaRPr>
          </a:p>
        </p:txBody>
      </p:sp>
      <p:sp>
        <p:nvSpPr>
          <p:cNvPr id="7" name="Slide Number Placeholder 6"/>
          <p:cNvSpPr>
            <a:spLocks noGrp="1"/>
          </p:cNvSpPr>
          <p:nvPr>
            <p:ph type="sldNum" sz="quarter" idx="12"/>
          </p:nvPr>
        </p:nvSpPr>
        <p:spPr>
          <a:xfrm>
            <a:off x="8737600" y="6356352"/>
            <a:ext cx="2844800" cy="365125"/>
          </a:xfrm>
          <a:prstGeom prst="rect">
            <a:avLst/>
          </a:prstGeom>
        </p:spPr>
        <p:txBody>
          <a:bodyPr lIns="91440" tIns="45720" rIns="91440" bIns="45720"/>
          <a:lstStyle/>
          <a:p>
            <a:pPr hangingPunct="0"/>
            <a:fld id="{BBC21D29-CA4D-ED4B-B54A-A736ED6796E6}" type="slidenum">
              <a:rPr lang="en-US" kern="0" smtClean="0">
                <a:solidFill>
                  <a:srgbClr val="000000"/>
                </a:solidFill>
                <a:sym typeface="Calibri"/>
              </a:rPr>
              <a:pPr hangingPunct="0"/>
              <a:t>‹#›</a:t>
            </a:fld>
            <a:endParaRPr lang="en-US" kern="0">
              <a:solidFill>
                <a:srgbClr val="000000"/>
              </a:solidFill>
              <a:sym typeface="Calibri"/>
            </a:endParaRPr>
          </a:p>
        </p:txBody>
      </p:sp>
    </p:spTree>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52"/>
            <a:ext cx="2844800" cy="365125"/>
          </a:xfrm>
          <a:prstGeom prst="rect">
            <a:avLst/>
          </a:prstGeom>
        </p:spPr>
        <p:txBody>
          <a:bodyPr lIns="91440" tIns="45720" rIns="91440" bIns="45720"/>
          <a:lstStyle/>
          <a:p>
            <a:pPr hangingPunct="0"/>
            <a:fld id="{05CECD4F-AD8B-2148-9B31-6079116AE208}" type="datetimeFigureOut">
              <a:rPr lang="en-US" kern="0" smtClean="0">
                <a:solidFill>
                  <a:srgbClr val="000000"/>
                </a:solidFill>
                <a:sym typeface="Calibri"/>
              </a:rPr>
              <a:pPr hangingPunct="0"/>
              <a:t>11/6/2018</a:t>
            </a:fld>
            <a:endParaRPr lang="en-US" kern="0">
              <a:solidFill>
                <a:srgbClr val="000000"/>
              </a:solidFill>
              <a:sym typeface="Calibri"/>
            </a:endParaRPr>
          </a:p>
        </p:txBody>
      </p:sp>
      <p:sp>
        <p:nvSpPr>
          <p:cNvPr id="5" name="Footer Placeholder 4"/>
          <p:cNvSpPr>
            <a:spLocks noGrp="1"/>
          </p:cNvSpPr>
          <p:nvPr>
            <p:ph type="ftr" sz="quarter" idx="11"/>
          </p:nvPr>
        </p:nvSpPr>
        <p:spPr>
          <a:xfrm>
            <a:off x="4165600" y="6356352"/>
            <a:ext cx="3860800" cy="365125"/>
          </a:xfrm>
          <a:prstGeom prst="rect">
            <a:avLst/>
          </a:prstGeom>
        </p:spPr>
        <p:txBody>
          <a:bodyPr lIns="91440" tIns="45720" rIns="91440" bIns="45720"/>
          <a:lstStyle/>
          <a:p>
            <a:pPr hangingPunct="0"/>
            <a:endParaRPr lang="en-US" kern="0">
              <a:solidFill>
                <a:srgbClr val="000000"/>
              </a:solidFill>
              <a:sym typeface="Calibri"/>
            </a:endParaRPr>
          </a:p>
        </p:txBody>
      </p:sp>
      <p:sp>
        <p:nvSpPr>
          <p:cNvPr id="6" name="Slide Number Placeholder 5"/>
          <p:cNvSpPr>
            <a:spLocks noGrp="1"/>
          </p:cNvSpPr>
          <p:nvPr>
            <p:ph type="sldNum" sz="quarter" idx="12"/>
          </p:nvPr>
        </p:nvSpPr>
        <p:spPr>
          <a:xfrm>
            <a:off x="8737600" y="6356352"/>
            <a:ext cx="2844800" cy="365125"/>
          </a:xfrm>
          <a:prstGeom prst="rect">
            <a:avLst/>
          </a:prstGeom>
        </p:spPr>
        <p:txBody>
          <a:bodyPr lIns="91440" tIns="45720" rIns="91440" bIns="45720"/>
          <a:lstStyle/>
          <a:p>
            <a:pPr hangingPunct="0"/>
            <a:fld id="{BBC21D29-CA4D-ED4B-B54A-A736ED6796E6}" type="slidenum">
              <a:rPr lang="en-US" kern="0" smtClean="0">
                <a:solidFill>
                  <a:srgbClr val="000000"/>
                </a:solidFill>
                <a:sym typeface="Calibri"/>
              </a:rPr>
              <a:pPr hangingPunct="0"/>
              <a:t>‹#›</a:t>
            </a:fld>
            <a:endParaRPr lang="en-US" kern="0">
              <a:solidFill>
                <a:srgbClr val="000000"/>
              </a:solidFill>
              <a:sym typeface="Calibri"/>
            </a:endParaRPr>
          </a:p>
        </p:txBody>
      </p:sp>
    </p:spTree>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0"/>
            <a:ext cx="8153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52"/>
            <a:ext cx="2844800" cy="365125"/>
          </a:xfrm>
          <a:prstGeom prst="rect">
            <a:avLst/>
          </a:prstGeom>
        </p:spPr>
        <p:txBody>
          <a:bodyPr lIns="91440" tIns="45720" rIns="91440" bIns="45720"/>
          <a:lstStyle/>
          <a:p>
            <a:pPr hangingPunct="0"/>
            <a:fld id="{05CECD4F-AD8B-2148-9B31-6079116AE208}" type="datetimeFigureOut">
              <a:rPr lang="en-US" kern="0" smtClean="0">
                <a:solidFill>
                  <a:srgbClr val="000000"/>
                </a:solidFill>
                <a:sym typeface="Calibri"/>
              </a:rPr>
              <a:pPr hangingPunct="0"/>
              <a:t>11/6/2018</a:t>
            </a:fld>
            <a:endParaRPr lang="en-US" kern="0">
              <a:solidFill>
                <a:srgbClr val="000000"/>
              </a:solidFill>
              <a:sym typeface="Calibri"/>
            </a:endParaRPr>
          </a:p>
        </p:txBody>
      </p:sp>
      <p:sp>
        <p:nvSpPr>
          <p:cNvPr id="5" name="Footer Placeholder 4"/>
          <p:cNvSpPr>
            <a:spLocks noGrp="1"/>
          </p:cNvSpPr>
          <p:nvPr>
            <p:ph type="ftr" sz="quarter" idx="11"/>
          </p:nvPr>
        </p:nvSpPr>
        <p:spPr>
          <a:xfrm>
            <a:off x="4165600" y="6356352"/>
            <a:ext cx="3860800" cy="365125"/>
          </a:xfrm>
          <a:prstGeom prst="rect">
            <a:avLst/>
          </a:prstGeom>
        </p:spPr>
        <p:txBody>
          <a:bodyPr lIns="91440" tIns="45720" rIns="91440" bIns="45720"/>
          <a:lstStyle/>
          <a:p>
            <a:pPr hangingPunct="0"/>
            <a:endParaRPr lang="en-US" kern="0">
              <a:solidFill>
                <a:srgbClr val="000000"/>
              </a:solidFill>
              <a:sym typeface="Calibri"/>
            </a:endParaRPr>
          </a:p>
        </p:txBody>
      </p:sp>
      <p:sp>
        <p:nvSpPr>
          <p:cNvPr id="6" name="Slide Number Placeholder 5"/>
          <p:cNvSpPr>
            <a:spLocks noGrp="1"/>
          </p:cNvSpPr>
          <p:nvPr>
            <p:ph type="sldNum" sz="quarter" idx="12"/>
          </p:nvPr>
        </p:nvSpPr>
        <p:spPr>
          <a:xfrm>
            <a:off x="8737600" y="6356352"/>
            <a:ext cx="2844800" cy="365125"/>
          </a:xfrm>
          <a:prstGeom prst="rect">
            <a:avLst/>
          </a:prstGeom>
        </p:spPr>
        <p:txBody>
          <a:bodyPr lIns="91440" tIns="45720" rIns="91440" bIns="45720"/>
          <a:lstStyle/>
          <a:p>
            <a:pPr hangingPunct="0"/>
            <a:fld id="{BBC21D29-CA4D-ED4B-B54A-A736ED6796E6}" type="slidenum">
              <a:rPr lang="en-US" kern="0" smtClean="0">
                <a:solidFill>
                  <a:srgbClr val="000000"/>
                </a:solidFill>
                <a:sym typeface="Calibri"/>
              </a:rPr>
              <a:pPr hangingPunct="0"/>
              <a:t>‹#›</a:t>
            </a:fld>
            <a:endParaRPr lang="en-US" kern="0">
              <a:solidFill>
                <a:srgbClr val="000000"/>
              </a:solidFill>
              <a:sym typeface="Calibri"/>
            </a:endParaRPr>
          </a:p>
        </p:txBody>
      </p:sp>
    </p:spTree>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509393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961232" y="5195578"/>
            <a:ext cx="10621169" cy="984250"/>
          </a:xfrm>
        </p:spPr>
        <p:txBody>
          <a:bodyPr/>
          <a:lstStyle/>
          <a:p>
            <a:r>
              <a:rPr lang="en-US" dirty="0"/>
              <a:t>Click to edit Master title style</a:t>
            </a:r>
          </a:p>
        </p:txBody>
      </p: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5C254BB-6854-4893-B510-576D1548A736}" type="datetimeFigureOut">
              <a:rPr lang="en-US" smtClean="0">
                <a:solidFill>
                  <a:prstClr val="black">
                    <a:tint val="75000"/>
                  </a:prstClr>
                </a:solidFill>
              </a:rPr>
              <a:pPr/>
              <a:t>11/6/2018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625C60DB-334C-454E-B210-77B0864F575E}"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hf hdr="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7"/>
            <a:ext cx="10363200" cy="1470025"/>
          </a:xfrm>
        </p:spPr>
        <p:txBody>
          <a:bodyPr/>
          <a:lstStyle>
            <a:lvl1pPr algn="ctr">
              <a:defRPr/>
            </a:lvl1pPr>
          </a:lstStyle>
          <a:p>
            <a:r>
              <a:rPr lang="en-US" dirty="0"/>
              <a:t>Click to edit Master title style</a:t>
            </a:r>
          </a:p>
        </p:txBody>
      </p:sp>
    </p:spTree>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x">
  <p:cSld name="Header">
    <p:spTree>
      <p:nvGrpSpPr>
        <p:cNvPr id="1" name=""/>
        <p:cNvGrpSpPr/>
        <p:nvPr/>
      </p:nvGrpSpPr>
      <p:grpSpPr>
        <a:xfrm>
          <a:off x="0" y="0"/>
          <a:ext cx="0" cy="0"/>
          <a:chOff x="0" y="0"/>
          <a:chExt cx="0" cy="0"/>
        </a:xfrm>
      </p:grpSpPr>
      <p:sp>
        <p:nvSpPr>
          <p:cNvPr id="134" name="Shape 134"/>
          <p:cNvSpPr>
            <a:spLocks noGrp="1"/>
          </p:cNvSpPr>
          <p:nvPr>
            <p:ph type="title"/>
          </p:nvPr>
        </p:nvSpPr>
        <p:spPr>
          <a:xfrm>
            <a:off x="605370" y="454026"/>
            <a:ext cx="10977033" cy="436032"/>
          </a:xfrm>
          <a:prstGeom prst="rect">
            <a:avLst/>
          </a:prstGeom>
        </p:spPr>
        <p:txBody>
          <a:bodyPr anchor="t"/>
          <a:lstStyle>
            <a:lvl1pPr>
              <a:defRPr sz="2800" b="0">
                <a:solidFill>
                  <a:srgbClr val="FFFFFF"/>
                </a:solidFill>
                <a:latin typeface="Arial"/>
                <a:ea typeface="Arial"/>
                <a:cs typeface="Arial"/>
                <a:sym typeface="Arial"/>
              </a:defRPr>
            </a:lvl1pPr>
          </a:lstStyle>
          <a:p>
            <a:r>
              <a:t>Title Text</a:t>
            </a:r>
          </a:p>
        </p:txBody>
      </p:sp>
      <p:sp>
        <p:nvSpPr>
          <p:cNvPr id="136" name="Shape 136"/>
          <p:cNvSpPr>
            <a:spLocks noGrp="1"/>
          </p:cNvSpPr>
          <p:nvPr>
            <p:ph type="sldNum" sz="quarter" idx="2"/>
          </p:nvPr>
        </p:nvSpPr>
        <p:spPr>
          <a:xfrm>
            <a:off x="10926557" y="6540821"/>
            <a:ext cx="257632" cy="269241"/>
          </a:xfrm>
          <a:prstGeom prst="rect">
            <a:avLst/>
          </a:prstGeom>
        </p:spPr>
        <p:txBody>
          <a:bodyPr lIns="91440" tIns="45720" rIns="91440" bIns="45720"/>
          <a:lstStyle/>
          <a:p>
            <a:pPr hangingPunct="0"/>
            <a:fld id="{86CB4B4D-7CA3-9044-876B-883B54F8677D}" type="slidenum">
              <a:rPr lang="uk-UA" kern="0" smtClean="0">
                <a:solidFill>
                  <a:srgbClr val="000000"/>
                </a:solidFill>
                <a:sym typeface="Calibri"/>
              </a:rPr>
              <a:pPr hangingPunct="0"/>
              <a:t>‹#›</a:t>
            </a:fld>
            <a:endParaRPr lang="uk-UA" kern="0">
              <a:solidFill>
                <a:srgbClr val="000000"/>
              </a:solidFill>
              <a:sym typeface="Calibri"/>
            </a:endParaRPr>
          </a:p>
        </p:txBody>
      </p:sp>
    </p:spTree>
  </p:cSld>
  <p:clrMapOvr>
    <a:masterClrMapping/>
  </p:clrMapOvr>
  <p:transition spd="med"/>
</p:sldLayout>
</file>

<file path=ppt/slideLayouts/slideLayout43.xml><?xml version="1.0" encoding="utf-8"?>
<p:sldLayout xmlns:a="http://schemas.openxmlformats.org/drawingml/2006/main" xmlns:r="http://schemas.openxmlformats.org/officeDocument/2006/relationships" xmlns:p="http://schemas.openxmlformats.org/presentationml/2006/main" type="tx">
  <p:cSld name="Header/Footer">
    <p:spTree>
      <p:nvGrpSpPr>
        <p:cNvPr id="1" name=""/>
        <p:cNvGrpSpPr/>
        <p:nvPr/>
      </p:nvGrpSpPr>
      <p:grpSpPr>
        <a:xfrm>
          <a:off x="0" y="0"/>
          <a:ext cx="0" cy="0"/>
          <a:chOff x="0" y="0"/>
          <a:chExt cx="0" cy="0"/>
        </a:xfrm>
      </p:grpSpPr>
      <p:sp>
        <p:nvSpPr>
          <p:cNvPr id="364" name="Shape 364"/>
          <p:cNvSpPr>
            <a:spLocks noGrp="1"/>
          </p:cNvSpPr>
          <p:nvPr>
            <p:ph type="sldNum" sz="quarter" idx="2"/>
          </p:nvPr>
        </p:nvSpPr>
        <p:spPr>
          <a:xfrm>
            <a:off x="11371603" y="6574233"/>
            <a:ext cx="210801" cy="202417"/>
          </a:xfrm>
          <a:prstGeom prst="rect">
            <a:avLst/>
          </a:prstGeom>
        </p:spPr>
        <p:txBody>
          <a:bodyPr lIns="91440" tIns="45720" rIns="91440" bIns="45720"/>
          <a:lstStyle>
            <a:lvl1pPr defTabSz="457200">
              <a:defRPr sz="800">
                <a:latin typeface="Arial"/>
                <a:ea typeface="Arial"/>
                <a:cs typeface="Arial"/>
                <a:sym typeface="Arial"/>
              </a:defRPr>
            </a:lvl1pPr>
          </a:lstStyle>
          <a:p>
            <a:pPr hangingPunct="0"/>
            <a:fld id="{86CB4B4D-7CA3-9044-876B-883B54F8677D}" type="slidenum">
              <a:rPr kern="0">
                <a:solidFill>
                  <a:srgbClr val="000000"/>
                </a:solidFill>
              </a:rPr>
              <a:pPr hangingPunct="0"/>
              <a:t>‹#›</a:t>
            </a:fld>
            <a:endParaRPr kern="0">
              <a:solidFill>
                <a:srgbClr val="000000"/>
              </a:solidFill>
            </a:endParaRPr>
          </a:p>
        </p:txBody>
      </p:sp>
      <p:sp>
        <p:nvSpPr>
          <p:cNvPr id="365" name="Shape 365"/>
          <p:cNvSpPr>
            <a:spLocks noGrp="1"/>
          </p:cNvSpPr>
          <p:nvPr>
            <p:ph type="body" sz="quarter" idx="1"/>
          </p:nvPr>
        </p:nvSpPr>
        <p:spPr>
          <a:xfrm>
            <a:off x="632181" y="917223"/>
            <a:ext cx="10974917" cy="327906"/>
          </a:xfrm>
          <a:prstGeom prst="rect">
            <a:avLst/>
          </a:prstGeom>
        </p:spPr>
        <p:txBody>
          <a:bodyPr/>
          <a:lstStyle>
            <a:lvl1pPr marL="0" indent="0" defTabSz="457200">
              <a:lnSpc>
                <a:spcPct val="100000"/>
              </a:lnSpc>
              <a:spcBef>
                <a:spcPts val="450"/>
              </a:spcBef>
              <a:buSzTx/>
              <a:buFontTx/>
              <a:buNone/>
              <a:defRPr sz="2000">
                <a:latin typeface="Arial"/>
                <a:ea typeface="Arial"/>
                <a:cs typeface="Arial"/>
                <a:sym typeface="Arial"/>
              </a:defRPr>
            </a:lvl1pPr>
            <a:lvl2pPr marL="0" indent="228600" defTabSz="457200">
              <a:lnSpc>
                <a:spcPct val="100000"/>
              </a:lnSpc>
              <a:spcBef>
                <a:spcPts val="450"/>
              </a:spcBef>
              <a:buSzTx/>
              <a:buFontTx/>
              <a:buNone/>
              <a:defRPr sz="2000">
                <a:latin typeface="Arial"/>
                <a:ea typeface="Arial"/>
                <a:cs typeface="Arial"/>
                <a:sym typeface="Arial"/>
              </a:defRPr>
            </a:lvl2pPr>
            <a:lvl3pPr marL="0" indent="457200" defTabSz="457200">
              <a:lnSpc>
                <a:spcPct val="100000"/>
              </a:lnSpc>
              <a:spcBef>
                <a:spcPts val="450"/>
              </a:spcBef>
              <a:buSzTx/>
              <a:buFontTx/>
              <a:buNone/>
              <a:defRPr sz="2000">
                <a:latin typeface="Arial"/>
                <a:ea typeface="Arial"/>
                <a:cs typeface="Arial"/>
                <a:sym typeface="Arial"/>
              </a:defRPr>
            </a:lvl3pPr>
            <a:lvl4pPr marL="0" indent="685800" defTabSz="457200">
              <a:lnSpc>
                <a:spcPct val="100000"/>
              </a:lnSpc>
              <a:spcBef>
                <a:spcPts val="450"/>
              </a:spcBef>
              <a:buSzTx/>
              <a:buFontTx/>
              <a:buNone/>
              <a:defRPr sz="2000">
                <a:latin typeface="Arial"/>
                <a:ea typeface="Arial"/>
                <a:cs typeface="Arial"/>
                <a:sym typeface="Arial"/>
              </a:defRPr>
            </a:lvl4pPr>
            <a:lvl5pPr marL="0" indent="914400" defTabSz="457200">
              <a:lnSpc>
                <a:spcPct val="100000"/>
              </a:lnSpc>
              <a:spcBef>
                <a:spcPts val="450"/>
              </a:spcBef>
              <a:buSzTx/>
              <a:buFontTx/>
              <a:buNone/>
              <a:defRPr sz="2000">
                <a:latin typeface="Arial"/>
                <a:ea typeface="Arial"/>
                <a:cs typeface="Arial"/>
                <a:sym typeface="Arial"/>
              </a:defRPr>
            </a:lvl5pPr>
          </a:lstStyle>
          <a:p>
            <a:r>
              <a:t>Body Level One</a:t>
            </a:r>
          </a:p>
          <a:p>
            <a:pPr lvl="1"/>
            <a:r>
              <a:t>Body Level Two</a:t>
            </a:r>
          </a:p>
          <a:p>
            <a:pPr lvl="2"/>
            <a:r>
              <a:t>Body Level Three</a:t>
            </a:r>
          </a:p>
          <a:p>
            <a:pPr lvl="3"/>
            <a:r>
              <a:t>Body Level Four</a:t>
            </a:r>
          </a:p>
          <a:p>
            <a:pPr lvl="4"/>
            <a:r>
              <a:t>Body Level Five</a:t>
            </a:r>
          </a:p>
        </p:txBody>
      </p:sp>
      <p:sp>
        <p:nvSpPr>
          <p:cNvPr id="366" name="Shape 366"/>
          <p:cNvSpPr>
            <a:spLocks noGrp="1"/>
          </p:cNvSpPr>
          <p:nvPr>
            <p:ph type="title"/>
          </p:nvPr>
        </p:nvSpPr>
        <p:spPr>
          <a:xfrm>
            <a:off x="605370" y="454026"/>
            <a:ext cx="10977033" cy="436032"/>
          </a:xfrm>
          <a:prstGeom prst="rect">
            <a:avLst/>
          </a:prstGeom>
        </p:spPr>
        <p:txBody>
          <a:bodyPr anchor="t"/>
          <a:lstStyle>
            <a:lvl1pPr defTabSz="457200">
              <a:lnSpc>
                <a:spcPct val="100000"/>
              </a:lnSpc>
              <a:defRPr sz="2800" b="1">
                <a:latin typeface="Arial"/>
                <a:ea typeface="Arial"/>
                <a:cs typeface="Arial"/>
                <a:sym typeface="Arial"/>
              </a:defRPr>
            </a:lvl1pPr>
          </a:lstStyle>
          <a:p>
            <a:r>
              <a:rPr dirty="0"/>
              <a:t>Title Text</a:t>
            </a:r>
          </a:p>
        </p:txBody>
      </p:sp>
    </p:spTree>
  </p:cSld>
  <p:clrMapOvr>
    <a:masterClrMapping/>
  </p:clrMapOvr>
  <p:transition spd="med"/>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982" y="4800600"/>
            <a:ext cx="7315200" cy="566738"/>
          </a:xfrm>
        </p:spPr>
        <p:txBody>
          <a:bodyPr anchor="b">
            <a:normAutofit/>
          </a:bodyPr>
          <a:lstStyle>
            <a:lvl1pPr algn="ctr">
              <a:defRPr sz="2200" b="1"/>
            </a:lvl1pPr>
          </a:lstStyle>
          <a:p>
            <a:r>
              <a:rPr lang="en-US" dirty="0"/>
              <a:t>Click to edit Master title style</a:t>
            </a:r>
          </a:p>
        </p:txBody>
      </p:sp>
      <p:sp>
        <p:nvSpPr>
          <p:cNvPr id="3" name="Picture Placeholder 2"/>
          <p:cNvSpPr>
            <a:spLocks noGrp="1"/>
          </p:cNvSpPr>
          <p:nvPr>
            <p:ph type="pic" idx="1"/>
          </p:nvPr>
        </p:nvSpPr>
        <p:spPr>
          <a:xfrm>
            <a:off x="2389982" y="612775"/>
            <a:ext cx="7315200" cy="4114800"/>
          </a:xfrm>
        </p:spPr>
        <p:txBody>
          <a:bodyPr/>
          <a:lstStyle>
            <a:lvl1pPr marL="0" indent="0">
              <a:buNone/>
              <a:defRPr sz="1600"/>
            </a:lvl1pPr>
            <a:lvl2pPr marL="228600" indent="0">
              <a:buNone/>
              <a:defRPr sz="1400"/>
            </a:lvl2pPr>
            <a:lvl3pPr marL="457200" indent="0">
              <a:buNone/>
              <a:defRPr sz="1200"/>
            </a:lvl3pPr>
            <a:lvl4pPr marL="685800" indent="0">
              <a:buNone/>
              <a:defRPr sz="1000"/>
            </a:lvl4pPr>
            <a:lvl5pPr marL="914400" indent="0">
              <a:buNone/>
              <a:defRPr sz="1000"/>
            </a:lvl5pPr>
            <a:lvl6pPr marL="1143000" indent="0">
              <a:buNone/>
              <a:defRPr sz="1000"/>
            </a:lvl6pPr>
            <a:lvl7pPr marL="1371600" indent="0">
              <a:buNone/>
              <a:defRPr sz="1000"/>
            </a:lvl7pPr>
            <a:lvl8pPr marL="1600200" indent="0">
              <a:buNone/>
              <a:defRPr sz="1000"/>
            </a:lvl8pPr>
            <a:lvl9pPr marL="1828800" indent="0">
              <a:buNone/>
              <a:defRPr sz="1000"/>
            </a:lvl9pPr>
          </a:lstStyle>
          <a:p>
            <a:endParaRPr lang="en-US"/>
          </a:p>
        </p:txBody>
      </p:sp>
      <p:sp>
        <p:nvSpPr>
          <p:cNvPr id="4" name="Text Placeholder 3"/>
          <p:cNvSpPr>
            <a:spLocks noGrp="1"/>
          </p:cNvSpPr>
          <p:nvPr>
            <p:ph type="body" sz="half" idx="2"/>
          </p:nvPr>
        </p:nvSpPr>
        <p:spPr>
          <a:xfrm>
            <a:off x="2389982" y="5367340"/>
            <a:ext cx="7315200" cy="804863"/>
          </a:xfrm>
        </p:spPr>
        <p:txBody>
          <a:bodyPr/>
          <a:lstStyle>
            <a:lvl1pPr marL="0" indent="0">
              <a:buNone/>
              <a:defRPr sz="700"/>
            </a:lvl1pPr>
            <a:lvl2pPr marL="228600" indent="0">
              <a:buNone/>
              <a:defRPr sz="600"/>
            </a:lvl2pPr>
            <a:lvl3pPr marL="457200" indent="0">
              <a:buNone/>
              <a:defRPr sz="500"/>
            </a:lvl3pPr>
            <a:lvl4pPr marL="685800" indent="0">
              <a:buNone/>
              <a:defRPr sz="500"/>
            </a:lvl4pPr>
            <a:lvl5pPr marL="914400" indent="0">
              <a:buNone/>
              <a:defRPr sz="500"/>
            </a:lvl5pPr>
            <a:lvl6pPr marL="1143000" indent="0">
              <a:buNone/>
              <a:defRPr sz="500"/>
            </a:lvl6pPr>
            <a:lvl7pPr marL="1371600" indent="0">
              <a:buNone/>
              <a:defRPr sz="500"/>
            </a:lvl7pPr>
            <a:lvl8pPr marL="1600200" indent="0">
              <a:buNone/>
              <a:defRPr sz="500"/>
            </a:lvl8pPr>
            <a:lvl9pPr marL="1828800" indent="0">
              <a:buNone/>
              <a:defRPr sz="500"/>
            </a:lvl9pPr>
          </a:lstStyle>
          <a:p>
            <a:pPr lvl="0"/>
            <a:r>
              <a:rPr lang="en-US"/>
              <a:t>Click to edit Master text styles</a:t>
            </a:r>
          </a:p>
        </p:txBody>
      </p:sp>
    </p:spTree>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19" y="4406902"/>
            <a:ext cx="10363200" cy="1362075"/>
          </a:xfrm>
        </p:spPr>
        <p:txBody>
          <a:bodyPr anchor="t"/>
          <a:lstStyle>
            <a:lvl1pPr algn="l">
              <a:defRPr sz="2000" b="1" cap="all"/>
            </a:lvl1pPr>
          </a:lstStyle>
          <a:p>
            <a:r>
              <a:rPr lang="en-US"/>
              <a:t>Click to edit Master title style</a:t>
            </a:r>
          </a:p>
        </p:txBody>
      </p:sp>
      <p:sp>
        <p:nvSpPr>
          <p:cNvPr id="3" name="Text Placeholder 2"/>
          <p:cNvSpPr>
            <a:spLocks noGrp="1"/>
          </p:cNvSpPr>
          <p:nvPr>
            <p:ph type="body" idx="1"/>
          </p:nvPr>
        </p:nvSpPr>
        <p:spPr>
          <a:xfrm>
            <a:off x="962819" y="2906712"/>
            <a:ext cx="10363200" cy="1500188"/>
          </a:xfrm>
        </p:spPr>
        <p:txBody>
          <a:bodyPr anchor="b"/>
          <a:lstStyle>
            <a:lvl1pPr marL="0" indent="0">
              <a:buNone/>
              <a:defRPr sz="1000">
                <a:solidFill>
                  <a:schemeClr val="tx1">
                    <a:tint val="75000"/>
                  </a:schemeClr>
                </a:solidFill>
              </a:defRPr>
            </a:lvl1pPr>
            <a:lvl2pPr marL="228600" indent="0">
              <a:buNone/>
              <a:defRPr sz="900">
                <a:solidFill>
                  <a:schemeClr val="tx1">
                    <a:tint val="75000"/>
                  </a:schemeClr>
                </a:solidFill>
              </a:defRPr>
            </a:lvl2pPr>
            <a:lvl3pPr marL="457200" indent="0">
              <a:buNone/>
              <a:defRPr sz="800">
                <a:solidFill>
                  <a:schemeClr val="tx1">
                    <a:tint val="75000"/>
                  </a:schemeClr>
                </a:solidFill>
              </a:defRPr>
            </a:lvl3pPr>
            <a:lvl4pPr marL="685800" indent="0">
              <a:buNone/>
              <a:defRPr sz="700">
                <a:solidFill>
                  <a:schemeClr val="tx1">
                    <a:tint val="75000"/>
                  </a:schemeClr>
                </a:solidFill>
              </a:defRPr>
            </a:lvl4pPr>
            <a:lvl5pPr marL="914400" indent="0">
              <a:buNone/>
              <a:defRPr sz="700">
                <a:solidFill>
                  <a:schemeClr val="tx1">
                    <a:tint val="75000"/>
                  </a:schemeClr>
                </a:solidFill>
              </a:defRPr>
            </a:lvl5pPr>
            <a:lvl6pPr marL="1143000" indent="0">
              <a:buNone/>
              <a:defRPr sz="700">
                <a:solidFill>
                  <a:schemeClr val="tx1">
                    <a:tint val="75000"/>
                  </a:schemeClr>
                </a:solidFill>
              </a:defRPr>
            </a:lvl6pPr>
            <a:lvl7pPr marL="1371600" indent="0">
              <a:buNone/>
              <a:defRPr sz="700">
                <a:solidFill>
                  <a:schemeClr val="tx1">
                    <a:tint val="75000"/>
                  </a:schemeClr>
                </a:solidFill>
              </a:defRPr>
            </a:lvl7pPr>
            <a:lvl8pPr marL="1600200" indent="0">
              <a:buNone/>
              <a:defRPr sz="700">
                <a:solidFill>
                  <a:schemeClr val="tx1">
                    <a:tint val="75000"/>
                  </a:schemeClr>
                </a:solidFill>
              </a:defRPr>
            </a:lvl8pPr>
            <a:lvl9pPr marL="1828800" indent="0">
              <a:buNone/>
              <a:defRPr sz="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09600" y="6356352"/>
            <a:ext cx="2844800" cy="365125"/>
          </a:xfrm>
          <a:prstGeom prst="rect">
            <a:avLst/>
          </a:prstGeom>
        </p:spPr>
        <p:txBody>
          <a:bodyPr lIns="91440" tIns="45720" rIns="91440" bIns="45720"/>
          <a:lstStyle/>
          <a:p>
            <a:pPr hangingPunct="0"/>
            <a:fld id="{05CECD4F-AD8B-2148-9B31-6079116AE208}" type="datetimeFigureOut">
              <a:rPr lang="en-US" kern="0" smtClean="0">
                <a:solidFill>
                  <a:srgbClr val="000000"/>
                </a:solidFill>
                <a:sym typeface="Calibri"/>
              </a:rPr>
              <a:pPr hangingPunct="0"/>
              <a:t>11/6/2018</a:t>
            </a:fld>
            <a:endParaRPr lang="en-US" kern="0">
              <a:solidFill>
                <a:srgbClr val="000000"/>
              </a:solidFill>
              <a:sym typeface="Calibri"/>
            </a:endParaRPr>
          </a:p>
        </p:txBody>
      </p:sp>
      <p:sp>
        <p:nvSpPr>
          <p:cNvPr id="5" name="Footer Placeholder 4"/>
          <p:cNvSpPr>
            <a:spLocks noGrp="1"/>
          </p:cNvSpPr>
          <p:nvPr>
            <p:ph type="ftr" sz="quarter" idx="11"/>
          </p:nvPr>
        </p:nvSpPr>
        <p:spPr>
          <a:xfrm>
            <a:off x="4165600" y="6356352"/>
            <a:ext cx="3860800" cy="365125"/>
          </a:xfrm>
          <a:prstGeom prst="rect">
            <a:avLst/>
          </a:prstGeom>
        </p:spPr>
        <p:txBody>
          <a:bodyPr lIns="91440" tIns="45720" rIns="91440" bIns="45720"/>
          <a:lstStyle/>
          <a:p>
            <a:pPr hangingPunct="0"/>
            <a:endParaRPr lang="en-US" kern="0">
              <a:solidFill>
                <a:srgbClr val="000000"/>
              </a:solidFill>
              <a:sym typeface="Calibri"/>
            </a:endParaRPr>
          </a:p>
        </p:txBody>
      </p:sp>
      <p:sp>
        <p:nvSpPr>
          <p:cNvPr id="6" name="Slide Number Placeholder 5"/>
          <p:cNvSpPr>
            <a:spLocks noGrp="1"/>
          </p:cNvSpPr>
          <p:nvPr>
            <p:ph type="sldNum" sz="quarter" idx="12"/>
          </p:nvPr>
        </p:nvSpPr>
        <p:spPr>
          <a:xfrm>
            <a:off x="8737600" y="6356352"/>
            <a:ext cx="2844800" cy="365125"/>
          </a:xfrm>
          <a:prstGeom prst="rect">
            <a:avLst/>
          </a:prstGeom>
        </p:spPr>
        <p:txBody>
          <a:bodyPr lIns="91440" tIns="45720" rIns="91440" bIns="45720"/>
          <a:lstStyle/>
          <a:p>
            <a:pPr hangingPunct="0"/>
            <a:fld id="{BBC21D29-CA4D-ED4B-B54A-A736ED6796E6}" type="slidenum">
              <a:rPr lang="en-US" kern="0" smtClean="0">
                <a:solidFill>
                  <a:srgbClr val="000000"/>
                </a:solidFill>
                <a:sym typeface="Calibri"/>
              </a:rPr>
              <a:pPr hangingPunct="0"/>
              <a:t>‹#›</a:t>
            </a:fld>
            <a:endParaRPr lang="en-US" kern="0">
              <a:solidFill>
                <a:srgbClr val="000000"/>
              </a:solidFill>
              <a:sym typeface="Calibri"/>
            </a:endParaRPr>
          </a:p>
        </p:txBody>
      </p:sp>
    </p:spTree>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2"/>
            <a:ext cx="5448300" cy="4525963"/>
          </a:xfrm>
        </p:spPr>
        <p:txBody>
          <a:bodyPr/>
          <a:lstStyle>
            <a:lvl1pPr>
              <a:defRPr sz="1400"/>
            </a:lvl1pPr>
            <a:lvl2pPr>
              <a:defRPr sz="1200"/>
            </a:lvl2pPr>
            <a:lvl3pPr>
              <a:defRPr sz="100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34100" y="1600202"/>
            <a:ext cx="5448300" cy="4525963"/>
          </a:xfrm>
        </p:spPr>
        <p:txBody>
          <a:bodyPr/>
          <a:lstStyle>
            <a:lvl1pPr>
              <a:defRPr sz="1400"/>
            </a:lvl1pPr>
            <a:lvl2pPr>
              <a:defRPr sz="1200"/>
            </a:lvl2pPr>
            <a:lvl3pPr>
              <a:defRPr sz="100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356352"/>
            <a:ext cx="2844800" cy="365125"/>
          </a:xfrm>
          <a:prstGeom prst="rect">
            <a:avLst/>
          </a:prstGeom>
        </p:spPr>
        <p:txBody>
          <a:bodyPr lIns="91440" tIns="45720" rIns="91440" bIns="45720"/>
          <a:lstStyle/>
          <a:p>
            <a:pPr hangingPunct="0"/>
            <a:fld id="{05CECD4F-AD8B-2148-9B31-6079116AE208}" type="datetimeFigureOut">
              <a:rPr lang="en-US" kern="0" smtClean="0">
                <a:solidFill>
                  <a:srgbClr val="000000"/>
                </a:solidFill>
                <a:sym typeface="Calibri"/>
              </a:rPr>
              <a:pPr hangingPunct="0"/>
              <a:t>11/6/2018</a:t>
            </a:fld>
            <a:endParaRPr lang="en-US" kern="0">
              <a:solidFill>
                <a:srgbClr val="000000"/>
              </a:solidFill>
              <a:sym typeface="Calibri"/>
            </a:endParaRPr>
          </a:p>
        </p:txBody>
      </p:sp>
      <p:sp>
        <p:nvSpPr>
          <p:cNvPr id="6" name="Footer Placeholder 5"/>
          <p:cNvSpPr>
            <a:spLocks noGrp="1"/>
          </p:cNvSpPr>
          <p:nvPr>
            <p:ph type="ftr" sz="quarter" idx="11"/>
          </p:nvPr>
        </p:nvSpPr>
        <p:spPr>
          <a:xfrm>
            <a:off x="4165600" y="6356352"/>
            <a:ext cx="3860800" cy="365125"/>
          </a:xfrm>
          <a:prstGeom prst="rect">
            <a:avLst/>
          </a:prstGeom>
        </p:spPr>
        <p:txBody>
          <a:bodyPr lIns="91440" tIns="45720" rIns="91440" bIns="45720"/>
          <a:lstStyle/>
          <a:p>
            <a:pPr hangingPunct="0"/>
            <a:endParaRPr lang="en-US" kern="0">
              <a:solidFill>
                <a:srgbClr val="000000"/>
              </a:solidFill>
              <a:sym typeface="Calibri"/>
            </a:endParaRPr>
          </a:p>
        </p:txBody>
      </p:sp>
      <p:sp>
        <p:nvSpPr>
          <p:cNvPr id="7" name="Slide Number Placeholder 6"/>
          <p:cNvSpPr>
            <a:spLocks noGrp="1"/>
          </p:cNvSpPr>
          <p:nvPr>
            <p:ph type="sldNum" sz="quarter" idx="12"/>
          </p:nvPr>
        </p:nvSpPr>
        <p:spPr>
          <a:xfrm>
            <a:off x="8737600" y="6356352"/>
            <a:ext cx="2844800" cy="365125"/>
          </a:xfrm>
          <a:prstGeom prst="rect">
            <a:avLst/>
          </a:prstGeom>
        </p:spPr>
        <p:txBody>
          <a:bodyPr lIns="91440" tIns="45720" rIns="91440" bIns="45720"/>
          <a:lstStyle/>
          <a:p>
            <a:pPr hangingPunct="0"/>
            <a:fld id="{BBC21D29-CA4D-ED4B-B54A-A736ED6796E6}" type="slidenum">
              <a:rPr lang="en-US" kern="0" smtClean="0">
                <a:solidFill>
                  <a:srgbClr val="000000"/>
                </a:solidFill>
                <a:sym typeface="Calibri"/>
              </a:rPr>
              <a:pPr hangingPunct="0"/>
              <a:t>‹#›</a:t>
            </a:fld>
            <a:endParaRPr lang="en-US" kern="0">
              <a:solidFill>
                <a:srgbClr val="000000"/>
              </a:solidFill>
              <a:sym typeface="Calibri"/>
            </a:endParaRPr>
          </a:p>
        </p:txBody>
      </p:sp>
    </p:spTree>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2"/>
            <a:ext cx="5387182" cy="639763"/>
          </a:xfrm>
        </p:spPr>
        <p:txBody>
          <a:bodyPr anchor="b"/>
          <a:lstStyle>
            <a:lvl1pPr marL="0" indent="0">
              <a:buNone/>
              <a:defRPr sz="1200" b="1"/>
            </a:lvl1pPr>
            <a:lvl2pPr marL="228600" indent="0">
              <a:buNone/>
              <a:defRPr sz="1000" b="1"/>
            </a:lvl2pPr>
            <a:lvl3pPr marL="457200" indent="0">
              <a:buNone/>
              <a:defRPr sz="900" b="1"/>
            </a:lvl3pPr>
            <a:lvl4pPr marL="685800" indent="0">
              <a:buNone/>
              <a:defRPr sz="800" b="1"/>
            </a:lvl4pPr>
            <a:lvl5pPr marL="914400" indent="0">
              <a:buNone/>
              <a:defRPr sz="800" b="1"/>
            </a:lvl5pPr>
            <a:lvl6pPr marL="1143000" indent="0">
              <a:buNone/>
              <a:defRPr sz="800" b="1"/>
            </a:lvl6pPr>
            <a:lvl7pPr marL="1371600" indent="0">
              <a:buNone/>
              <a:defRPr sz="800" b="1"/>
            </a:lvl7pPr>
            <a:lvl8pPr marL="1600200" indent="0">
              <a:buNone/>
              <a:defRPr sz="800" b="1"/>
            </a:lvl8pPr>
            <a:lvl9pPr marL="1828800" indent="0">
              <a:buNone/>
              <a:defRPr sz="800" b="1"/>
            </a:lvl9pPr>
          </a:lstStyle>
          <a:p>
            <a:pPr lvl="0"/>
            <a:r>
              <a:rPr lang="en-US"/>
              <a:t>Click to edit Master text styles</a:t>
            </a:r>
          </a:p>
        </p:txBody>
      </p:sp>
      <p:sp>
        <p:nvSpPr>
          <p:cNvPr id="4" name="Content Placeholder 3"/>
          <p:cNvSpPr>
            <a:spLocks noGrp="1"/>
          </p:cNvSpPr>
          <p:nvPr>
            <p:ph sz="half" idx="2"/>
          </p:nvPr>
        </p:nvSpPr>
        <p:spPr>
          <a:xfrm>
            <a:off x="609600" y="2174875"/>
            <a:ext cx="5387182" cy="3951288"/>
          </a:xfrm>
        </p:spPr>
        <p:txBody>
          <a:bodyPr/>
          <a:lstStyle>
            <a:lvl1pPr>
              <a:defRPr sz="1200"/>
            </a:lvl1pPr>
            <a:lvl2pPr>
              <a:defRPr sz="1000"/>
            </a:lvl2pPr>
            <a:lvl3pPr>
              <a:defRPr sz="900"/>
            </a:lvl3pPr>
            <a:lvl4pPr>
              <a:defRPr sz="800"/>
            </a:lvl4pPr>
            <a:lvl5pPr>
              <a:defRPr sz="800"/>
            </a:lvl5pPr>
            <a:lvl6pPr>
              <a:defRPr sz="800"/>
            </a:lvl6pPr>
            <a:lvl7pPr>
              <a:defRPr sz="800"/>
            </a:lvl7pPr>
            <a:lvl8pPr>
              <a:defRPr sz="800"/>
            </a:lvl8pPr>
            <a:lvl9pPr>
              <a:defRPr sz="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634" y="1535112"/>
            <a:ext cx="5388769" cy="639763"/>
          </a:xfrm>
        </p:spPr>
        <p:txBody>
          <a:bodyPr anchor="b"/>
          <a:lstStyle>
            <a:lvl1pPr marL="0" indent="0">
              <a:buNone/>
              <a:defRPr sz="1200" b="1"/>
            </a:lvl1pPr>
            <a:lvl2pPr marL="228600" indent="0">
              <a:buNone/>
              <a:defRPr sz="1000" b="1"/>
            </a:lvl2pPr>
            <a:lvl3pPr marL="457200" indent="0">
              <a:buNone/>
              <a:defRPr sz="900" b="1"/>
            </a:lvl3pPr>
            <a:lvl4pPr marL="685800" indent="0">
              <a:buNone/>
              <a:defRPr sz="800" b="1"/>
            </a:lvl4pPr>
            <a:lvl5pPr marL="914400" indent="0">
              <a:buNone/>
              <a:defRPr sz="800" b="1"/>
            </a:lvl5pPr>
            <a:lvl6pPr marL="1143000" indent="0">
              <a:buNone/>
              <a:defRPr sz="800" b="1"/>
            </a:lvl6pPr>
            <a:lvl7pPr marL="1371600" indent="0">
              <a:buNone/>
              <a:defRPr sz="800" b="1"/>
            </a:lvl7pPr>
            <a:lvl8pPr marL="1600200" indent="0">
              <a:buNone/>
              <a:defRPr sz="800" b="1"/>
            </a:lvl8pPr>
            <a:lvl9pPr marL="1828800" indent="0">
              <a:buNone/>
              <a:defRPr sz="800" b="1"/>
            </a:lvl9pPr>
          </a:lstStyle>
          <a:p>
            <a:pPr lvl="0"/>
            <a:r>
              <a:rPr lang="en-US"/>
              <a:t>Click to edit Master text styles</a:t>
            </a:r>
          </a:p>
        </p:txBody>
      </p:sp>
      <p:sp>
        <p:nvSpPr>
          <p:cNvPr id="6" name="Content Placeholder 5"/>
          <p:cNvSpPr>
            <a:spLocks noGrp="1"/>
          </p:cNvSpPr>
          <p:nvPr>
            <p:ph sz="quarter" idx="4"/>
          </p:nvPr>
        </p:nvSpPr>
        <p:spPr>
          <a:xfrm>
            <a:off x="6193634" y="2174875"/>
            <a:ext cx="5388769" cy="3951288"/>
          </a:xfrm>
        </p:spPr>
        <p:txBody>
          <a:bodyPr/>
          <a:lstStyle>
            <a:lvl1pPr>
              <a:defRPr sz="1200"/>
            </a:lvl1pPr>
            <a:lvl2pPr>
              <a:defRPr sz="1000"/>
            </a:lvl2pPr>
            <a:lvl3pPr>
              <a:defRPr sz="900"/>
            </a:lvl3pPr>
            <a:lvl4pPr>
              <a:defRPr sz="800"/>
            </a:lvl4pPr>
            <a:lvl5pPr>
              <a:defRPr sz="800"/>
            </a:lvl5pPr>
            <a:lvl6pPr>
              <a:defRPr sz="800"/>
            </a:lvl6pPr>
            <a:lvl7pPr>
              <a:defRPr sz="800"/>
            </a:lvl7pPr>
            <a:lvl8pPr>
              <a:defRPr sz="800"/>
            </a:lvl8pPr>
            <a:lvl9pPr>
              <a:defRPr sz="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09600" y="6356352"/>
            <a:ext cx="2844800" cy="365125"/>
          </a:xfrm>
          <a:prstGeom prst="rect">
            <a:avLst/>
          </a:prstGeom>
        </p:spPr>
        <p:txBody>
          <a:bodyPr lIns="91440" tIns="45720" rIns="91440" bIns="45720"/>
          <a:lstStyle/>
          <a:p>
            <a:pPr hangingPunct="0"/>
            <a:fld id="{05CECD4F-AD8B-2148-9B31-6079116AE208}" type="datetimeFigureOut">
              <a:rPr lang="en-US" kern="0" smtClean="0">
                <a:solidFill>
                  <a:srgbClr val="000000"/>
                </a:solidFill>
                <a:sym typeface="Calibri"/>
              </a:rPr>
              <a:pPr hangingPunct="0"/>
              <a:t>11/6/2018</a:t>
            </a:fld>
            <a:endParaRPr lang="en-US" kern="0">
              <a:solidFill>
                <a:srgbClr val="000000"/>
              </a:solidFill>
              <a:sym typeface="Calibri"/>
            </a:endParaRPr>
          </a:p>
        </p:txBody>
      </p:sp>
      <p:sp>
        <p:nvSpPr>
          <p:cNvPr id="8" name="Footer Placeholder 7"/>
          <p:cNvSpPr>
            <a:spLocks noGrp="1"/>
          </p:cNvSpPr>
          <p:nvPr>
            <p:ph type="ftr" sz="quarter" idx="11"/>
          </p:nvPr>
        </p:nvSpPr>
        <p:spPr>
          <a:xfrm>
            <a:off x="4165600" y="6356352"/>
            <a:ext cx="3860800" cy="365125"/>
          </a:xfrm>
          <a:prstGeom prst="rect">
            <a:avLst/>
          </a:prstGeom>
        </p:spPr>
        <p:txBody>
          <a:bodyPr lIns="91440" tIns="45720" rIns="91440" bIns="45720"/>
          <a:lstStyle/>
          <a:p>
            <a:pPr hangingPunct="0"/>
            <a:endParaRPr lang="en-US" kern="0">
              <a:solidFill>
                <a:srgbClr val="000000"/>
              </a:solidFill>
              <a:sym typeface="Calibri"/>
            </a:endParaRPr>
          </a:p>
        </p:txBody>
      </p:sp>
      <p:sp>
        <p:nvSpPr>
          <p:cNvPr id="9" name="Slide Number Placeholder 8"/>
          <p:cNvSpPr>
            <a:spLocks noGrp="1"/>
          </p:cNvSpPr>
          <p:nvPr>
            <p:ph type="sldNum" sz="quarter" idx="12"/>
          </p:nvPr>
        </p:nvSpPr>
        <p:spPr>
          <a:xfrm>
            <a:off x="8737600" y="6356352"/>
            <a:ext cx="2844800" cy="365125"/>
          </a:xfrm>
          <a:prstGeom prst="rect">
            <a:avLst/>
          </a:prstGeom>
        </p:spPr>
        <p:txBody>
          <a:bodyPr lIns="91440" tIns="45720" rIns="91440" bIns="45720"/>
          <a:lstStyle/>
          <a:p>
            <a:pPr hangingPunct="0"/>
            <a:fld id="{BBC21D29-CA4D-ED4B-B54A-A736ED6796E6}" type="slidenum">
              <a:rPr lang="en-US" kern="0" smtClean="0">
                <a:solidFill>
                  <a:srgbClr val="000000"/>
                </a:solidFill>
                <a:sym typeface="Calibri"/>
              </a:rPr>
              <a:pPr hangingPunct="0"/>
              <a:t>‹#›</a:t>
            </a:fld>
            <a:endParaRPr lang="en-US" kern="0">
              <a:solidFill>
                <a:srgbClr val="000000"/>
              </a:solidFill>
              <a:sym typeface="Calibri"/>
            </a:endParaRPr>
          </a:p>
        </p:txBody>
      </p:sp>
    </p:spTree>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356352"/>
            <a:ext cx="2844800" cy="365125"/>
          </a:xfrm>
          <a:prstGeom prst="rect">
            <a:avLst/>
          </a:prstGeom>
        </p:spPr>
        <p:txBody>
          <a:bodyPr lIns="91440" tIns="45720" rIns="91440" bIns="45720"/>
          <a:lstStyle/>
          <a:p>
            <a:pPr hangingPunct="0"/>
            <a:fld id="{05CECD4F-AD8B-2148-9B31-6079116AE208}" type="datetimeFigureOut">
              <a:rPr lang="en-US" kern="0" smtClean="0">
                <a:solidFill>
                  <a:srgbClr val="000000"/>
                </a:solidFill>
                <a:sym typeface="Calibri"/>
              </a:rPr>
              <a:pPr hangingPunct="0"/>
              <a:t>11/6/2018</a:t>
            </a:fld>
            <a:endParaRPr lang="en-US" kern="0">
              <a:solidFill>
                <a:srgbClr val="000000"/>
              </a:solidFill>
              <a:sym typeface="Calibri"/>
            </a:endParaRPr>
          </a:p>
        </p:txBody>
      </p:sp>
      <p:sp>
        <p:nvSpPr>
          <p:cNvPr id="3" name="Footer Placeholder 2"/>
          <p:cNvSpPr>
            <a:spLocks noGrp="1"/>
          </p:cNvSpPr>
          <p:nvPr>
            <p:ph type="ftr" sz="quarter" idx="11"/>
          </p:nvPr>
        </p:nvSpPr>
        <p:spPr>
          <a:xfrm>
            <a:off x="4165600" y="6356352"/>
            <a:ext cx="3860800" cy="365125"/>
          </a:xfrm>
          <a:prstGeom prst="rect">
            <a:avLst/>
          </a:prstGeom>
        </p:spPr>
        <p:txBody>
          <a:bodyPr lIns="91440" tIns="45720" rIns="91440" bIns="45720"/>
          <a:lstStyle/>
          <a:p>
            <a:pPr hangingPunct="0"/>
            <a:endParaRPr lang="en-US" kern="0">
              <a:solidFill>
                <a:srgbClr val="000000"/>
              </a:solidFill>
              <a:sym typeface="Calibri"/>
            </a:endParaRPr>
          </a:p>
        </p:txBody>
      </p:sp>
      <p:sp>
        <p:nvSpPr>
          <p:cNvPr id="4" name="Slide Number Placeholder 3"/>
          <p:cNvSpPr>
            <a:spLocks noGrp="1"/>
          </p:cNvSpPr>
          <p:nvPr>
            <p:ph type="sldNum" sz="quarter" idx="12"/>
          </p:nvPr>
        </p:nvSpPr>
        <p:spPr>
          <a:xfrm>
            <a:off x="8737600" y="6356352"/>
            <a:ext cx="2844800" cy="365125"/>
          </a:xfrm>
          <a:prstGeom prst="rect">
            <a:avLst/>
          </a:prstGeom>
        </p:spPr>
        <p:txBody>
          <a:bodyPr lIns="91440" tIns="45720" rIns="91440" bIns="45720"/>
          <a:lstStyle/>
          <a:p>
            <a:pPr hangingPunct="0"/>
            <a:fld id="{BBC21D29-CA4D-ED4B-B54A-A736ED6796E6}" type="slidenum">
              <a:rPr lang="en-US" kern="0" smtClean="0">
                <a:solidFill>
                  <a:srgbClr val="000000"/>
                </a:solidFill>
                <a:sym typeface="Calibri"/>
              </a:rPr>
              <a:pPr hangingPunct="0"/>
              <a:t>‹#›</a:t>
            </a:fld>
            <a:endParaRPr lang="en-US" kern="0">
              <a:solidFill>
                <a:srgbClr val="000000"/>
              </a:solidFill>
              <a:sym typeface="Calibri"/>
            </a:endParaRPr>
          </a:p>
        </p:txBody>
      </p:sp>
    </p:spTree>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0819" cy="1162050"/>
          </a:xfrm>
        </p:spPr>
        <p:txBody>
          <a:bodyPr anchor="b"/>
          <a:lstStyle>
            <a:lvl1pPr algn="l">
              <a:defRPr sz="1000" b="1"/>
            </a:lvl1pPr>
          </a:lstStyle>
          <a:p>
            <a:r>
              <a:rPr lang="en-US"/>
              <a:t>Click to edit Master title style</a:t>
            </a:r>
          </a:p>
        </p:txBody>
      </p:sp>
      <p:sp>
        <p:nvSpPr>
          <p:cNvPr id="3" name="Content Placeholder 2"/>
          <p:cNvSpPr>
            <a:spLocks noGrp="1"/>
          </p:cNvSpPr>
          <p:nvPr>
            <p:ph idx="1"/>
          </p:nvPr>
        </p:nvSpPr>
        <p:spPr>
          <a:xfrm>
            <a:off x="4766470" y="273052"/>
            <a:ext cx="6815931" cy="5853113"/>
          </a:xfrm>
        </p:spPr>
        <p:txBody>
          <a:bodyPr/>
          <a:lstStyle>
            <a:lvl1pPr>
              <a:defRPr sz="1600"/>
            </a:lvl1pPr>
            <a:lvl2pPr>
              <a:defRPr sz="1400"/>
            </a:lvl2pPr>
            <a:lvl3pPr>
              <a:defRPr sz="1200"/>
            </a:lvl3pPr>
            <a:lvl4pPr>
              <a:defRPr sz="1000"/>
            </a:lvl4pPr>
            <a:lvl5pPr>
              <a:defRPr sz="1000"/>
            </a:lvl5pPr>
            <a:lvl6pPr>
              <a:defRPr sz="1000"/>
            </a:lvl6pPr>
            <a:lvl7pPr>
              <a:defRPr sz="1000"/>
            </a:lvl7pPr>
            <a:lvl8pPr>
              <a:defRPr sz="1000"/>
            </a:lvl8pPr>
            <a:lvl9pPr>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2"/>
            <a:ext cx="4010819" cy="4691063"/>
          </a:xfrm>
        </p:spPr>
        <p:txBody>
          <a:bodyPr/>
          <a:lstStyle>
            <a:lvl1pPr marL="0" indent="0">
              <a:buNone/>
              <a:defRPr sz="700"/>
            </a:lvl1pPr>
            <a:lvl2pPr marL="228600" indent="0">
              <a:buNone/>
              <a:defRPr sz="600"/>
            </a:lvl2pPr>
            <a:lvl3pPr marL="457200" indent="0">
              <a:buNone/>
              <a:defRPr sz="500"/>
            </a:lvl3pPr>
            <a:lvl4pPr marL="685800" indent="0">
              <a:buNone/>
              <a:defRPr sz="500"/>
            </a:lvl4pPr>
            <a:lvl5pPr marL="914400" indent="0">
              <a:buNone/>
              <a:defRPr sz="500"/>
            </a:lvl5pPr>
            <a:lvl6pPr marL="1143000" indent="0">
              <a:buNone/>
              <a:defRPr sz="500"/>
            </a:lvl6pPr>
            <a:lvl7pPr marL="1371600" indent="0">
              <a:buNone/>
              <a:defRPr sz="500"/>
            </a:lvl7pPr>
            <a:lvl8pPr marL="1600200" indent="0">
              <a:buNone/>
              <a:defRPr sz="500"/>
            </a:lvl8pPr>
            <a:lvl9pPr marL="1828800" indent="0">
              <a:buNone/>
              <a:defRPr sz="500"/>
            </a:lvl9pPr>
          </a:lstStyle>
          <a:p>
            <a:pPr lvl="0"/>
            <a:r>
              <a:rPr lang="en-US"/>
              <a:t>Click to edit Master text styles</a:t>
            </a:r>
          </a:p>
        </p:txBody>
      </p:sp>
      <p:sp>
        <p:nvSpPr>
          <p:cNvPr id="5" name="Date Placeholder 4"/>
          <p:cNvSpPr>
            <a:spLocks noGrp="1"/>
          </p:cNvSpPr>
          <p:nvPr>
            <p:ph type="dt" sz="half" idx="10"/>
          </p:nvPr>
        </p:nvSpPr>
        <p:spPr>
          <a:xfrm>
            <a:off x="609600" y="6356352"/>
            <a:ext cx="2844800" cy="365125"/>
          </a:xfrm>
          <a:prstGeom prst="rect">
            <a:avLst/>
          </a:prstGeom>
        </p:spPr>
        <p:txBody>
          <a:bodyPr lIns="91440" tIns="45720" rIns="91440" bIns="45720"/>
          <a:lstStyle/>
          <a:p>
            <a:pPr hangingPunct="0"/>
            <a:fld id="{05CECD4F-AD8B-2148-9B31-6079116AE208}" type="datetimeFigureOut">
              <a:rPr lang="en-US" kern="0" smtClean="0">
                <a:solidFill>
                  <a:srgbClr val="000000"/>
                </a:solidFill>
                <a:sym typeface="Calibri"/>
              </a:rPr>
              <a:pPr hangingPunct="0"/>
              <a:t>11/6/2018</a:t>
            </a:fld>
            <a:endParaRPr lang="en-US" kern="0">
              <a:solidFill>
                <a:srgbClr val="000000"/>
              </a:solidFill>
              <a:sym typeface="Calibri"/>
            </a:endParaRPr>
          </a:p>
        </p:txBody>
      </p:sp>
      <p:sp>
        <p:nvSpPr>
          <p:cNvPr id="6" name="Footer Placeholder 5"/>
          <p:cNvSpPr>
            <a:spLocks noGrp="1"/>
          </p:cNvSpPr>
          <p:nvPr>
            <p:ph type="ftr" sz="quarter" idx="11"/>
          </p:nvPr>
        </p:nvSpPr>
        <p:spPr>
          <a:xfrm>
            <a:off x="4165600" y="6356352"/>
            <a:ext cx="3860800" cy="365125"/>
          </a:xfrm>
          <a:prstGeom prst="rect">
            <a:avLst/>
          </a:prstGeom>
        </p:spPr>
        <p:txBody>
          <a:bodyPr lIns="91440" tIns="45720" rIns="91440" bIns="45720"/>
          <a:lstStyle/>
          <a:p>
            <a:pPr hangingPunct="0"/>
            <a:endParaRPr lang="en-US" kern="0">
              <a:solidFill>
                <a:srgbClr val="000000"/>
              </a:solidFill>
              <a:sym typeface="Calibri"/>
            </a:endParaRPr>
          </a:p>
        </p:txBody>
      </p:sp>
      <p:sp>
        <p:nvSpPr>
          <p:cNvPr id="7" name="Slide Number Placeholder 6"/>
          <p:cNvSpPr>
            <a:spLocks noGrp="1"/>
          </p:cNvSpPr>
          <p:nvPr>
            <p:ph type="sldNum" sz="quarter" idx="12"/>
          </p:nvPr>
        </p:nvSpPr>
        <p:spPr>
          <a:xfrm>
            <a:off x="8737600" y="6356352"/>
            <a:ext cx="2844800" cy="365125"/>
          </a:xfrm>
          <a:prstGeom prst="rect">
            <a:avLst/>
          </a:prstGeom>
        </p:spPr>
        <p:txBody>
          <a:bodyPr lIns="91440" tIns="45720" rIns="91440" bIns="45720"/>
          <a:lstStyle/>
          <a:p>
            <a:pPr hangingPunct="0"/>
            <a:fld id="{BBC21D29-CA4D-ED4B-B54A-A736ED6796E6}" type="slidenum">
              <a:rPr lang="en-US" kern="0" smtClean="0">
                <a:solidFill>
                  <a:srgbClr val="000000"/>
                </a:solidFill>
                <a:sym typeface="Calibri"/>
              </a:rPr>
              <a:pPr hangingPunct="0"/>
              <a:t>‹#›</a:t>
            </a:fld>
            <a:endParaRPr lang="en-US" kern="0">
              <a:solidFill>
                <a:srgbClr val="000000"/>
              </a:solidFill>
              <a:sym typeface="Calibri"/>
            </a:endParaRPr>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9"/>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91"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39791"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5C254BB-6854-4893-B510-576D1548A736}" type="datetimeFigureOut">
              <a:rPr lang="en-US" smtClean="0">
                <a:solidFill>
                  <a:prstClr val="black">
                    <a:tint val="75000"/>
                  </a:prstClr>
                </a:solidFill>
              </a:rPr>
              <a:pPr/>
              <a:t>11/6/2018</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625C60DB-334C-454E-B210-77B0864F575E}"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hf hdr="0"/>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52"/>
            <a:ext cx="2844800" cy="365125"/>
          </a:xfrm>
          <a:prstGeom prst="rect">
            <a:avLst/>
          </a:prstGeom>
        </p:spPr>
        <p:txBody>
          <a:bodyPr lIns="91440" tIns="45720" rIns="91440" bIns="45720"/>
          <a:lstStyle/>
          <a:p>
            <a:pPr hangingPunct="0"/>
            <a:fld id="{05CECD4F-AD8B-2148-9B31-6079116AE208}" type="datetimeFigureOut">
              <a:rPr lang="en-US" kern="0" smtClean="0">
                <a:solidFill>
                  <a:srgbClr val="000000"/>
                </a:solidFill>
                <a:sym typeface="Calibri"/>
              </a:rPr>
              <a:pPr hangingPunct="0"/>
              <a:t>11/6/2018</a:t>
            </a:fld>
            <a:endParaRPr lang="en-US" kern="0">
              <a:solidFill>
                <a:srgbClr val="000000"/>
              </a:solidFill>
              <a:sym typeface="Calibri"/>
            </a:endParaRPr>
          </a:p>
        </p:txBody>
      </p:sp>
      <p:sp>
        <p:nvSpPr>
          <p:cNvPr id="5" name="Footer Placeholder 4"/>
          <p:cNvSpPr>
            <a:spLocks noGrp="1"/>
          </p:cNvSpPr>
          <p:nvPr>
            <p:ph type="ftr" sz="quarter" idx="11"/>
          </p:nvPr>
        </p:nvSpPr>
        <p:spPr>
          <a:xfrm>
            <a:off x="4165600" y="6356352"/>
            <a:ext cx="3860800" cy="365125"/>
          </a:xfrm>
          <a:prstGeom prst="rect">
            <a:avLst/>
          </a:prstGeom>
        </p:spPr>
        <p:txBody>
          <a:bodyPr lIns="91440" tIns="45720" rIns="91440" bIns="45720"/>
          <a:lstStyle/>
          <a:p>
            <a:pPr hangingPunct="0"/>
            <a:endParaRPr lang="en-US" kern="0">
              <a:solidFill>
                <a:srgbClr val="000000"/>
              </a:solidFill>
              <a:sym typeface="Calibri"/>
            </a:endParaRPr>
          </a:p>
        </p:txBody>
      </p:sp>
      <p:sp>
        <p:nvSpPr>
          <p:cNvPr id="6" name="Slide Number Placeholder 5"/>
          <p:cNvSpPr>
            <a:spLocks noGrp="1"/>
          </p:cNvSpPr>
          <p:nvPr>
            <p:ph type="sldNum" sz="quarter" idx="12"/>
          </p:nvPr>
        </p:nvSpPr>
        <p:spPr>
          <a:xfrm>
            <a:off x="8737600" y="6356352"/>
            <a:ext cx="2844800" cy="365125"/>
          </a:xfrm>
          <a:prstGeom prst="rect">
            <a:avLst/>
          </a:prstGeom>
        </p:spPr>
        <p:txBody>
          <a:bodyPr lIns="91440" tIns="45720" rIns="91440" bIns="45720"/>
          <a:lstStyle/>
          <a:p>
            <a:pPr hangingPunct="0"/>
            <a:fld id="{BBC21D29-CA4D-ED4B-B54A-A736ED6796E6}" type="slidenum">
              <a:rPr lang="en-US" kern="0" smtClean="0">
                <a:solidFill>
                  <a:srgbClr val="000000"/>
                </a:solidFill>
                <a:sym typeface="Calibri"/>
              </a:rPr>
              <a:pPr hangingPunct="0"/>
              <a:t>‹#›</a:t>
            </a:fld>
            <a:endParaRPr lang="en-US" kern="0">
              <a:solidFill>
                <a:srgbClr val="000000"/>
              </a:solidFill>
              <a:sym typeface="Calibri"/>
            </a:endParaRPr>
          </a:p>
        </p:txBody>
      </p:sp>
    </p:spTree>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0"/>
            <a:ext cx="8153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52"/>
            <a:ext cx="2844800" cy="365125"/>
          </a:xfrm>
          <a:prstGeom prst="rect">
            <a:avLst/>
          </a:prstGeom>
        </p:spPr>
        <p:txBody>
          <a:bodyPr lIns="91440" tIns="45720" rIns="91440" bIns="45720"/>
          <a:lstStyle/>
          <a:p>
            <a:pPr hangingPunct="0"/>
            <a:fld id="{05CECD4F-AD8B-2148-9B31-6079116AE208}" type="datetimeFigureOut">
              <a:rPr lang="en-US" kern="0" smtClean="0">
                <a:solidFill>
                  <a:srgbClr val="000000"/>
                </a:solidFill>
                <a:sym typeface="Calibri"/>
              </a:rPr>
              <a:pPr hangingPunct="0"/>
              <a:t>11/6/2018</a:t>
            </a:fld>
            <a:endParaRPr lang="en-US" kern="0">
              <a:solidFill>
                <a:srgbClr val="000000"/>
              </a:solidFill>
              <a:sym typeface="Calibri"/>
            </a:endParaRPr>
          </a:p>
        </p:txBody>
      </p:sp>
      <p:sp>
        <p:nvSpPr>
          <p:cNvPr id="5" name="Footer Placeholder 4"/>
          <p:cNvSpPr>
            <a:spLocks noGrp="1"/>
          </p:cNvSpPr>
          <p:nvPr>
            <p:ph type="ftr" sz="quarter" idx="11"/>
          </p:nvPr>
        </p:nvSpPr>
        <p:spPr>
          <a:xfrm>
            <a:off x="4165600" y="6356352"/>
            <a:ext cx="3860800" cy="365125"/>
          </a:xfrm>
          <a:prstGeom prst="rect">
            <a:avLst/>
          </a:prstGeom>
        </p:spPr>
        <p:txBody>
          <a:bodyPr lIns="91440" tIns="45720" rIns="91440" bIns="45720"/>
          <a:lstStyle/>
          <a:p>
            <a:pPr hangingPunct="0"/>
            <a:endParaRPr lang="en-US" kern="0">
              <a:solidFill>
                <a:srgbClr val="000000"/>
              </a:solidFill>
              <a:sym typeface="Calibri"/>
            </a:endParaRPr>
          </a:p>
        </p:txBody>
      </p:sp>
      <p:sp>
        <p:nvSpPr>
          <p:cNvPr id="6" name="Slide Number Placeholder 5"/>
          <p:cNvSpPr>
            <a:spLocks noGrp="1"/>
          </p:cNvSpPr>
          <p:nvPr>
            <p:ph type="sldNum" sz="quarter" idx="12"/>
          </p:nvPr>
        </p:nvSpPr>
        <p:spPr>
          <a:xfrm>
            <a:off x="8737600" y="6356352"/>
            <a:ext cx="2844800" cy="365125"/>
          </a:xfrm>
          <a:prstGeom prst="rect">
            <a:avLst/>
          </a:prstGeom>
        </p:spPr>
        <p:txBody>
          <a:bodyPr lIns="91440" tIns="45720" rIns="91440" bIns="45720"/>
          <a:lstStyle/>
          <a:p>
            <a:pPr hangingPunct="0"/>
            <a:fld id="{BBC21D29-CA4D-ED4B-B54A-A736ED6796E6}" type="slidenum">
              <a:rPr lang="en-US" kern="0" smtClean="0">
                <a:solidFill>
                  <a:srgbClr val="000000"/>
                </a:solidFill>
                <a:sym typeface="Calibri"/>
              </a:rPr>
              <a:pPr hangingPunct="0"/>
              <a:t>‹#›</a:t>
            </a:fld>
            <a:endParaRPr lang="en-US" kern="0">
              <a:solidFill>
                <a:srgbClr val="000000"/>
              </a:solidFill>
              <a:sym typeface="Calibri"/>
            </a:endParaRPr>
          </a:p>
        </p:txBody>
      </p:sp>
    </p:spTree>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1"/>
            <a:ext cx="2743200" cy="365125"/>
          </a:xfrm>
          <a:prstGeom prst="rect">
            <a:avLst/>
          </a:prstGeom>
        </p:spPr>
        <p:txBody>
          <a:bodyPr/>
          <a:lstStyle/>
          <a:p>
            <a:pPr hangingPunct="0"/>
            <a:fld id="{270A09F0-A977-4F4A-B31E-47E6B162610B}" type="datetimeFigureOut">
              <a:rPr lang="en-US" kern="0" smtClean="0">
                <a:solidFill>
                  <a:srgbClr val="000000"/>
                </a:solidFill>
                <a:sym typeface="Calibri"/>
              </a:rPr>
              <a:pPr hangingPunct="0"/>
              <a:t>11/6/2018</a:t>
            </a:fld>
            <a:endParaRPr lang="en-US" kern="0">
              <a:solidFill>
                <a:srgbClr val="000000"/>
              </a:solidFill>
              <a:sym typeface="Calibri"/>
            </a:endParaRPr>
          </a:p>
        </p:txBody>
      </p:sp>
      <p:sp>
        <p:nvSpPr>
          <p:cNvPr id="5" name="Footer Placeholder 4"/>
          <p:cNvSpPr>
            <a:spLocks noGrp="1"/>
          </p:cNvSpPr>
          <p:nvPr>
            <p:ph type="ftr" sz="quarter" idx="11"/>
          </p:nvPr>
        </p:nvSpPr>
        <p:spPr>
          <a:xfrm>
            <a:off x="4038600" y="6356351"/>
            <a:ext cx="4114800" cy="365125"/>
          </a:xfrm>
          <a:prstGeom prst="rect">
            <a:avLst/>
          </a:prstGeom>
        </p:spPr>
        <p:txBody>
          <a:bodyPr/>
          <a:lstStyle/>
          <a:p>
            <a:pPr hangingPunct="0"/>
            <a:endParaRPr lang="en-US" kern="0">
              <a:solidFill>
                <a:srgbClr val="000000"/>
              </a:solidFill>
              <a:sym typeface="Calibri"/>
            </a:endParaRPr>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pPr hangingPunct="0"/>
            <a:fld id="{55E08A9E-C25D-F742-9742-781DF67FC497}" type="slidenum">
              <a:rPr lang="en-US" kern="0" smtClean="0">
                <a:solidFill>
                  <a:srgbClr val="000000"/>
                </a:solidFill>
                <a:sym typeface="Calibri"/>
              </a:rPr>
              <a:pPr hangingPunct="0"/>
              <a:t>‹#›</a:t>
            </a:fld>
            <a:endParaRPr lang="en-US" kern="0">
              <a:solidFill>
                <a:srgbClr val="000000"/>
              </a:solidFill>
              <a:sym typeface="Calibri"/>
            </a:endParaRPr>
          </a:p>
        </p:txBody>
      </p:sp>
    </p:spTree>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
  <p:cSld name="Walkin">
    <p:spTree>
      <p:nvGrpSpPr>
        <p:cNvPr id="1" name=""/>
        <p:cNvGrpSpPr/>
        <p:nvPr/>
      </p:nvGrpSpPr>
      <p:grpSpPr>
        <a:xfrm>
          <a:off x="0" y="0"/>
          <a:ext cx="0" cy="0"/>
          <a:chOff x="0" y="0"/>
          <a:chExt cx="0" cy="0"/>
        </a:xfrm>
      </p:grpSpPr>
      <p:sp>
        <p:nvSpPr>
          <p:cNvPr id="13" name="Shape 13"/>
          <p:cNvSpPr>
            <a:spLocks noGrp="1"/>
          </p:cNvSpPr>
          <p:nvPr>
            <p:ph type="sldNum" sz="quarter" idx="2"/>
          </p:nvPr>
        </p:nvSpPr>
        <p:spPr>
          <a:xfrm>
            <a:off x="5998811" y="6347598"/>
            <a:ext cx="189365" cy="177759"/>
          </a:xfrm>
          <a:prstGeom prst="rect">
            <a:avLst/>
          </a:prstGeom>
        </p:spPr>
        <p:txBody>
          <a:bodyPr/>
          <a:lstStyle/>
          <a:p>
            <a:pPr hangingPunct="0"/>
            <a:fld id="{86CB4B4D-7CA3-9044-876B-883B54F8677D}" type="slidenum">
              <a:rPr lang="uk-UA" kern="0" smtClean="0">
                <a:solidFill>
                  <a:srgbClr val="FFFFFF">
                    <a:alpha val="40000"/>
                  </a:srgbClr>
                </a:solidFill>
                <a:sym typeface="Calibri"/>
              </a:rPr>
              <a:pPr hangingPunct="0"/>
              <a:t>‹#›</a:t>
            </a:fld>
            <a:endParaRPr lang="uk-UA" kern="0">
              <a:solidFill>
                <a:srgbClr val="FFFFFF">
                  <a:alpha val="40000"/>
                </a:srgbClr>
              </a:solidFill>
              <a:sym typeface="Calibri"/>
            </a:endParaRPr>
          </a:p>
        </p:txBody>
      </p:sp>
    </p:spTree>
    <p:extLst/>
  </p:cSld>
  <p:clrMapOvr>
    <a:masterClrMapping/>
  </p:clrMapOvr>
  <p:transition spd="med"/>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Mission Logo Slide">
    <p:spTree>
      <p:nvGrpSpPr>
        <p:cNvPr id="1" name=""/>
        <p:cNvGrpSpPr/>
        <p:nvPr/>
      </p:nvGrpSpPr>
      <p:grpSpPr>
        <a:xfrm>
          <a:off x="0" y="0"/>
          <a:ext cx="0" cy="0"/>
          <a:chOff x="0" y="0"/>
          <a:chExt cx="0" cy="0"/>
        </a:xfrm>
      </p:grpSpPr>
      <p:sp>
        <p:nvSpPr>
          <p:cNvPr id="18" name="Text Placeholder 13"/>
          <p:cNvSpPr>
            <a:spLocks noGrp="1"/>
          </p:cNvSpPr>
          <p:nvPr>
            <p:ph type="body" sz="quarter" idx="17" hasCustomPrompt="1"/>
          </p:nvPr>
        </p:nvSpPr>
        <p:spPr>
          <a:xfrm>
            <a:off x="632180" y="917223"/>
            <a:ext cx="10974917" cy="327905"/>
          </a:xfrm>
          <a:prstGeom prst="rect">
            <a:avLst/>
          </a:prstGeom>
        </p:spPr>
        <p:txBody>
          <a:bodyPr vert="horz"/>
          <a:lstStyle>
            <a:lvl1pPr marL="0" indent="0">
              <a:buFontTx/>
              <a:buNone/>
              <a:defRPr sz="2000" baseline="0">
                <a:solidFill>
                  <a:srgbClr val="000000"/>
                </a:solidFill>
              </a:defRPr>
            </a:lvl1pPr>
            <a:lvl2pPr marL="457200" indent="0">
              <a:buFontTx/>
              <a:buNone/>
              <a:defRPr sz="2000"/>
            </a:lvl2pPr>
            <a:lvl3pPr marL="914400" indent="0">
              <a:buFontTx/>
              <a:buNone/>
              <a:defRPr sz="2000"/>
            </a:lvl3pPr>
            <a:lvl4pPr marL="1371600" indent="0">
              <a:buFontTx/>
              <a:buNone/>
              <a:defRPr sz="2000"/>
            </a:lvl4pPr>
            <a:lvl5pPr marL="1828800" indent="0">
              <a:buFontTx/>
              <a:buNone/>
              <a:defRPr sz="2000"/>
            </a:lvl5pPr>
          </a:lstStyle>
          <a:p>
            <a:pPr lvl="0"/>
            <a:r>
              <a:rPr lang="en-US" dirty="0"/>
              <a:t>Click to Edit Subhead</a:t>
            </a:r>
          </a:p>
        </p:txBody>
      </p:sp>
      <p:sp>
        <p:nvSpPr>
          <p:cNvPr id="19" name="Title 1"/>
          <p:cNvSpPr>
            <a:spLocks noGrp="1"/>
          </p:cNvSpPr>
          <p:nvPr>
            <p:ph type="ctrTitle" hasCustomPrompt="1"/>
          </p:nvPr>
        </p:nvSpPr>
        <p:spPr>
          <a:xfrm>
            <a:off x="605368" y="454026"/>
            <a:ext cx="10977032" cy="436031"/>
          </a:xfrm>
          <a:prstGeom prst="rect">
            <a:avLst/>
          </a:prstGeom>
        </p:spPr>
        <p:txBody>
          <a:bodyPr anchor="t">
            <a:noAutofit/>
          </a:bodyPr>
          <a:lstStyle>
            <a:lvl1pPr algn="l">
              <a:defRPr sz="2800" b="1" i="0" cap="none">
                <a:solidFill>
                  <a:srgbClr val="000000"/>
                </a:solidFill>
                <a:latin typeface="Arial"/>
                <a:cs typeface="Arial"/>
              </a:defRPr>
            </a:lvl1pPr>
          </a:lstStyle>
          <a:p>
            <a:r>
              <a:rPr lang="en-US" dirty="0"/>
              <a:t>Click to add Mission or Project Name</a:t>
            </a:r>
          </a:p>
        </p:txBody>
      </p:sp>
      <p:sp>
        <p:nvSpPr>
          <p:cNvPr id="10" name="Content Placeholder 3"/>
          <p:cNvSpPr>
            <a:spLocks noGrp="1"/>
          </p:cNvSpPr>
          <p:nvPr>
            <p:ph sz="quarter" idx="18" hasCustomPrompt="1"/>
          </p:nvPr>
        </p:nvSpPr>
        <p:spPr>
          <a:xfrm>
            <a:off x="1814286" y="1360715"/>
            <a:ext cx="8926287" cy="3537857"/>
          </a:xfrm>
          <a:prstGeom prst="rect">
            <a:avLst/>
          </a:prstGeom>
        </p:spPr>
        <p:txBody>
          <a:bodyPr vert="horz"/>
          <a:lstStyle>
            <a:lvl1pPr>
              <a:defRPr>
                <a:solidFill>
                  <a:srgbClr val="000000"/>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add Mission logo</a:t>
            </a:r>
          </a:p>
        </p:txBody>
      </p:sp>
      <p:cxnSp>
        <p:nvCxnSpPr>
          <p:cNvPr id="15" name="Straight Connector 14"/>
          <p:cNvCxnSpPr/>
          <p:nvPr userDrawn="1"/>
        </p:nvCxnSpPr>
        <p:spPr>
          <a:xfrm>
            <a:off x="609602" y="5033130"/>
            <a:ext cx="10972799" cy="1588"/>
          </a:xfrm>
          <a:prstGeom prst="line">
            <a:avLst/>
          </a:prstGeom>
          <a:ln w="12700" cap="flat" cmpd="sng" algn="ctr">
            <a:solidFill>
              <a:schemeClr val="bg1">
                <a:lumMod val="75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6" name="Content Placeholder 3"/>
          <p:cNvSpPr>
            <a:spLocks noGrp="1"/>
          </p:cNvSpPr>
          <p:nvPr>
            <p:ph sz="quarter" idx="19" hasCustomPrompt="1"/>
          </p:nvPr>
        </p:nvSpPr>
        <p:spPr>
          <a:xfrm>
            <a:off x="1505859" y="5202464"/>
            <a:ext cx="2836333" cy="1174751"/>
          </a:xfrm>
          <a:prstGeom prst="rect">
            <a:avLst/>
          </a:prstGeom>
        </p:spPr>
        <p:txBody>
          <a:bodyPr vert="horz"/>
          <a:lstStyle>
            <a:lvl1pPr>
              <a:defRPr sz="1600" baseline="0">
                <a:solidFill>
                  <a:srgbClr val="000000"/>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add NASA, JPL or other partner logo</a:t>
            </a:r>
          </a:p>
        </p:txBody>
      </p:sp>
      <p:sp>
        <p:nvSpPr>
          <p:cNvPr id="17" name="Content Placeholder 3"/>
          <p:cNvSpPr>
            <a:spLocks noGrp="1"/>
          </p:cNvSpPr>
          <p:nvPr>
            <p:ph sz="quarter" idx="20" hasCustomPrompt="1"/>
          </p:nvPr>
        </p:nvSpPr>
        <p:spPr>
          <a:xfrm>
            <a:off x="4832050" y="5202464"/>
            <a:ext cx="2836333" cy="1174751"/>
          </a:xfrm>
          <a:prstGeom prst="rect">
            <a:avLst/>
          </a:prstGeom>
        </p:spPr>
        <p:txBody>
          <a:bodyPr vert="horz"/>
          <a:lstStyle>
            <a:lvl1pPr>
              <a:defRPr sz="1600" baseline="0">
                <a:solidFill>
                  <a:srgbClr val="000000"/>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add NASA, JPL or other partner logo</a:t>
            </a:r>
          </a:p>
        </p:txBody>
      </p:sp>
      <p:sp>
        <p:nvSpPr>
          <p:cNvPr id="20" name="Content Placeholder 3"/>
          <p:cNvSpPr>
            <a:spLocks noGrp="1"/>
          </p:cNvSpPr>
          <p:nvPr>
            <p:ph sz="quarter" idx="21" hasCustomPrompt="1"/>
          </p:nvPr>
        </p:nvSpPr>
        <p:spPr>
          <a:xfrm>
            <a:off x="8158240" y="5202464"/>
            <a:ext cx="2836333" cy="1174751"/>
          </a:xfrm>
          <a:prstGeom prst="rect">
            <a:avLst/>
          </a:prstGeom>
        </p:spPr>
        <p:txBody>
          <a:bodyPr vert="horz"/>
          <a:lstStyle>
            <a:lvl1pPr>
              <a:defRPr sz="1600" baseline="0">
                <a:solidFill>
                  <a:srgbClr val="000000"/>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add NASA, JPL or other partner logo</a:t>
            </a:r>
          </a:p>
        </p:txBody>
      </p:sp>
      <p:pic>
        <p:nvPicPr>
          <p:cNvPr id="25" name="Picture 24" descr="JPL-logo_Stacked_RedBlack-RGB_small_040615.eps"/>
          <p:cNvPicPr>
            <a:picLocks noChangeAspect="1"/>
          </p:cNvPicPr>
          <p:nvPr userDrawn="1"/>
        </p:nvPicPr>
        <p:blipFill rotWithShape="1">
          <a:blip r:embed="rId2" cstate="print">
            <a:extLst>
              <a:ext uri="{28A0092B-C50C-407E-A947-70E740481C1C}">
                <a14:useLocalDpi xmlns:a14="http://schemas.microsoft.com/office/drawing/2010/main"/>
              </a:ext>
            </a:extLst>
          </a:blip>
          <a:srcRect b="36678"/>
          <a:stretch/>
        </p:blipFill>
        <p:spPr>
          <a:xfrm>
            <a:off x="11247689" y="6600391"/>
            <a:ext cx="562435" cy="145694"/>
          </a:xfrm>
          <a:prstGeom prst="rect">
            <a:avLst/>
          </a:prstGeom>
        </p:spPr>
      </p:pic>
      <p:sp>
        <p:nvSpPr>
          <p:cNvPr id="2" name="Date Placeholder 1"/>
          <p:cNvSpPr>
            <a:spLocks noGrp="1"/>
          </p:cNvSpPr>
          <p:nvPr>
            <p:ph type="dt" sz="half" idx="22"/>
          </p:nvPr>
        </p:nvSpPr>
        <p:spPr/>
        <p:txBody>
          <a:bodyPr/>
          <a:lstStyle/>
          <a:p>
            <a:endParaRPr lang="en-US">
              <a:solidFill>
                <a:srgbClr val="000000">
                  <a:lumMod val="50000"/>
                  <a:lumOff val="50000"/>
                </a:srgbClr>
              </a:solidFill>
            </a:endParaRPr>
          </a:p>
        </p:txBody>
      </p:sp>
      <p:sp>
        <p:nvSpPr>
          <p:cNvPr id="3" name="Footer Placeholder 2"/>
          <p:cNvSpPr>
            <a:spLocks noGrp="1"/>
          </p:cNvSpPr>
          <p:nvPr>
            <p:ph type="ftr" sz="quarter" idx="23"/>
          </p:nvPr>
        </p:nvSpPr>
        <p:spPr/>
        <p:txBody>
          <a:bodyPr/>
          <a:lstStyle/>
          <a:p>
            <a:endParaRPr lang="en-US" dirty="0">
              <a:solidFill>
                <a:srgbClr val="000000">
                  <a:lumMod val="50000"/>
                  <a:lumOff val="50000"/>
                </a:srgbClr>
              </a:solidFill>
            </a:endParaRPr>
          </a:p>
        </p:txBody>
      </p:sp>
      <p:sp>
        <p:nvSpPr>
          <p:cNvPr id="4" name="Slide Number Placeholder 3"/>
          <p:cNvSpPr>
            <a:spLocks noGrp="1"/>
          </p:cNvSpPr>
          <p:nvPr>
            <p:ph type="sldNum" sz="quarter" idx="24"/>
          </p:nvPr>
        </p:nvSpPr>
        <p:spPr/>
        <p:txBody>
          <a:bodyPr/>
          <a:lstStyle/>
          <a:p>
            <a:fld id="{F1E51A9F-9D40-144B-9666-6B30B75E8C1B}" type="slidenum">
              <a:rPr lang="en-US" smtClean="0">
                <a:solidFill>
                  <a:srgbClr val="000000">
                    <a:lumMod val="50000"/>
                    <a:lumOff val="50000"/>
                  </a:srgbClr>
                </a:solidFill>
              </a:rPr>
              <a:pPr/>
              <a:t>‹#›</a:t>
            </a:fld>
            <a:endParaRPr lang="en-US">
              <a:solidFill>
                <a:srgbClr val="000000">
                  <a:lumMod val="50000"/>
                  <a:lumOff val="50000"/>
                </a:srgbClr>
              </a:solidFill>
            </a:endParaRPr>
          </a:p>
        </p:txBody>
      </p:sp>
    </p:spTree>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Header">
    <p:spTree>
      <p:nvGrpSpPr>
        <p:cNvPr id="1" name=""/>
        <p:cNvGrpSpPr/>
        <p:nvPr/>
      </p:nvGrpSpPr>
      <p:grpSpPr>
        <a:xfrm>
          <a:off x="0" y="0"/>
          <a:ext cx="0" cy="0"/>
          <a:chOff x="0" y="0"/>
          <a:chExt cx="0" cy="0"/>
        </a:xfrm>
      </p:grpSpPr>
      <p:sp>
        <p:nvSpPr>
          <p:cNvPr id="16" name="Title 1"/>
          <p:cNvSpPr>
            <a:spLocks noGrp="1"/>
          </p:cNvSpPr>
          <p:nvPr>
            <p:ph type="ctrTitle" hasCustomPrompt="1"/>
          </p:nvPr>
        </p:nvSpPr>
        <p:spPr>
          <a:xfrm>
            <a:off x="605368" y="454026"/>
            <a:ext cx="10977032" cy="436031"/>
          </a:xfrm>
          <a:prstGeom prst="rect">
            <a:avLst/>
          </a:prstGeom>
        </p:spPr>
        <p:txBody>
          <a:bodyPr anchor="t">
            <a:noAutofit/>
          </a:bodyPr>
          <a:lstStyle>
            <a:lvl1pPr algn="l">
              <a:defRPr sz="2800" b="1" i="0" cap="none">
                <a:solidFill>
                  <a:schemeClr val="tx1"/>
                </a:solidFill>
                <a:latin typeface="Arial"/>
                <a:cs typeface="Arial"/>
              </a:defRPr>
            </a:lvl1pPr>
          </a:lstStyle>
          <a:p>
            <a:r>
              <a:rPr lang="en-US" dirty="0"/>
              <a:t>Click to Edit Header</a:t>
            </a:r>
          </a:p>
        </p:txBody>
      </p:sp>
      <p:pic>
        <p:nvPicPr>
          <p:cNvPr id="13" name="Picture 12" descr="JPL-logo_Stacked_RedBlack-RGB_small_040615.eps"/>
          <p:cNvPicPr>
            <a:picLocks noChangeAspect="1"/>
          </p:cNvPicPr>
          <p:nvPr userDrawn="1"/>
        </p:nvPicPr>
        <p:blipFill rotWithShape="1">
          <a:blip r:embed="rId2" cstate="print">
            <a:extLst>
              <a:ext uri="{28A0092B-C50C-407E-A947-70E740481C1C}">
                <a14:useLocalDpi xmlns:a14="http://schemas.microsoft.com/office/drawing/2010/main"/>
              </a:ext>
            </a:extLst>
          </a:blip>
          <a:srcRect b="36678"/>
          <a:stretch/>
        </p:blipFill>
        <p:spPr>
          <a:xfrm>
            <a:off x="11247689" y="6600391"/>
            <a:ext cx="562435" cy="145694"/>
          </a:xfrm>
          <a:prstGeom prst="rect">
            <a:avLst/>
          </a:prstGeom>
        </p:spPr>
      </p:pic>
      <p:sp>
        <p:nvSpPr>
          <p:cNvPr id="2" name="Date Placeholder 1"/>
          <p:cNvSpPr>
            <a:spLocks noGrp="1"/>
          </p:cNvSpPr>
          <p:nvPr>
            <p:ph type="dt" sz="half" idx="10"/>
          </p:nvPr>
        </p:nvSpPr>
        <p:spPr/>
        <p:txBody>
          <a:bodyPr/>
          <a:lstStyle/>
          <a:p>
            <a:endParaRPr lang="en-US">
              <a:solidFill>
                <a:srgbClr val="000000">
                  <a:lumMod val="50000"/>
                  <a:lumOff val="50000"/>
                </a:srgbClr>
              </a:solidFill>
            </a:endParaRPr>
          </a:p>
        </p:txBody>
      </p:sp>
      <p:sp>
        <p:nvSpPr>
          <p:cNvPr id="3" name="Footer Placeholder 2"/>
          <p:cNvSpPr>
            <a:spLocks noGrp="1"/>
          </p:cNvSpPr>
          <p:nvPr>
            <p:ph type="ftr" sz="quarter" idx="11"/>
          </p:nvPr>
        </p:nvSpPr>
        <p:spPr/>
        <p:txBody>
          <a:bodyPr/>
          <a:lstStyle/>
          <a:p>
            <a:endParaRPr lang="en-US" dirty="0">
              <a:solidFill>
                <a:srgbClr val="000000">
                  <a:lumMod val="50000"/>
                  <a:lumOff val="50000"/>
                </a:srgbClr>
              </a:solidFill>
            </a:endParaRPr>
          </a:p>
        </p:txBody>
      </p:sp>
      <p:sp>
        <p:nvSpPr>
          <p:cNvPr id="4" name="Slide Number Placeholder 3"/>
          <p:cNvSpPr>
            <a:spLocks noGrp="1"/>
          </p:cNvSpPr>
          <p:nvPr>
            <p:ph type="sldNum" sz="quarter" idx="12"/>
          </p:nvPr>
        </p:nvSpPr>
        <p:spPr/>
        <p:txBody>
          <a:bodyPr/>
          <a:lstStyle/>
          <a:p>
            <a:fld id="{F1E51A9F-9D40-144B-9666-6B30B75E8C1B}" type="slidenum">
              <a:rPr lang="en-US" smtClean="0">
                <a:solidFill>
                  <a:srgbClr val="000000">
                    <a:lumMod val="50000"/>
                    <a:lumOff val="50000"/>
                  </a:srgbClr>
                </a:solidFill>
              </a:rPr>
              <a:pPr/>
              <a:t>‹#›</a:t>
            </a:fld>
            <a:endParaRPr lang="en-US">
              <a:solidFill>
                <a:srgbClr val="000000">
                  <a:lumMod val="50000"/>
                  <a:lumOff val="50000"/>
                </a:srgbClr>
              </a:solidFill>
            </a:endParaRPr>
          </a:p>
        </p:txBody>
      </p:sp>
    </p:spTree>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Header/Subhead">
    <p:spTree>
      <p:nvGrpSpPr>
        <p:cNvPr id="1" name=""/>
        <p:cNvGrpSpPr/>
        <p:nvPr/>
      </p:nvGrpSpPr>
      <p:grpSpPr>
        <a:xfrm>
          <a:off x="0" y="0"/>
          <a:ext cx="0" cy="0"/>
          <a:chOff x="0" y="0"/>
          <a:chExt cx="0" cy="0"/>
        </a:xfrm>
      </p:grpSpPr>
      <p:sp>
        <p:nvSpPr>
          <p:cNvPr id="13" name="Text Placeholder 13"/>
          <p:cNvSpPr>
            <a:spLocks noGrp="1"/>
          </p:cNvSpPr>
          <p:nvPr>
            <p:ph type="body" sz="quarter" idx="14" hasCustomPrompt="1"/>
          </p:nvPr>
        </p:nvSpPr>
        <p:spPr>
          <a:xfrm>
            <a:off x="632180" y="917223"/>
            <a:ext cx="10974917" cy="327905"/>
          </a:xfrm>
          <a:prstGeom prst="rect">
            <a:avLst/>
          </a:prstGeom>
        </p:spPr>
        <p:txBody>
          <a:bodyPr vert="horz"/>
          <a:lstStyle>
            <a:lvl1pPr marL="0" indent="0">
              <a:buFontTx/>
              <a:buNone/>
              <a:defRPr sz="2000" baseline="0">
                <a:solidFill>
                  <a:srgbClr val="000000"/>
                </a:solidFill>
              </a:defRPr>
            </a:lvl1pPr>
            <a:lvl2pPr marL="457200" indent="0">
              <a:buFontTx/>
              <a:buNone/>
              <a:defRPr sz="2000"/>
            </a:lvl2pPr>
            <a:lvl3pPr marL="914400" indent="0">
              <a:buFontTx/>
              <a:buNone/>
              <a:defRPr sz="2000"/>
            </a:lvl3pPr>
            <a:lvl4pPr marL="1371600" indent="0">
              <a:buFontTx/>
              <a:buNone/>
              <a:defRPr sz="2000"/>
            </a:lvl4pPr>
            <a:lvl5pPr marL="1828800" indent="0">
              <a:buFontTx/>
              <a:buNone/>
              <a:defRPr sz="2000"/>
            </a:lvl5pPr>
          </a:lstStyle>
          <a:p>
            <a:pPr lvl="0"/>
            <a:r>
              <a:rPr lang="en-US" dirty="0"/>
              <a:t>Click to Edit Subhead</a:t>
            </a:r>
          </a:p>
        </p:txBody>
      </p:sp>
      <p:sp>
        <p:nvSpPr>
          <p:cNvPr id="16" name="Title 1"/>
          <p:cNvSpPr>
            <a:spLocks noGrp="1"/>
          </p:cNvSpPr>
          <p:nvPr>
            <p:ph type="ctrTitle" hasCustomPrompt="1"/>
          </p:nvPr>
        </p:nvSpPr>
        <p:spPr>
          <a:xfrm>
            <a:off x="605368" y="454026"/>
            <a:ext cx="10977032" cy="436031"/>
          </a:xfrm>
          <a:prstGeom prst="rect">
            <a:avLst/>
          </a:prstGeom>
        </p:spPr>
        <p:txBody>
          <a:bodyPr anchor="t">
            <a:noAutofit/>
          </a:bodyPr>
          <a:lstStyle>
            <a:lvl1pPr algn="l">
              <a:defRPr sz="2800" b="1" i="0" cap="none">
                <a:solidFill>
                  <a:srgbClr val="000000"/>
                </a:solidFill>
                <a:latin typeface="Arial"/>
                <a:cs typeface="Arial"/>
              </a:defRPr>
            </a:lvl1pPr>
          </a:lstStyle>
          <a:p>
            <a:r>
              <a:rPr lang="en-US" dirty="0"/>
              <a:t>Click to Edit Header</a:t>
            </a:r>
          </a:p>
        </p:txBody>
      </p:sp>
      <p:pic>
        <p:nvPicPr>
          <p:cNvPr id="15" name="Picture 14" descr="JPL-logo_Stacked_RedBlack-RGB_small_040615.eps"/>
          <p:cNvPicPr>
            <a:picLocks noChangeAspect="1"/>
          </p:cNvPicPr>
          <p:nvPr userDrawn="1"/>
        </p:nvPicPr>
        <p:blipFill rotWithShape="1">
          <a:blip r:embed="rId2" cstate="print">
            <a:extLst>
              <a:ext uri="{28A0092B-C50C-407E-A947-70E740481C1C}">
                <a14:useLocalDpi xmlns:a14="http://schemas.microsoft.com/office/drawing/2010/main"/>
              </a:ext>
            </a:extLst>
          </a:blip>
          <a:srcRect b="36678"/>
          <a:stretch/>
        </p:blipFill>
        <p:spPr>
          <a:xfrm>
            <a:off x="11247689" y="6600391"/>
            <a:ext cx="562435" cy="145694"/>
          </a:xfrm>
          <a:prstGeom prst="rect">
            <a:avLst/>
          </a:prstGeom>
        </p:spPr>
      </p:pic>
      <p:sp>
        <p:nvSpPr>
          <p:cNvPr id="2" name="Date Placeholder 1"/>
          <p:cNvSpPr>
            <a:spLocks noGrp="1"/>
          </p:cNvSpPr>
          <p:nvPr>
            <p:ph type="dt" sz="half" idx="15"/>
          </p:nvPr>
        </p:nvSpPr>
        <p:spPr/>
        <p:txBody>
          <a:bodyPr/>
          <a:lstStyle/>
          <a:p>
            <a:endParaRPr lang="en-US">
              <a:solidFill>
                <a:srgbClr val="000000">
                  <a:lumMod val="50000"/>
                  <a:lumOff val="50000"/>
                </a:srgbClr>
              </a:solidFill>
            </a:endParaRPr>
          </a:p>
        </p:txBody>
      </p:sp>
      <p:sp>
        <p:nvSpPr>
          <p:cNvPr id="3" name="Footer Placeholder 2"/>
          <p:cNvSpPr>
            <a:spLocks noGrp="1"/>
          </p:cNvSpPr>
          <p:nvPr>
            <p:ph type="ftr" sz="quarter" idx="16"/>
          </p:nvPr>
        </p:nvSpPr>
        <p:spPr/>
        <p:txBody>
          <a:bodyPr/>
          <a:lstStyle/>
          <a:p>
            <a:endParaRPr lang="en-US" dirty="0">
              <a:solidFill>
                <a:srgbClr val="000000">
                  <a:lumMod val="50000"/>
                  <a:lumOff val="50000"/>
                </a:srgbClr>
              </a:solidFill>
            </a:endParaRPr>
          </a:p>
        </p:txBody>
      </p:sp>
      <p:sp>
        <p:nvSpPr>
          <p:cNvPr id="4" name="Slide Number Placeholder 3"/>
          <p:cNvSpPr>
            <a:spLocks noGrp="1"/>
          </p:cNvSpPr>
          <p:nvPr>
            <p:ph type="sldNum" sz="quarter" idx="17"/>
          </p:nvPr>
        </p:nvSpPr>
        <p:spPr/>
        <p:txBody>
          <a:bodyPr/>
          <a:lstStyle/>
          <a:p>
            <a:fld id="{F1E51A9F-9D40-144B-9666-6B30B75E8C1B}" type="slidenum">
              <a:rPr lang="en-US" smtClean="0">
                <a:solidFill>
                  <a:srgbClr val="000000">
                    <a:lumMod val="50000"/>
                    <a:lumOff val="50000"/>
                  </a:srgbClr>
                </a:solidFill>
              </a:rPr>
              <a:pPr/>
              <a:t>‹#›</a:t>
            </a:fld>
            <a:endParaRPr lang="en-US">
              <a:solidFill>
                <a:srgbClr val="000000">
                  <a:lumMod val="50000"/>
                  <a:lumOff val="50000"/>
                </a:srgbClr>
              </a:solidFill>
            </a:endParaRPr>
          </a:p>
        </p:txBody>
      </p:sp>
    </p:spTree>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Header/Text">
    <p:spTree>
      <p:nvGrpSpPr>
        <p:cNvPr id="1" name=""/>
        <p:cNvGrpSpPr/>
        <p:nvPr/>
      </p:nvGrpSpPr>
      <p:grpSpPr>
        <a:xfrm>
          <a:off x="0" y="0"/>
          <a:ext cx="0" cy="0"/>
          <a:chOff x="0" y="0"/>
          <a:chExt cx="0" cy="0"/>
        </a:xfrm>
      </p:grpSpPr>
      <p:sp>
        <p:nvSpPr>
          <p:cNvPr id="16" name="Title 1"/>
          <p:cNvSpPr>
            <a:spLocks noGrp="1"/>
          </p:cNvSpPr>
          <p:nvPr>
            <p:ph type="ctrTitle" hasCustomPrompt="1"/>
          </p:nvPr>
        </p:nvSpPr>
        <p:spPr>
          <a:xfrm>
            <a:off x="605368" y="454026"/>
            <a:ext cx="10977032" cy="436031"/>
          </a:xfrm>
          <a:prstGeom prst="rect">
            <a:avLst/>
          </a:prstGeom>
        </p:spPr>
        <p:txBody>
          <a:bodyPr anchor="t">
            <a:noAutofit/>
          </a:bodyPr>
          <a:lstStyle>
            <a:lvl1pPr algn="l">
              <a:defRPr sz="2800" b="1" i="0" cap="none">
                <a:solidFill>
                  <a:srgbClr val="000000"/>
                </a:solidFill>
                <a:latin typeface="Arial"/>
                <a:cs typeface="Arial"/>
              </a:defRPr>
            </a:lvl1pPr>
          </a:lstStyle>
          <a:p>
            <a:r>
              <a:rPr lang="en-US" dirty="0"/>
              <a:t>Click to Edit Header</a:t>
            </a:r>
          </a:p>
        </p:txBody>
      </p:sp>
      <p:sp>
        <p:nvSpPr>
          <p:cNvPr id="3" name="Text Placeholder 2"/>
          <p:cNvSpPr>
            <a:spLocks noGrp="1"/>
          </p:cNvSpPr>
          <p:nvPr>
            <p:ph type="body" sz="quarter" idx="17" hasCustomPrompt="1"/>
          </p:nvPr>
        </p:nvSpPr>
        <p:spPr>
          <a:xfrm>
            <a:off x="609600" y="1412876"/>
            <a:ext cx="10998200" cy="4879975"/>
          </a:xfrm>
          <a:prstGeom prst="rect">
            <a:avLst/>
          </a:prstGeom>
        </p:spPr>
        <p:txBody>
          <a:bodyPr vert="horz"/>
          <a:lstStyle>
            <a:lvl1pPr>
              <a:defRPr>
                <a:solidFill>
                  <a:srgbClr val="000000"/>
                </a:solidFill>
              </a:defRPr>
            </a:lvl1pPr>
          </a:lstStyle>
          <a:p>
            <a:pPr lvl="0"/>
            <a:r>
              <a:rPr lang="en-US" dirty="0"/>
              <a:t>Click to add text</a:t>
            </a:r>
          </a:p>
        </p:txBody>
      </p:sp>
      <p:pic>
        <p:nvPicPr>
          <p:cNvPr id="15" name="Picture 14" descr="JPL-logo_Stacked_RedBlack-RGB_small_040615.eps"/>
          <p:cNvPicPr>
            <a:picLocks noChangeAspect="1"/>
          </p:cNvPicPr>
          <p:nvPr userDrawn="1"/>
        </p:nvPicPr>
        <p:blipFill rotWithShape="1">
          <a:blip r:embed="rId2" cstate="print">
            <a:extLst>
              <a:ext uri="{28A0092B-C50C-407E-A947-70E740481C1C}">
                <a14:useLocalDpi xmlns:a14="http://schemas.microsoft.com/office/drawing/2010/main"/>
              </a:ext>
            </a:extLst>
          </a:blip>
          <a:srcRect b="36678"/>
          <a:stretch/>
        </p:blipFill>
        <p:spPr>
          <a:xfrm>
            <a:off x="11247689" y="6600391"/>
            <a:ext cx="562435" cy="145694"/>
          </a:xfrm>
          <a:prstGeom prst="rect">
            <a:avLst/>
          </a:prstGeom>
        </p:spPr>
      </p:pic>
      <p:sp>
        <p:nvSpPr>
          <p:cNvPr id="2" name="Date Placeholder 1"/>
          <p:cNvSpPr>
            <a:spLocks noGrp="1"/>
          </p:cNvSpPr>
          <p:nvPr>
            <p:ph type="dt" sz="half" idx="18"/>
          </p:nvPr>
        </p:nvSpPr>
        <p:spPr/>
        <p:txBody>
          <a:bodyPr/>
          <a:lstStyle/>
          <a:p>
            <a:endParaRPr lang="en-US">
              <a:solidFill>
                <a:srgbClr val="000000">
                  <a:lumMod val="50000"/>
                  <a:lumOff val="50000"/>
                </a:srgbClr>
              </a:solidFill>
            </a:endParaRPr>
          </a:p>
        </p:txBody>
      </p:sp>
      <p:sp>
        <p:nvSpPr>
          <p:cNvPr id="4" name="Footer Placeholder 3"/>
          <p:cNvSpPr>
            <a:spLocks noGrp="1"/>
          </p:cNvSpPr>
          <p:nvPr>
            <p:ph type="ftr" sz="quarter" idx="19"/>
          </p:nvPr>
        </p:nvSpPr>
        <p:spPr/>
        <p:txBody>
          <a:bodyPr/>
          <a:lstStyle/>
          <a:p>
            <a:endParaRPr lang="en-US" dirty="0">
              <a:solidFill>
                <a:srgbClr val="000000">
                  <a:lumMod val="50000"/>
                  <a:lumOff val="50000"/>
                </a:srgbClr>
              </a:solidFill>
            </a:endParaRPr>
          </a:p>
        </p:txBody>
      </p:sp>
      <p:sp>
        <p:nvSpPr>
          <p:cNvPr id="5" name="Slide Number Placeholder 4"/>
          <p:cNvSpPr>
            <a:spLocks noGrp="1"/>
          </p:cNvSpPr>
          <p:nvPr>
            <p:ph type="sldNum" sz="quarter" idx="20"/>
          </p:nvPr>
        </p:nvSpPr>
        <p:spPr/>
        <p:txBody>
          <a:bodyPr/>
          <a:lstStyle/>
          <a:p>
            <a:fld id="{F1E51A9F-9D40-144B-9666-6B30B75E8C1B}" type="slidenum">
              <a:rPr lang="en-US" smtClean="0">
                <a:solidFill>
                  <a:srgbClr val="000000">
                    <a:lumMod val="50000"/>
                    <a:lumOff val="50000"/>
                  </a:srgbClr>
                </a:solidFill>
              </a:rPr>
              <a:pPr/>
              <a:t>‹#›</a:t>
            </a:fld>
            <a:endParaRPr lang="en-US">
              <a:solidFill>
                <a:srgbClr val="000000">
                  <a:lumMod val="50000"/>
                  <a:lumOff val="50000"/>
                </a:srgbClr>
              </a:solidFill>
            </a:endParaRPr>
          </a:p>
        </p:txBody>
      </p:sp>
    </p:spTree>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Header/Subhead/Text">
    <p:spTree>
      <p:nvGrpSpPr>
        <p:cNvPr id="1" name=""/>
        <p:cNvGrpSpPr/>
        <p:nvPr/>
      </p:nvGrpSpPr>
      <p:grpSpPr>
        <a:xfrm>
          <a:off x="0" y="0"/>
          <a:ext cx="0" cy="0"/>
          <a:chOff x="0" y="0"/>
          <a:chExt cx="0" cy="0"/>
        </a:xfrm>
      </p:grpSpPr>
      <p:sp>
        <p:nvSpPr>
          <p:cNvPr id="15" name="Text Placeholder 13"/>
          <p:cNvSpPr>
            <a:spLocks noGrp="1"/>
          </p:cNvSpPr>
          <p:nvPr>
            <p:ph type="body" sz="quarter" idx="16" hasCustomPrompt="1"/>
          </p:nvPr>
        </p:nvSpPr>
        <p:spPr>
          <a:xfrm>
            <a:off x="632180" y="917223"/>
            <a:ext cx="10974917" cy="327905"/>
          </a:xfrm>
          <a:prstGeom prst="rect">
            <a:avLst/>
          </a:prstGeom>
        </p:spPr>
        <p:txBody>
          <a:bodyPr vert="horz"/>
          <a:lstStyle>
            <a:lvl1pPr marL="0" indent="0">
              <a:buFontTx/>
              <a:buNone/>
              <a:defRPr sz="2000" baseline="0">
                <a:solidFill>
                  <a:srgbClr val="000000"/>
                </a:solidFill>
              </a:defRPr>
            </a:lvl1pPr>
            <a:lvl2pPr marL="457200" indent="0">
              <a:buFontTx/>
              <a:buNone/>
              <a:defRPr sz="2000"/>
            </a:lvl2pPr>
            <a:lvl3pPr marL="914400" indent="0">
              <a:buFontTx/>
              <a:buNone/>
              <a:defRPr sz="2000"/>
            </a:lvl3pPr>
            <a:lvl4pPr marL="1371600" indent="0">
              <a:buFontTx/>
              <a:buNone/>
              <a:defRPr sz="2000"/>
            </a:lvl4pPr>
            <a:lvl5pPr marL="1828800" indent="0">
              <a:buFontTx/>
              <a:buNone/>
              <a:defRPr sz="2000"/>
            </a:lvl5pPr>
          </a:lstStyle>
          <a:p>
            <a:pPr lvl="0"/>
            <a:r>
              <a:rPr lang="en-US" dirty="0"/>
              <a:t>Click to Edit Subhead</a:t>
            </a:r>
          </a:p>
        </p:txBody>
      </p:sp>
      <p:sp>
        <p:nvSpPr>
          <p:cNvPr id="16" name="Title 1"/>
          <p:cNvSpPr>
            <a:spLocks noGrp="1"/>
          </p:cNvSpPr>
          <p:nvPr>
            <p:ph type="ctrTitle" hasCustomPrompt="1"/>
          </p:nvPr>
        </p:nvSpPr>
        <p:spPr>
          <a:xfrm>
            <a:off x="605368" y="454026"/>
            <a:ext cx="10977032" cy="436031"/>
          </a:xfrm>
          <a:prstGeom prst="rect">
            <a:avLst/>
          </a:prstGeom>
        </p:spPr>
        <p:txBody>
          <a:bodyPr anchor="t">
            <a:noAutofit/>
          </a:bodyPr>
          <a:lstStyle>
            <a:lvl1pPr algn="l">
              <a:defRPr sz="2800" b="1" i="0" cap="none">
                <a:solidFill>
                  <a:srgbClr val="000000"/>
                </a:solidFill>
                <a:latin typeface="Arial"/>
                <a:cs typeface="Arial"/>
              </a:defRPr>
            </a:lvl1pPr>
          </a:lstStyle>
          <a:p>
            <a:r>
              <a:rPr lang="en-US" dirty="0"/>
              <a:t>Click to Edit Header</a:t>
            </a:r>
          </a:p>
        </p:txBody>
      </p:sp>
      <p:sp>
        <p:nvSpPr>
          <p:cNvPr id="3" name="Text Placeholder 2"/>
          <p:cNvSpPr>
            <a:spLocks noGrp="1"/>
          </p:cNvSpPr>
          <p:nvPr>
            <p:ph type="body" sz="quarter" idx="17" hasCustomPrompt="1"/>
          </p:nvPr>
        </p:nvSpPr>
        <p:spPr>
          <a:xfrm>
            <a:off x="609600" y="1412876"/>
            <a:ext cx="10998200" cy="4879975"/>
          </a:xfrm>
          <a:prstGeom prst="rect">
            <a:avLst/>
          </a:prstGeom>
        </p:spPr>
        <p:txBody>
          <a:bodyPr vert="horz"/>
          <a:lstStyle>
            <a:lvl1pPr>
              <a:defRPr>
                <a:solidFill>
                  <a:srgbClr val="000000"/>
                </a:solidFill>
              </a:defRPr>
            </a:lvl1pPr>
          </a:lstStyle>
          <a:p>
            <a:pPr lvl="0"/>
            <a:r>
              <a:rPr lang="en-US" dirty="0"/>
              <a:t>Click to add text</a:t>
            </a:r>
          </a:p>
        </p:txBody>
      </p:sp>
      <p:pic>
        <p:nvPicPr>
          <p:cNvPr id="17" name="Picture 16" descr="JPL-logo_Stacked_RedBlack-RGB_small_040615.eps"/>
          <p:cNvPicPr>
            <a:picLocks noChangeAspect="1"/>
          </p:cNvPicPr>
          <p:nvPr userDrawn="1"/>
        </p:nvPicPr>
        <p:blipFill rotWithShape="1">
          <a:blip r:embed="rId2" cstate="print">
            <a:extLst>
              <a:ext uri="{28A0092B-C50C-407E-A947-70E740481C1C}">
                <a14:useLocalDpi xmlns:a14="http://schemas.microsoft.com/office/drawing/2010/main"/>
              </a:ext>
            </a:extLst>
          </a:blip>
          <a:srcRect b="36678"/>
          <a:stretch/>
        </p:blipFill>
        <p:spPr>
          <a:xfrm>
            <a:off x="11247689" y="6600391"/>
            <a:ext cx="562435" cy="145694"/>
          </a:xfrm>
          <a:prstGeom prst="rect">
            <a:avLst/>
          </a:prstGeom>
        </p:spPr>
      </p:pic>
      <p:sp>
        <p:nvSpPr>
          <p:cNvPr id="2" name="Date Placeholder 1"/>
          <p:cNvSpPr>
            <a:spLocks noGrp="1"/>
          </p:cNvSpPr>
          <p:nvPr>
            <p:ph type="dt" sz="half" idx="18"/>
          </p:nvPr>
        </p:nvSpPr>
        <p:spPr/>
        <p:txBody>
          <a:bodyPr/>
          <a:lstStyle/>
          <a:p>
            <a:endParaRPr lang="en-US">
              <a:solidFill>
                <a:srgbClr val="000000">
                  <a:lumMod val="50000"/>
                  <a:lumOff val="50000"/>
                </a:srgbClr>
              </a:solidFill>
            </a:endParaRPr>
          </a:p>
        </p:txBody>
      </p:sp>
      <p:sp>
        <p:nvSpPr>
          <p:cNvPr id="4" name="Footer Placeholder 3"/>
          <p:cNvSpPr>
            <a:spLocks noGrp="1"/>
          </p:cNvSpPr>
          <p:nvPr>
            <p:ph type="ftr" sz="quarter" idx="19"/>
          </p:nvPr>
        </p:nvSpPr>
        <p:spPr/>
        <p:txBody>
          <a:bodyPr/>
          <a:lstStyle/>
          <a:p>
            <a:endParaRPr lang="en-US" dirty="0">
              <a:solidFill>
                <a:srgbClr val="000000">
                  <a:lumMod val="50000"/>
                  <a:lumOff val="50000"/>
                </a:srgbClr>
              </a:solidFill>
            </a:endParaRPr>
          </a:p>
        </p:txBody>
      </p:sp>
      <p:sp>
        <p:nvSpPr>
          <p:cNvPr id="5" name="Slide Number Placeholder 4"/>
          <p:cNvSpPr>
            <a:spLocks noGrp="1"/>
          </p:cNvSpPr>
          <p:nvPr>
            <p:ph type="sldNum" sz="quarter" idx="20"/>
          </p:nvPr>
        </p:nvSpPr>
        <p:spPr/>
        <p:txBody>
          <a:bodyPr/>
          <a:lstStyle/>
          <a:p>
            <a:fld id="{F1E51A9F-9D40-144B-9666-6B30B75E8C1B}" type="slidenum">
              <a:rPr lang="en-US" smtClean="0">
                <a:solidFill>
                  <a:srgbClr val="000000">
                    <a:lumMod val="50000"/>
                    <a:lumOff val="50000"/>
                  </a:srgbClr>
                </a:solidFill>
              </a:rPr>
              <a:pPr/>
              <a:t>‹#›</a:t>
            </a:fld>
            <a:endParaRPr lang="en-US">
              <a:solidFill>
                <a:srgbClr val="000000">
                  <a:lumMod val="50000"/>
                  <a:lumOff val="50000"/>
                </a:srgbClr>
              </a:solidFill>
            </a:endParaRPr>
          </a:p>
        </p:txBody>
      </p:sp>
    </p:spTree>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Header/Content/Text">
    <p:spTree>
      <p:nvGrpSpPr>
        <p:cNvPr id="1" name=""/>
        <p:cNvGrpSpPr/>
        <p:nvPr/>
      </p:nvGrpSpPr>
      <p:grpSpPr>
        <a:xfrm>
          <a:off x="0" y="0"/>
          <a:ext cx="0" cy="0"/>
          <a:chOff x="0" y="0"/>
          <a:chExt cx="0" cy="0"/>
        </a:xfrm>
      </p:grpSpPr>
      <p:sp>
        <p:nvSpPr>
          <p:cNvPr id="19" name="Title 1"/>
          <p:cNvSpPr>
            <a:spLocks noGrp="1"/>
          </p:cNvSpPr>
          <p:nvPr>
            <p:ph type="ctrTitle" hasCustomPrompt="1"/>
          </p:nvPr>
        </p:nvSpPr>
        <p:spPr>
          <a:xfrm>
            <a:off x="605368" y="454026"/>
            <a:ext cx="10977032" cy="436031"/>
          </a:xfrm>
          <a:prstGeom prst="rect">
            <a:avLst/>
          </a:prstGeom>
        </p:spPr>
        <p:txBody>
          <a:bodyPr anchor="t">
            <a:noAutofit/>
          </a:bodyPr>
          <a:lstStyle>
            <a:lvl1pPr algn="l">
              <a:defRPr sz="2800" b="1" i="0" cap="none">
                <a:solidFill>
                  <a:srgbClr val="000000"/>
                </a:solidFill>
                <a:latin typeface="Arial"/>
                <a:cs typeface="Arial"/>
              </a:defRPr>
            </a:lvl1pPr>
          </a:lstStyle>
          <a:p>
            <a:r>
              <a:rPr lang="en-US" dirty="0"/>
              <a:t>Click to Edit Header</a:t>
            </a:r>
          </a:p>
        </p:txBody>
      </p:sp>
      <p:sp>
        <p:nvSpPr>
          <p:cNvPr id="3" name="Text Placeholder 2"/>
          <p:cNvSpPr>
            <a:spLocks noGrp="1"/>
          </p:cNvSpPr>
          <p:nvPr>
            <p:ph type="body" sz="quarter" idx="18" hasCustomPrompt="1"/>
          </p:nvPr>
        </p:nvSpPr>
        <p:spPr>
          <a:xfrm>
            <a:off x="6247120" y="1407694"/>
            <a:ext cx="5344584" cy="4815887"/>
          </a:xfrm>
          <a:prstGeom prst="rect">
            <a:avLst/>
          </a:prstGeom>
        </p:spPr>
        <p:txBody>
          <a:bodyPr vert="horz"/>
          <a:lstStyle>
            <a:lvl1pPr>
              <a:defRPr>
                <a:solidFill>
                  <a:srgbClr val="000000"/>
                </a:solidFill>
              </a:defRPr>
            </a:lvl1pPr>
          </a:lstStyle>
          <a:p>
            <a:pPr lvl="0"/>
            <a:r>
              <a:rPr lang="en-US" dirty="0"/>
              <a:t>Click to add text</a:t>
            </a:r>
          </a:p>
        </p:txBody>
      </p:sp>
      <p:sp>
        <p:nvSpPr>
          <p:cNvPr id="5" name="Content Placeholder 4"/>
          <p:cNvSpPr>
            <a:spLocks noGrp="1"/>
          </p:cNvSpPr>
          <p:nvPr>
            <p:ph sz="quarter" idx="20" hasCustomPrompt="1"/>
          </p:nvPr>
        </p:nvSpPr>
        <p:spPr>
          <a:xfrm>
            <a:off x="614672" y="1407106"/>
            <a:ext cx="5365201" cy="4816475"/>
          </a:xfrm>
          <a:prstGeom prst="rect">
            <a:avLst/>
          </a:prstGeom>
        </p:spPr>
        <p:txBody>
          <a:bodyPr vert="horz"/>
          <a:lstStyle>
            <a:lvl1pPr>
              <a:defRPr>
                <a:solidFill>
                  <a:srgbClr val="000000"/>
                </a:solidFill>
              </a:defRPr>
            </a:lvl1pPr>
          </a:lstStyle>
          <a:p>
            <a:pPr lvl="0"/>
            <a:r>
              <a:rPr lang="en-US" dirty="0"/>
              <a:t>Click to add content</a:t>
            </a:r>
          </a:p>
        </p:txBody>
      </p:sp>
      <p:pic>
        <p:nvPicPr>
          <p:cNvPr id="16" name="Picture 15" descr="JPL-logo_Stacked_RedBlack-RGB_small_040615.eps"/>
          <p:cNvPicPr>
            <a:picLocks noChangeAspect="1"/>
          </p:cNvPicPr>
          <p:nvPr userDrawn="1"/>
        </p:nvPicPr>
        <p:blipFill rotWithShape="1">
          <a:blip r:embed="rId2" cstate="print">
            <a:extLst>
              <a:ext uri="{28A0092B-C50C-407E-A947-70E740481C1C}">
                <a14:useLocalDpi xmlns:a14="http://schemas.microsoft.com/office/drawing/2010/main"/>
              </a:ext>
            </a:extLst>
          </a:blip>
          <a:srcRect b="36678"/>
          <a:stretch/>
        </p:blipFill>
        <p:spPr>
          <a:xfrm>
            <a:off x="11247689" y="6600391"/>
            <a:ext cx="562435" cy="145694"/>
          </a:xfrm>
          <a:prstGeom prst="rect">
            <a:avLst/>
          </a:prstGeom>
        </p:spPr>
      </p:pic>
      <p:sp>
        <p:nvSpPr>
          <p:cNvPr id="2" name="Date Placeholder 1"/>
          <p:cNvSpPr>
            <a:spLocks noGrp="1"/>
          </p:cNvSpPr>
          <p:nvPr>
            <p:ph type="dt" sz="half" idx="21"/>
          </p:nvPr>
        </p:nvSpPr>
        <p:spPr/>
        <p:txBody>
          <a:bodyPr/>
          <a:lstStyle/>
          <a:p>
            <a:endParaRPr lang="en-US">
              <a:solidFill>
                <a:srgbClr val="000000">
                  <a:lumMod val="50000"/>
                  <a:lumOff val="50000"/>
                </a:srgbClr>
              </a:solidFill>
            </a:endParaRPr>
          </a:p>
        </p:txBody>
      </p:sp>
      <p:sp>
        <p:nvSpPr>
          <p:cNvPr id="4" name="Footer Placeholder 3"/>
          <p:cNvSpPr>
            <a:spLocks noGrp="1"/>
          </p:cNvSpPr>
          <p:nvPr>
            <p:ph type="ftr" sz="quarter" idx="22"/>
          </p:nvPr>
        </p:nvSpPr>
        <p:spPr/>
        <p:txBody>
          <a:bodyPr/>
          <a:lstStyle/>
          <a:p>
            <a:endParaRPr lang="en-US" dirty="0">
              <a:solidFill>
                <a:srgbClr val="000000">
                  <a:lumMod val="50000"/>
                  <a:lumOff val="50000"/>
                </a:srgbClr>
              </a:solidFill>
            </a:endParaRPr>
          </a:p>
        </p:txBody>
      </p:sp>
      <p:sp>
        <p:nvSpPr>
          <p:cNvPr id="6" name="Slide Number Placeholder 5"/>
          <p:cNvSpPr>
            <a:spLocks noGrp="1"/>
          </p:cNvSpPr>
          <p:nvPr>
            <p:ph type="sldNum" sz="quarter" idx="23"/>
          </p:nvPr>
        </p:nvSpPr>
        <p:spPr/>
        <p:txBody>
          <a:bodyPr/>
          <a:lstStyle/>
          <a:p>
            <a:fld id="{F1E51A9F-9D40-144B-9666-6B30B75E8C1B}" type="slidenum">
              <a:rPr lang="en-US" smtClean="0">
                <a:solidFill>
                  <a:srgbClr val="000000">
                    <a:lumMod val="50000"/>
                    <a:lumOff val="50000"/>
                  </a:srgbClr>
                </a:solidFill>
              </a:rPr>
              <a:pPr/>
              <a:t>‹#›</a:t>
            </a:fld>
            <a:endParaRPr lang="en-US">
              <a:solidFill>
                <a:srgbClr val="000000">
                  <a:lumMod val="50000"/>
                  <a:lumOff val="50000"/>
                </a:srgbClr>
              </a:solidFill>
            </a:endParaRPr>
          </a:p>
        </p:txBody>
      </p:sp>
    </p:spTree>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5C254BB-6854-4893-B510-576D1548A736}" type="datetimeFigureOut">
              <a:rPr lang="en-US" smtClean="0">
                <a:solidFill>
                  <a:prstClr val="black">
                    <a:tint val="75000"/>
                  </a:prstClr>
                </a:solidFill>
              </a:rPr>
              <a:pPr/>
              <a:t>11/6/2018</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625C60DB-334C-454E-B210-77B0864F575E}"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hf hdr="0"/>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Header/Subhead/Content/Text">
    <p:spTree>
      <p:nvGrpSpPr>
        <p:cNvPr id="1" name=""/>
        <p:cNvGrpSpPr/>
        <p:nvPr/>
      </p:nvGrpSpPr>
      <p:grpSpPr>
        <a:xfrm>
          <a:off x="0" y="0"/>
          <a:ext cx="0" cy="0"/>
          <a:chOff x="0" y="0"/>
          <a:chExt cx="0" cy="0"/>
        </a:xfrm>
      </p:grpSpPr>
      <p:sp>
        <p:nvSpPr>
          <p:cNvPr id="18" name="Text Placeholder 13"/>
          <p:cNvSpPr>
            <a:spLocks noGrp="1"/>
          </p:cNvSpPr>
          <p:nvPr>
            <p:ph type="body" sz="quarter" idx="17" hasCustomPrompt="1"/>
          </p:nvPr>
        </p:nvSpPr>
        <p:spPr>
          <a:xfrm>
            <a:off x="632180" y="917223"/>
            <a:ext cx="10974917" cy="327905"/>
          </a:xfrm>
          <a:prstGeom prst="rect">
            <a:avLst/>
          </a:prstGeom>
        </p:spPr>
        <p:txBody>
          <a:bodyPr vert="horz"/>
          <a:lstStyle>
            <a:lvl1pPr marL="0" indent="0">
              <a:buFontTx/>
              <a:buNone/>
              <a:defRPr sz="2000" baseline="0">
                <a:solidFill>
                  <a:srgbClr val="000000"/>
                </a:solidFill>
              </a:defRPr>
            </a:lvl1pPr>
            <a:lvl2pPr marL="457200" indent="0">
              <a:buFontTx/>
              <a:buNone/>
              <a:defRPr sz="2000"/>
            </a:lvl2pPr>
            <a:lvl3pPr marL="914400" indent="0">
              <a:buFontTx/>
              <a:buNone/>
              <a:defRPr sz="2000"/>
            </a:lvl3pPr>
            <a:lvl4pPr marL="1371600" indent="0">
              <a:buFontTx/>
              <a:buNone/>
              <a:defRPr sz="2000"/>
            </a:lvl4pPr>
            <a:lvl5pPr marL="1828800" indent="0">
              <a:buFontTx/>
              <a:buNone/>
              <a:defRPr sz="2000"/>
            </a:lvl5pPr>
          </a:lstStyle>
          <a:p>
            <a:pPr lvl="0"/>
            <a:r>
              <a:rPr lang="en-US" dirty="0"/>
              <a:t>Click to Edit Subhead</a:t>
            </a:r>
          </a:p>
        </p:txBody>
      </p:sp>
      <p:sp>
        <p:nvSpPr>
          <p:cNvPr id="19" name="Title 1"/>
          <p:cNvSpPr>
            <a:spLocks noGrp="1"/>
          </p:cNvSpPr>
          <p:nvPr>
            <p:ph type="ctrTitle" hasCustomPrompt="1"/>
          </p:nvPr>
        </p:nvSpPr>
        <p:spPr>
          <a:xfrm>
            <a:off x="605368" y="454026"/>
            <a:ext cx="10977032" cy="436031"/>
          </a:xfrm>
          <a:prstGeom prst="rect">
            <a:avLst/>
          </a:prstGeom>
        </p:spPr>
        <p:txBody>
          <a:bodyPr anchor="t">
            <a:noAutofit/>
          </a:bodyPr>
          <a:lstStyle>
            <a:lvl1pPr algn="l">
              <a:defRPr sz="2800" b="1" i="0" cap="none">
                <a:solidFill>
                  <a:srgbClr val="000000"/>
                </a:solidFill>
                <a:latin typeface="Arial"/>
                <a:cs typeface="Arial"/>
              </a:defRPr>
            </a:lvl1pPr>
          </a:lstStyle>
          <a:p>
            <a:r>
              <a:rPr lang="en-US" dirty="0"/>
              <a:t>Click to Edit Header</a:t>
            </a:r>
          </a:p>
        </p:txBody>
      </p:sp>
      <p:sp>
        <p:nvSpPr>
          <p:cNvPr id="3" name="Text Placeholder 2"/>
          <p:cNvSpPr>
            <a:spLocks noGrp="1"/>
          </p:cNvSpPr>
          <p:nvPr>
            <p:ph type="body" sz="quarter" idx="18" hasCustomPrompt="1"/>
          </p:nvPr>
        </p:nvSpPr>
        <p:spPr>
          <a:xfrm>
            <a:off x="6247120" y="1407694"/>
            <a:ext cx="5344584" cy="4815887"/>
          </a:xfrm>
          <a:prstGeom prst="rect">
            <a:avLst/>
          </a:prstGeom>
        </p:spPr>
        <p:txBody>
          <a:bodyPr vert="horz"/>
          <a:lstStyle>
            <a:lvl1pPr>
              <a:defRPr>
                <a:solidFill>
                  <a:srgbClr val="000000"/>
                </a:solidFill>
              </a:defRPr>
            </a:lvl1pPr>
          </a:lstStyle>
          <a:p>
            <a:pPr lvl="0"/>
            <a:r>
              <a:rPr lang="en-US" dirty="0"/>
              <a:t>Click to add text</a:t>
            </a:r>
          </a:p>
        </p:txBody>
      </p:sp>
      <p:sp>
        <p:nvSpPr>
          <p:cNvPr id="5" name="Content Placeholder 4"/>
          <p:cNvSpPr>
            <a:spLocks noGrp="1"/>
          </p:cNvSpPr>
          <p:nvPr>
            <p:ph sz="quarter" idx="20" hasCustomPrompt="1"/>
          </p:nvPr>
        </p:nvSpPr>
        <p:spPr>
          <a:xfrm>
            <a:off x="614672" y="1407106"/>
            <a:ext cx="5365201" cy="4816475"/>
          </a:xfrm>
          <a:prstGeom prst="rect">
            <a:avLst/>
          </a:prstGeom>
        </p:spPr>
        <p:txBody>
          <a:bodyPr vert="horz"/>
          <a:lstStyle>
            <a:lvl1pPr>
              <a:defRPr>
                <a:solidFill>
                  <a:srgbClr val="000000"/>
                </a:solidFill>
              </a:defRPr>
            </a:lvl1pPr>
          </a:lstStyle>
          <a:p>
            <a:pPr lvl="0"/>
            <a:r>
              <a:rPr lang="en-US" dirty="0"/>
              <a:t>Click to add content</a:t>
            </a:r>
          </a:p>
        </p:txBody>
      </p:sp>
      <p:pic>
        <p:nvPicPr>
          <p:cNvPr id="16" name="Picture 15" descr="JPL-logo_Stacked_RedBlack-RGB_small_040615.eps"/>
          <p:cNvPicPr>
            <a:picLocks noChangeAspect="1"/>
          </p:cNvPicPr>
          <p:nvPr userDrawn="1"/>
        </p:nvPicPr>
        <p:blipFill rotWithShape="1">
          <a:blip r:embed="rId2" cstate="print">
            <a:extLst>
              <a:ext uri="{28A0092B-C50C-407E-A947-70E740481C1C}">
                <a14:useLocalDpi xmlns:a14="http://schemas.microsoft.com/office/drawing/2010/main"/>
              </a:ext>
            </a:extLst>
          </a:blip>
          <a:srcRect b="36678"/>
          <a:stretch/>
        </p:blipFill>
        <p:spPr>
          <a:xfrm>
            <a:off x="11247689" y="6600391"/>
            <a:ext cx="562435" cy="145694"/>
          </a:xfrm>
          <a:prstGeom prst="rect">
            <a:avLst/>
          </a:prstGeom>
        </p:spPr>
      </p:pic>
      <p:sp>
        <p:nvSpPr>
          <p:cNvPr id="2" name="Date Placeholder 1"/>
          <p:cNvSpPr>
            <a:spLocks noGrp="1"/>
          </p:cNvSpPr>
          <p:nvPr>
            <p:ph type="dt" sz="half" idx="21"/>
          </p:nvPr>
        </p:nvSpPr>
        <p:spPr/>
        <p:txBody>
          <a:bodyPr/>
          <a:lstStyle/>
          <a:p>
            <a:endParaRPr lang="en-US">
              <a:solidFill>
                <a:srgbClr val="000000">
                  <a:lumMod val="50000"/>
                  <a:lumOff val="50000"/>
                </a:srgbClr>
              </a:solidFill>
            </a:endParaRPr>
          </a:p>
        </p:txBody>
      </p:sp>
      <p:sp>
        <p:nvSpPr>
          <p:cNvPr id="4" name="Footer Placeholder 3"/>
          <p:cNvSpPr>
            <a:spLocks noGrp="1"/>
          </p:cNvSpPr>
          <p:nvPr>
            <p:ph type="ftr" sz="quarter" idx="22"/>
          </p:nvPr>
        </p:nvSpPr>
        <p:spPr/>
        <p:txBody>
          <a:bodyPr/>
          <a:lstStyle/>
          <a:p>
            <a:endParaRPr lang="en-US" dirty="0">
              <a:solidFill>
                <a:srgbClr val="000000">
                  <a:lumMod val="50000"/>
                  <a:lumOff val="50000"/>
                </a:srgbClr>
              </a:solidFill>
            </a:endParaRPr>
          </a:p>
        </p:txBody>
      </p:sp>
      <p:sp>
        <p:nvSpPr>
          <p:cNvPr id="6" name="Slide Number Placeholder 5"/>
          <p:cNvSpPr>
            <a:spLocks noGrp="1"/>
          </p:cNvSpPr>
          <p:nvPr>
            <p:ph type="sldNum" sz="quarter" idx="23"/>
          </p:nvPr>
        </p:nvSpPr>
        <p:spPr/>
        <p:txBody>
          <a:bodyPr/>
          <a:lstStyle/>
          <a:p>
            <a:fld id="{F1E51A9F-9D40-144B-9666-6B30B75E8C1B}" type="slidenum">
              <a:rPr lang="en-US" smtClean="0">
                <a:solidFill>
                  <a:srgbClr val="000000">
                    <a:lumMod val="50000"/>
                    <a:lumOff val="50000"/>
                  </a:srgbClr>
                </a:solidFill>
              </a:rPr>
              <a:pPr/>
              <a:t>‹#›</a:t>
            </a:fld>
            <a:endParaRPr lang="en-US">
              <a:solidFill>
                <a:srgbClr val="000000">
                  <a:lumMod val="50000"/>
                  <a:lumOff val="50000"/>
                </a:srgbClr>
              </a:solidFill>
            </a:endParaRPr>
          </a:p>
        </p:txBody>
      </p:sp>
    </p:spTree>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Header/Content">
    <p:spTree>
      <p:nvGrpSpPr>
        <p:cNvPr id="1" name=""/>
        <p:cNvGrpSpPr/>
        <p:nvPr/>
      </p:nvGrpSpPr>
      <p:grpSpPr>
        <a:xfrm>
          <a:off x="0" y="0"/>
          <a:ext cx="0" cy="0"/>
          <a:chOff x="0" y="0"/>
          <a:chExt cx="0" cy="0"/>
        </a:xfrm>
      </p:grpSpPr>
      <p:sp>
        <p:nvSpPr>
          <p:cNvPr id="19" name="Title 1"/>
          <p:cNvSpPr>
            <a:spLocks noGrp="1"/>
          </p:cNvSpPr>
          <p:nvPr>
            <p:ph type="ctrTitle" hasCustomPrompt="1"/>
          </p:nvPr>
        </p:nvSpPr>
        <p:spPr>
          <a:xfrm>
            <a:off x="605368" y="454026"/>
            <a:ext cx="10977032" cy="436031"/>
          </a:xfrm>
          <a:prstGeom prst="rect">
            <a:avLst/>
          </a:prstGeom>
        </p:spPr>
        <p:txBody>
          <a:bodyPr anchor="t">
            <a:noAutofit/>
          </a:bodyPr>
          <a:lstStyle>
            <a:lvl1pPr algn="l">
              <a:defRPr sz="2800" b="1" i="0" cap="none">
                <a:solidFill>
                  <a:srgbClr val="000000"/>
                </a:solidFill>
                <a:latin typeface="Arial"/>
                <a:cs typeface="Arial"/>
              </a:defRPr>
            </a:lvl1pPr>
          </a:lstStyle>
          <a:p>
            <a:r>
              <a:rPr lang="en-US" dirty="0"/>
              <a:t>Click to Edit Header</a:t>
            </a:r>
          </a:p>
        </p:txBody>
      </p:sp>
      <p:sp>
        <p:nvSpPr>
          <p:cNvPr id="3" name="Content Placeholder 2"/>
          <p:cNvSpPr>
            <a:spLocks noGrp="1"/>
          </p:cNvSpPr>
          <p:nvPr>
            <p:ph sz="quarter" idx="18" hasCustomPrompt="1"/>
          </p:nvPr>
        </p:nvSpPr>
        <p:spPr>
          <a:xfrm>
            <a:off x="0" y="1412875"/>
            <a:ext cx="12192000" cy="5030788"/>
          </a:xfrm>
          <a:prstGeom prst="rect">
            <a:avLst/>
          </a:prstGeom>
        </p:spPr>
        <p:txBody>
          <a:bodyPr vert="horz"/>
          <a:lstStyle>
            <a:lvl1pPr>
              <a:defRPr baseline="0">
                <a:solidFill>
                  <a:srgbClr val="000000"/>
                </a:solidFill>
              </a:defRPr>
            </a:lvl1pPr>
          </a:lstStyle>
          <a:p>
            <a:pPr lvl="0"/>
            <a:r>
              <a:rPr lang="en-US" dirty="0"/>
              <a:t>Click to add content</a:t>
            </a:r>
          </a:p>
        </p:txBody>
      </p:sp>
      <p:pic>
        <p:nvPicPr>
          <p:cNvPr id="15" name="Picture 14" descr="JPL-logo_Stacked_RedBlack-RGB_small_040615.eps"/>
          <p:cNvPicPr>
            <a:picLocks noChangeAspect="1"/>
          </p:cNvPicPr>
          <p:nvPr userDrawn="1"/>
        </p:nvPicPr>
        <p:blipFill rotWithShape="1">
          <a:blip r:embed="rId2" cstate="print">
            <a:extLst>
              <a:ext uri="{28A0092B-C50C-407E-A947-70E740481C1C}">
                <a14:useLocalDpi xmlns:a14="http://schemas.microsoft.com/office/drawing/2010/main"/>
              </a:ext>
            </a:extLst>
          </a:blip>
          <a:srcRect b="36678"/>
          <a:stretch/>
        </p:blipFill>
        <p:spPr>
          <a:xfrm>
            <a:off x="11247689" y="6600391"/>
            <a:ext cx="562435" cy="145694"/>
          </a:xfrm>
          <a:prstGeom prst="rect">
            <a:avLst/>
          </a:prstGeom>
        </p:spPr>
      </p:pic>
      <p:sp>
        <p:nvSpPr>
          <p:cNvPr id="2" name="Date Placeholder 1"/>
          <p:cNvSpPr>
            <a:spLocks noGrp="1"/>
          </p:cNvSpPr>
          <p:nvPr>
            <p:ph type="dt" sz="half" idx="19"/>
          </p:nvPr>
        </p:nvSpPr>
        <p:spPr/>
        <p:txBody>
          <a:bodyPr/>
          <a:lstStyle/>
          <a:p>
            <a:endParaRPr lang="en-US">
              <a:solidFill>
                <a:srgbClr val="000000">
                  <a:lumMod val="50000"/>
                  <a:lumOff val="50000"/>
                </a:srgbClr>
              </a:solidFill>
            </a:endParaRPr>
          </a:p>
        </p:txBody>
      </p:sp>
      <p:sp>
        <p:nvSpPr>
          <p:cNvPr id="4" name="Footer Placeholder 3"/>
          <p:cNvSpPr>
            <a:spLocks noGrp="1"/>
          </p:cNvSpPr>
          <p:nvPr>
            <p:ph type="ftr" sz="quarter" idx="20"/>
          </p:nvPr>
        </p:nvSpPr>
        <p:spPr/>
        <p:txBody>
          <a:bodyPr/>
          <a:lstStyle/>
          <a:p>
            <a:endParaRPr lang="en-US" dirty="0">
              <a:solidFill>
                <a:srgbClr val="000000">
                  <a:lumMod val="50000"/>
                  <a:lumOff val="50000"/>
                </a:srgbClr>
              </a:solidFill>
            </a:endParaRPr>
          </a:p>
        </p:txBody>
      </p:sp>
      <p:sp>
        <p:nvSpPr>
          <p:cNvPr id="5" name="Slide Number Placeholder 4"/>
          <p:cNvSpPr>
            <a:spLocks noGrp="1"/>
          </p:cNvSpPr>
          <p:nvPr>
            <p:ph type="sldNum" sz="quarter" idx="21"/>
          </p:nvPr>
        </p:nvSpPr>
        <p:spPr/>
        <p:txBody>
          <a:bodyPr/>
          <a:lstStyle/>
          <a:p>
            <a:fld id="{F1E51A9F-9D40-144B-9666-6B30B75E8C1B}" type="slidenum">
              <a:rPr lang="en-US" smtClean="0">
                <a:solidFill>
                  <a:srgbClr val="000000">
                    <a:lumMod val="50000"/>
                    <a:lumOff val="50000"/>
                  </a:srgbClr>
                </a:solidFill>
              </a:rPr>
              <a:pPr/>
              <a:t>‹#›</a:t>
            </a:fld>
            <a:endParaRPr lang="en-US">
              <a:solidFill>
                <a:srgbClr val="000000">
                  <a:lumMod val="50000"/>
                  <a:lumOff val="50000"/>
                </a:srgbClr>
              </a:solidFill>
            </a:endParaRPr>
          </a:p>
        </p:txBody>
      </p:sp>
    </p:spTree>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Header/Subhead/Content">
    <p:spTree>
      <p:nvGrpSpPr>
        <p:cNvPr id="1" name=""/>
        <p:cNvGrpSpPr/>
        <p:nvPr/>
      </p:nvGrpSpPr>
      <p:grpSpPr>
        <a:xfrm>
          <a:off x="0" y="0"/>
          <a:ext cx="0" cy="0"/>
          <a:chOff x="0" y="0"/>
          <a:chExt cx="0" cy="0"/>
        </a:xfrm>
      </p:grpSpPr>
      <p:sp>
        <p:nvSpPr>
          <p:cNvPr id="18" name="Text Placeholder 13"/>
          <p:cNvSpPr>
            <a:spLocks noGrp="1"/>
          </p:cNvSpPr>
          <p:nvPr>
            <p:ph type="body" sz="quarter" idx="17" hasCustomPrompt="1"/>
          </p:nvPr>
        </p:nvSpPr>
        <p:spPr>
          <a:xfrm>
            <a:off x="632180" y="917223"/>
            <a:ext cx="10974917" cy="327905"/>
          </a:xfrm>
          <a:prstGeom prst="rect">
            <a:avLst/>
          </a:prstGeom>
        </p:spPr>
        <p:txBody>
          <a:bodyPr vert="horz"/>
          <a:lstStyle>
            <a:lvl1pPr marL="0" indent="0">
              <a:buFontTx/>
              <a:buNone/>
              <a:defRPr sz="2000" baseline="0">
                <a:solidFill>
                  <a:srgbClr val="000000"/>
                </a:solidFill>
              </a:defRPr>
            </a:lvl1pPr>
            <a:lvl2pPr marL="457200" indent="0">
              <a:buFontTx/>
              <a:buNone/>
              <a:defRPr sz="2000"/>
            </a:lvl2pPr>
            <a:lvl3pPr marL="914400" indent="0">
              <a:buFontTx/>
              <a:buNone/>
              <a:defRPr sz="2000"/>
            </a:lvl3pPr>
            <a:lvl4pPr marL="1371600" indent="0">
              <a:buFontTx/>
              <a:buNone/>
              <a:defRPr sz="2000"/>
            </a:lvl4pPr>
            <a:lvl5pPr marL="1828800" indent="0">
              <a:buFontTx/>
              <a:buNone/>
              <a:defRPr sz="2000"/>
            </a:lvl5pPr>
          </a:lstStyle>
          <a:p>
            <a:pPr lvl="0"/>
            <a:r>
              <a:rPr lang="en-US" dirty="0"/>
              <a:t>Click to Edit Subhead</a:t>
            </a:r>
          </a:p>
        </p:txBody>
      </p:sp>
      <p:sp>
        <p:nvSpPr>
          <p:cNvPr id="19" name="Title 1"/>
          <p:cNvSpPr>
            <a:spLocks noGrp="1"/>
          </p:cNvSpPr>
          <p:nvPr>
            <p:ph type="ctrTitle" hasCustomPrompt="1"/>
          </p:nvPr>
        </p:nvSpPr>
        <p:spPr>
          <a:xfrm>
            <a:off x="605368" y="454026"/>
            <a:ext cx="10977032" cy="436031"/>
          </a:xfrm>
          <a:prstGeom prst="rect">
            <a:avLst/>
          </a:prstGeom>
        </p:spPr>
        <p:txBody>
          <a:bodyPr anchor="t">
            <a:noAutofit/>
          </a:bodyPr>
          <a:lstStyle>
            <a:lvl1pPr algn="l">
              <a:defRPr sz="2800" b="1" i="0" cap="none">
                <a:solidFill>
                  <a:srgbClr val="000000"/>
                </a:solidFill>
                <a:latin typeface="Arial"/>
                <a:cs typeface="Arial"/>
              </a:defRPr>
            </a:lvl1pPr>
          </a:lstStyle>
          <a:p>
            <a:r>
              <a:rPr lang="en-US" dirty="0"/>
              <a:t>Click to Edit Header</a:t>
            </a:r>
          </a:p>
        </p:txBody>
      </p:sp>
      <p:sp>
        <p:nvSpPr>
          <p:cNvPr id="3" name="Content Placeholder 2"/>
          <p:cNvSpPr>
            <a:spLocks noGrp="1"/>
          </p:cNvSpPr>
          <p:nvPr>
            <p:ph sz="quarter" idx="18" hasCustomPrompt="1"/>
          </p:nvPr>
        </p:nvSpPr>
        <p:spPr>
          <a:xfrm>
            <a:off x="0" y="1412875"/>
            <a:ext cx="12192000" cy="5030788"/>
          </a:xfrm>
          <a:prstGeom prst="rect">
            <a:avLst/>
          </a:prstGeom>
        </p:spPr>
        <p:txBody>
          <a:bodyPr vert="horz"/>
          <a:lstStyle>
            <a:lvl1pPr>
              <a:defRPr baseline="0">
                <a:solidFill>
                  <a:srgbClr val="000000"/>
                </a:solidFill>
              </a:defRPr>
            </a:lvl1pPr>
          </a:lstStyle>
          <a:p>
            <a:pPr lvl="0"/>
            <a:r>
              <a:rPr lang="en-US" dirty="0"/>
              <a:t>Click to add content</a:t>
            </a:r>
          </a:p>
        </p:txBody>
      </p:sp>
      <p:pic>
        <p:nvPicPr>
          <p:cNvPr id="15" name="Picture 14" descr="JPL-logo_Stacked_RedBlack-RGB_small_040615.eps"/>
          <p:cNvPicPr>
            <a:picLocks noChangeAspect="1"/>
          </p:cNvPicPr>
          <p:nvPr userDrawn="1"/>
        </p:nvPicPr>
        <p:blipFill rotWithShape="1">
          <a:blip r:embed="rId2" cstate="print">
            <a:extLst>
              <a:ext uri="{28A0092B-C50C-407E-A947-70E740481C1C}">
                <a14:useLocalDpi xmlns:a14="http://schemas.microsoft.com/office/drawing/2010/main"/>
              </a:ext>
            </a:extLst>
          </a:blip>
          <a:srcRect b="36678"/>
          <a:stretch/>
        </p:blipFill>
        <p:spPr>
          <a:xfrm>
            <a:off x="11247689" y="6600391"/>
            <a:ext cx="562435" cy="145694"/>
          </a:xfrm>
          <a:prstGeom prst="rect">
            <a:avLst/>
          </a:prstGeom>
        </p:spPr>
      </p:pic>
      <p:sp>
        <p:nvSpPr>
          <p:cNvPr id="2" name="Date Placeholder 1"/>
          <p:cNvSpPr>
            <a:spLocks noGrp="1"/>
          </p:cNvSpPr>
          <p:nvPr>
            <p:ph type="dt" sz="half" idx="19"/>
          </p:nvPr>
        </p:nvSpPr>
        <p:spPr/>
        <p:txBody>
          <a:bodyPr/>
          <a:lstStyle/>
          <a:p>
            <a:endParaRPr lang="en-US">
              <a:solidFill>
                <a:srgbClr val="000000">
                  <a:lumMod val="50000"/>
                  <a:lumOff val="50000"/>
                </a:srgbClr>
              </a:solidFill>
            </a:endParaRPr>
          </a:p>
        </p:txBody>
      </p:sp>
      <p:sp>
        <p:nvSpPr>
          <p:cNvPr id="4" name="Footer Placeholder 3"/>
          <p:cNvSpPr>
            <a:spLocks noGrp="1"/>
          </p:cNvSpPr>
          <p:nvPr>
            <p:ph type="ftr" sz="quarter" idx="20"/>
          </p:nvPr>
        </p:nvSpPr>
        <p:spPr/>
        <p:txBody>
          <a:bodyPr/>
          <a:lstStyle/>
          <a:p>
            <a:endParaRPr lang="en-US" dirty="0">
              <a:solidFill>
                <a:srgbClr val="000000">
                  <a:lumMod val="50000"/>
                  <a:lumOff val="50000"/>
                </a:srgbClr>
              </a:solidFill>
            </a:endParaRPr>
          </a:p>
        </p:txBody>
      </p:sp>
      <p:sp>
        <p:nvSpPr>
          <p:cNvPr id="5" name="Slide Number Placeholder 4"/>
          <p:cNvSpPr>
            <a:spLocks noGrp="1"/>
          </p:cNvSpPr>
          <p:nvPr>
            <p:ph type="sldNum" sz="quarter" idx="21"/>
          </p:nvPr>
        </p:nvSpPr>
        <p:spPr/>
        <p:txBody>
          <a:bodyPr/>
          <a:lstStyle/>
          <a:p>
            <a:fld id="{F1E51A9F-9D40-144B-9666-6B30B75E8C1B}" type="slidenum">
              <a:rPr lang="en-US" smtClean="0">
                <a:solidFill>
                  <a:srgbClr val="000000">
                    <a:lumMod val="50000"/>
                    <a:lumOff val="50000"/>
                  </a:srgbClr>
                </a:solidFill>
              </a:rPr>
              <a:pPr/>
              <a:t>‹#›</a:t>
            </a:fld>
            <a:endParaRPr lang="en-US">
              <a:solidFill>
                <a:srgbClr val="000000">
                  <a:lumMod val="50000"/>
                  <a:lumOff val="50000"/>
                </a:srgbClr>
              </a:solidFill>
            </a:endParaRPr>
          </a:p>
        </p:txBody>
      </p:sp>
    </p:spTree>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Header/Black Strip">
    <p:spTree>
      <p:nvGrpSpPr>
        <p:cNvPr id="1" name=""/>
        <p:cNvGrpSpPr/>
        <p:nvPr/>
      </p:nvGrpSpPr>
      <p:grpSpPr>
        <a:xfrm>
          <a:off x="0" y="0"/>
          <a:ext cx="0" cy="0"/>
          <a:chOff x="0" y="0"/>
          <a:chExt cx="0" cy="0"/>
        </a:xfrm>
      </p:grpSpPr>
      <p:sp>
        <p:nvSpPr>
          <p:cNvPr id="11" name="Rectangle 10"/>
          <p:cNvSpPr/>
          <p:nvPr userDrawn="1"/>
        </p:nvSpPr>
        <p:spPr>
          <a:xfrm>
            <a:off x="0" y="1419226"/>
            <a:ext cx="12192000" cy="5029199"/>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srgbClr val="FFFFFF"/>
              </a:solidFill>
            </a:endParaRPr>
          </a:p>
        </p:txBody>
      </p:sp>
      <p:sp>
        <p:nvSpPr>
          <p:cNvPr id="19" name="Title 1"/>
          <p:cNvSpPr>
            <a:spLocks noGrp="1"/>
          </p:cNvSpPr>
          <p:nvPr>
            <p:ph type="ctrTitle" hasCustomPrompt="1"/>
          </p:nvPr>
        </p:nvSpPr>
        <p:spPr>
          <a:xfrm>
            <a:off x="605368" y="454026"/>
            <a:ext cx="10977032" cy="436031"/>
          </a:xfrm>
          <a:prstGeom prst="rect">
            <a:avLst/>
          </a:prstGeom>
        </p:spPr>
        <p:txBody>
          <a:bodyPr anchor="t">
            <a:noAutofit/>
          </a:bodyPr>
          <a:lstStyle>
            <a:lvl1pPr algn="l">
              <a:defRPr sz="2800" b="1" i="0" cap="none">
                <a:solidFill>
                  <a:srgbClr val="000000"/>
                </a:solidFill>
                <a:latin typeface="Arial"/>
                <a:cs typeface="Arial"/>
              </a:defRPr>
            </a:lvl1pPr>
          </a:lstStyle>
          <a:p>
            <a:r>
              <a:rPr lang="en-US" dirty="0"/>
              <a:t>Click to Edit Header</a:t>
            </a:r>
          </a:p>
        </p:txBody>
      </p:sp>
      <p:pic>
        <p:nvPicPr>
          <p:cNvPr id="20" name="Picture 19" descr="JPL-logo_Stacked_RedBlack-RGB_small_040615.eps"/>
          <p:cNvPicPr>
            <a:picLocks noChangeAspect="1"/>
          </p:cNvPicPr>
          <p:nvPr userDrawn="1"/>
        </p:nvPicPr>
        <p:blipFill rotWithShape="1">
          <a:blip r:embed="rId2" cstate="print">
            <a:extLst>
              <a:ext uri="{28A0092B-C50C-407E-A947-70E740481C1C}">
                <a14:useLocalDpi xmlns:a14="http://schemas.microsoft.com/office/drawing/2010/main"/>
              </a:ext>
            </a:extLst>
          </a:blip>
          <a:srcRect b="36678"/>
          <a:stretch/>
        </p:blipFill>
        <p:spPr>
          <a:xfrm>
            <a:off x="11247689" y="6600391"/>
            <a:ext cx="562435" cy="145694"/>
          </a:xfrm>
          <a:prstGeom prst="rect">
            <a:avLst/>
          </a:prstGeom>
        </p:spPr>
      </p:pic>
      <p:sp>
        <p:nvSpPr>
          <p:cNvPr id="2" name="Date Placeholder 1"/>
          <p:cNvSpPr>
            <a:spLocks noGrp="1"/>
          </p:cNvSpPr>
          <p:nvPr>
            <p:ph type="dt" sz="half" idx="10"/>
          </p:nvPr>
        </p:nvSpPr>
        <p:spPr/>
        <p:txBody>
          <a:bodyPr/>
          <a:lstStyle/>
          <a:p>
            <a:endParaRPr lang="en-US">
              <a:solidFill>
                <a:srgbClr val="000000">
                  <a:lumMod val="50000"/>
                  <a:lumOff val="50000"/>
                </a:srgbClr>
              </a:solidFill>
            </a:endParaRPr>
          </a:p>
        </p:txBody>
      </p:sp>
      <p:sp>
        <p:nvSpPr>
          <p:cNvPr id="3" name="Footer Placeholder 2"/>
          <p:cNvSpPr>
            <a:spLocks noGrp="1"/>
          </p:cNvSpPr>
          <p:nvPr>
            <p:ph type="ftr" sz="quarter" idx="11"/>
          </p:nvPr>
        </p:nvSpPr>
        <p:spPr/>
        <p:txBody>
          <a:bodyPr/>
          <a:lstStyle/>
          <a:p>
            <a:endParaRPr lang="en-US" dirty="0">
              <a:solidFill>
                <a:srgbClr val="000000">
                  <a:lumMod val="50000"/>
                  <a:lumOff val="50000"/>
                </a:srgbClr>
              </a:solidFill>
            </a:endParaRPr>
          </a:p>
        </p:txBody>
      </p:sp>
      <p:sp>
        <p:nvSpPr>
          <p:cNvPr id="4" name="Slide Number Placeholder 3"/>
          <p:cNvSpPr>
            <a:spLocks noGrp="1"/>
          </p:cNvSpPr>
          <p:nvPr>
            <p:ph type="sldNum" sz="quarter" idx="12"/>
          </p:nvPr>
        </p:nvSpPr>
        <p:spPr/>
        <p:txBody>
          <a:bodyPr/>
          <a:lstStyle/>
          <a:p>
            <a:fld id="{F1E51A9F-9D40-144B-9666-6B30B75E8C1B}" type="slidenum">
              <a:rPr lang="en-US" smtClean="0">
                <a:solidFill>
                  <a:srgbClr val="000000">
                    <a:lumMod val="50000"/>
                    <a:lumOff val="50000"/>
                  </a:srgbClr>
                </a:solidFill>
              </a:rPr>
              <a:pPr/>
              <a:t>‹#›</a:t>
            </a:fld>
            <a:endParaRPr lang="en-US">
              <a:solidFill>
                <a:srgbClr val="000000">
                  <a:lumMod val="50000"/>
                  <a:lumOff val="50000"/>
                </a:srgbClr>
              </a:solidFill>
            </a:endParaRPr>
          </a:p>
        </p:txBody>
      </p:sp>
    </p:spTree>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Header/Subhead/Black Strip">
    <p:spTree>
      <p:nvGrpSpPr>
        <p:cNvPr id="1" name=""/>
        <p:cNvGrpSpPr/>
        <p:nvPr/>
      </p:nvGrpSpPr>
      <p:grpSpPr>
        <a:xfrm>
          <a:off x="0" y="0"/>
          <a:ext cx="0" cy="0"/>
          <a:chOff x="0" y="0"/>
          <a:chExt cx="0" cy="0"/>
        </a:xfrm>
      </p:grpSpPr>
      <p:sp>
        <p:nvSpPr>
          <p:cNvPr id="11" name="Rectangle 10"/>
          <p:cNvSpPr/>
          <p:nvPr userDrawn="1"/>
        </p:nvSpPr>
        <p:spPr>
          <a:xfrm>
            <a:off x="0" y="1419226"/>
            <a:ext cx="12192000" cy="5029199"/>
          </a:xfrm>
          <a:prstGeom prst="rect">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srgbClr val="FFFFFF"/>
              </a:solidFill>
            </a:endParaRPr>
          </a:p>
        </p:txBody>
      </p:sp>
      <p:sp>
        <p:nvSpPr>
          <p:cNvPr id="18" name="Text Placeholder 13"/>
          <p:cNvSpPr>
            <a:spLocks noGrp="1"/>
          </p:cNvSpPr>
          <p:nvPr>
            <p:ph type="body" sz="quarter" idx="17" hasCustomPrompt="1"/>
          </p:nvPr>
        </p:nvSpPr>
        <p:spPr>
          <a:xfrm>
            <a:off x="632180" y="917223"/>
            <a:ext cx="10974917" cy="327905"/>
          </a:xfrm>
          <a:prstGeom prst="rect">
            <a:avLst/>
          </a:prstGeom>
        </p:spPr>
        <p:txBody>
          <a:bodyPr vert="horz"/>
          <a:lstStyle>
            <a:lvl1pPr marL="0" indent="0">
              <a:buFontTx/>
              <a:buNone/>
              <a:defRPr sz="2000" baseline="0">
                <a:solidFill>
                  <a:srgbClr val="000000"/>
                </a:solidFill>
              </a:defRPr>
            </a:lvl1pPr>
            <a:lvl2pPr marL="457200" indent="0">
              <a:buFontTx/>
              <a:buNone/>
              <a:defRPr sz="2000"/>
            </a:lvl2pPr>
            <a:lvl3pPr marL="914400" indent="0">
              <a:buFontTx/>
              <a:buNone/>
              <a:defRPr sz="2000"/>
            </a:lvl3pPr>
            <a:lvl4pPr marL="1371600" indent="0">
              <a:buFontTx/>
              <a:buNone/>
              <a:defRPr sz="2000"/>
            </a:lvl4pPr>
            <a:lvl5pPr marL="1828800" indent="0">
              <a:buFontTx/>
              <a:buNone/>
              <a:defRPr sz="2000"/>
            </a:lvl5pPr>
          </a:lstStyle>
          <a:p>
            <a:pPr lvl="0"/>
            <a:r>
              <a:rPr lang="en-US" dirty="0"/>
              <a:t>Click to Edit Subhead</a:t>
            </a:r>
          </a:p>
        </p:txBody>
      </p:sp>
      <p:sp>
        <p:nvSpPr>
          <p:cNvPr id="19" name="Title 1"/>
          <p:cNvSpPr>
            <a:spLocks noGrp="1"/>
          </p:cNvSpPr>
          <p:nvPr>
            <p:ph type="ctrTitle" hasCustomPrompt="1"/>
          </p:nvPr>
        </p:nvSpPr>
        <p:spPr>
          <a:xfrm>
            <a:off x="605368" y="454026"/>
            <a:ext cx="10977032" cy="436031"/>
          </a:xfrm>
          <a:prstGeom prst="rect">
            <a:avLst/>
          </a:prstGeom>
        </p:spPr>
        <p:txBody>
          <a:bodyPr anchor="t">
            <a:noAutofit/>
          </a:bodyPr>
          <a:lstStyle>
            <a:lvl1pPr algn="l">
              <a:defRPr sz="2800" b="1" i="0" cap="none">
                <a:solidFill>
                  <a:srgbClr val="000000"/>
                </a:solidFill>
                <a:latin typeface="Arial"/>
                <a:cs typeface="Arial"/>
              </a:defRPr>
            </a:lvl1pPr>
          </a:lstStyle>
          <a:p>
            <a:r>
              <a:rPr lang="en-US" dirty="0"/>
              <a:t>Click to Edit Header</a:t>
            </a:r>
          </a:p>
        </p:txBody>
      </p:sp>
      <p:sp>
        <p:nvSpPr>
          <p:cNvPr id="15" name="Content Placeholder 3"/>
          <p:cNvSpPr>
            <a:spLocks noGrp="1"/>
          </p:cNvSpPr>
          <p:nvPr>
            <p:ph sz="quarter" idx="18" hasCustomPrompt="1"/>
          </p:nvPr>
        </p:nvSpPr>
        <p:spPr>
          <a:xfrm>
            <a:off x="1665818" y="2594882"/>
            <a:ext cx="9207801" cy="2603046"/>
          </a:xfrm>
          <a:prstGeom prst="rect">
            <a:avLst/>
          </a:prstGeom>
        </p:spPr>
        <p:txBody>
          <a:bodyPr vert="horz"/>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add content</a:t>
            </a:r>
          </a:p>
        </p:txBody>
      </p:sp>
      <p:pic>
        <p:nvPicPr>
          <p:cNvPr id="20" name="Picture 19" descr="JPL-logo_Stacked_RedBlack-RGB_small_040615.eps"/>
          <p:cNvPicPr>
            <a:picLocks noChangeAspect="1"/>
          </p:cNvPicPr>
          <p:nvPr userDrawn="1"/>
        </p:nvPicPr>
        <p:blipFill rotWithShape="1">
          <a:blip r:embed="rId2" cstate="print">
            <a:extLst>
              <a:ext uri="{28A0092B-C50C-407E-A947-70E740481C1C}">
                <a14:useLocalDpi xmlns:a14="http://schemas.microsoft.com/office/drawing/2010/main"/>
              </a:ext>
            </a:extLst>
          </a:blip>
          <a:srcRect b="36678"/>
          <a:stretch/>
        </p:blipFill>
        <p:spPr>
          <a:xfrm>
            <a:off x="11247689" y="6600391"/>
            <a:ext cx="562435" cy="145694"/>
          </a:xfrm>
          <a:prstGeom prst="rect">
            <a:avLst/>
          </a:prstGeom>
        </p:spPr>
      </p:pic>
      <p:sp>
        <p:nvSpPr>
          <p:cNvPr id="2" name="Date Placeholder 1"/>
          <p:cNvSpPr>
            <a:spLocks noGrp="1"/>
          </p:cNvSpPr>
          <p:nvPr>
            <p:ph type="dt" sz="half" idx="19"/>
          </p:nvPr>
        </p:nvSpPr>
        <p:spPr/>
        <p:txBody>
          <a:bodyPr/>
          <a:lstStyle/>
          <a:p>
            <a:endParaRPr lang="en-US">
              <a:solidFill>
                <a:srgbClr val="000000">
                  <a:lumMod val="50000"/>
                  <a:lumOff val="50000"/>
                </a:srgbClr>
              </a:solidFill>
            </a:endParaRPr>
          </a:p>
        </p:txBody>
      </p:sp>
      <p:sp>
        <p:nvSpPr>
          <p:cNvPr id="3" name="Footer Placeholder 2"/>
          <p:cNvSpPr>
            <a:spLocks noGrp="1"/>
          </p:cNvSpPr>
          <p:nvPr>
            <p:ph type="ftr" sz="quarter" idx="20"/>
          </p:nvPr>
        </p:nvSpPr>
        <p:spPr/>
        <p:txBody>
          <a:bodyPr/>
          <a:lstStyle/>
          <a:p>
            <a:endParaRPr lang="en-US" dirty="0">
              <a:solidFill>
                <a:srgbClr val="000000">
                  <a:lumMod val="50000"/>
                  <a:lumOff val="50000"/>
                </a:srgbClr>
              </a:solidFill>
            </a:endParaRPr>
          </a:p>
        </p:txBody>
      </p:sp>
      <p:sp>
        <p:nvSpPr>
          <p:cNvPr id="4" name="Slide Number Placeholder 3"/>
          <p:cNvSpPr>
            <a:spLocks noGrp="1"/>
          </p:cNvSpPr>
          <p:nvPr>
            <p:ph type="sldNum" sz="quarter" idx="21"/>
          </p:nvPr>
        </p:nvSpPr>
        <p:spPr/>
        <p:txBody>
          <a:bodyPr/>
          <a:lstStyle/>
          <a:p>
            <a:fld id="{F1E51A9F-9D40-144B-9666-6B30B75E8C1B}" type="slidenum">
              <a:rPr lang="en-US" smtClean="0">
                <a:solidFill>
                  <a:srgbClr val="000000">
                    <a:lumMod val="50000"/>
                    <a:lumOff val="50000"/>
                  </a:srgbClr>
                </a:solidFill>
              </a:rPr>
              <a:pPr/>
              <a:t>‹#›</a:t>
            </a:fld>
            <a:endParaRPr lang="en-US">
              <a:solidFill>
                <a:srgbClr val="000000">
                  <a:lumMod val="50000"/>
                  <a:lumOff val="50000"/>
                </a:srgbClr>
              </a:solidFill>
            </a:endParaRPr>
          </a:p>
        </p:txBody>
      </p:sp>
    </p:spTree>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Footer">
    <p:spTree>
      <p:nvGrpSpPr>
        <p:cNvPr id="1" name=""/>
        <p:cNvGrpSpPr/>
        <p:nvPr/>
      </p:nvGrpSpPr>
      <p:grpSpPr>
        <a:xfrm>
          <a:off x="0" y="0"/>
          <a:ext cx="0" cy="0"/>
          <a:chOff x="0" y="0"/>
          <a:chExt cx="0" cy="0"/>
        </a:xfrm>
      </p:grpSpPr>
      <p:pic>
        <p:nvPicPr>
          <p:cNvPr id="12" name="Picture 11" descr="JPL-logo_Stacked_RedBlack-RGB_small_040615.eps"/>
          <p:cNvPicPr>
            <a:picLocks noChangeAspect="1"/>
          </p:cNvPicPr>
          <p:nvPr userDrawn="1"/>
        </p:nvPicPr>
        <p:blipFill rotWithShape="1">
          <a:blip r:embed="rId2" cstate="print">
            <a:extLst>
              <a:ext uri="{28A0092B-C50C-407E-A947-70E740481C1C}">
                <a14:useLocalDpi xmlns:a14="http://schemas.microsoft.com/office/drawing/2010/main"/>
              </a:ext>
            </a:extLst>
          </a:blip>
          <a:srcRect b="36678"/>
          <a:stretch/>
        </p:blipFill>
        <p:spPr>
          <a:xfrm>
            <a:off x="11247689" y="6600391"/>
            <a:ext cx="562435" cy="145694"/>
          </a:xfrm>
          <a:prstGeom prst="rect">
            <a:avLst/>
          </a:prstGeom>
        </p:spPr>
      </p:pic>
      <p:sp>
        <p:nvSpPr>
          <p:cNvPr id="2" name="Date Placeholder 1"/>
          <p:cNvSpPr>
            <a:spLocks noGrp="1"/>
          </p:cNvSpPr>
          <p:nvPr>
            <p:ph type="dt" sz="half" idx="10"/>
          </p:nvPr>
        </p:nvSpPr>
        <p:spPr/>
        <p:txBody>
          <a:bodyPr/>
          <a:lstStyle/>
          <a:p>
            <a:endParaRPr lang="en-US">
              <a:solidFill>
                <a:srgbClr val="000000">
                  <a:lumMod val="50000"/>
                  <a:lumOff val="50000"/>
                </a:srgbClr>
              </a:solidFill>
            </a:endParaRPr>
          </a:p>
        </p:txBody>
      </p:sp>
      <p:sp>
        <p:nvSpPr>
          <p:cNvPr id="3" name="Footer Placeholder 2"/>
          <p:cNvSpPr>
            <a:spLocks noGrp="1"/>
          </p:cNvSpPr>
          <p:nvPr>
            <p:ph type="ftr" sz="quarter" idx="11"/>
          </p:nvPr>
        </p:nvSpPr>
        <p:spPr/>
        <p:txBody>
          <a:bodyPr/>
          <a:lstStyle/>
          <a:p>
            <a:endParaRPr lang="en-US" dirty="0">
              <a:solidFill>
                <a:srgbClr val="000000">
                  <a:lumMod val="50000"/>
                  <a:lumOff val="50000"/>
                </a:srgbClr>
              </a:solidFill>
            </a:endParaRPr>
          </a:p>
        </p:txBody>
      </p:sp>
      <p:sp>
        <p:nvSpPr>
          <p:cNvPr id="4" name="Slide Number Placeholder 3"/>
          <p:cNvSpPr>
            <a:spLocks noGrp="1"/>
          </p:cNvSpPr>
          <p:nvPr>
            <p:ph type="sldNum" sz="quarter" idx="12"/>
          </p:nvPr>
        </p:nvSpPr>
        <p:spPr/>
        <p:txBody>
          <a:bodyPr/>
          <a:lstStyle/>
          <a:p>
            <a:fld id="{F1E51A9F-9D40-144B-9666-6B30B75E8C1B}" type="slidenum">
              <a:rPr lang="en-US" smtClean="0">
                <a:solidFill>
                  <a:srgbClr val="000000">
                    <a:lumMod val="50000"/>
                    <a:lumOff val="50000"/>
                  </a:srgbClr>
                </a:solidFill>
              </a:rPr>
              <a:pPr/>
              <a:t>‹#›</a:t>
            </a:fld>
            <a:endParaRPr lang="en-US">
              <a:solidFill>
                <a:srgbClr val="000000">
                  <a:lumMod val="50000"/>
                  <a:lumOff val="50000"/>
                </a:srgbClr>
              </a:solidFill>
            </a:endParaRPr>
          </a:p>
        </p:txBody>
      </p:sp>
    </p:spTree>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hapter Divider">
    <p:spTree>
      <p:nvGrpSpPr>
        <p:cNvPr id="1" name=""/>
        <p:cNvGrpSpPr/>
        <p:nvPr/>
      </p:nvGrpSpPr>
      <p:grpSpPr>
        <a:xfrm>
          <a:off x="0" y="0"/>
          <a:ext cx="0" cy="0"/>
          <a:chOff x="0" y="0"/>
          <a:chExt cx="0" cy="0"/>
        </a:xfrm>
      </p:grpSpPr>
      <p:sp>
        <p:nvSpPr>
          <p:cNvPr id="5" name="Text Placeholder 4"/>
          <p:cNvSpPr>
            <a:spLocks noGrp="1"/>
          </p:cNvSpPr>
          <p:nvPr>
            <p:ph type="body" sz="quarter" idx="3" hasCustomPrompt="1"/>
          </p:nvPr>
        </p:nvSpPr>
        <p:spPr>
          <a:xfrm>
            <a:off x="1" y="2995083"/>
            <a:ext cx="12192000" cy="867834"/>
          </a:xfrm>
          <a:prstGeom prst="rect">
            <a:avLst/>
          </a:prstGeom>
        </p:spPr>
        <p:txBody>
          <a:bodyPr anchor="t"/>
          <a:lstStyle>
            <a:lvl1pPr marL="0" indent="0" algn="ctr">
              <a:buNone/>
              <a:defRPr sz="4800" b="0" i="0" baseline="0">
                <a:solidFill>
                  <a:schemeClr val="tx1"/>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Chapter Divider</a:t>
            </a:r>
          </a:p>
        </p:txBody>
      </p:sp>
    </p:spTree>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64676382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961232" y="5195578"/>
            <a:ext cx="10621169" cy="984250"/>
          </a:xfrm>
        </p:spPr>
        <p:txBody>
          <a:bodyPr/>
          <a:lstStyle/>
          <a:p>
            <a:r>
              <a:rPr lang="en-US" dirty="0"/>
              <a:t>Click to edit Master title style</a:t>
            </a:r>
          </a:p>
        </p:txBody>
      </p:sp>
    </p:spTree>
    <p:extLst>
      <p:ext uri="{BB962C8B-B14F-4D97-AF65-F5344CB8AC3E}">
        <p14:creationId xmlns:p14="http://schemas.microsoft.com/office/powerpoint/2010/main" val="3969492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C254BB-6854-4893-B510-576D1548A736}" type="datetimeFigureOut">
              <a:rPr lang="en-US" smtClean="0">
                <a:solidFill>
                  <a:prstClr val="black">
                    <a:tint val="75000"/>
                  </a:prstClr>
                </a:solidFill>
              </a:rPr>
              <a:pPr/>
              <a:t>11/6/2018</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625C60DB-334C-454E-B210-77B0864F575E}"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7"/>
            <a:ext cx="10363200" cy="1470025"/>
          </a:xfrm>
        </p:spPr>
        <p:txBody>
          <a:bodyPr/>
          <a:lstStyle>
            <a:lvl1pPr algn="ctr">
              <a:defRPr/>
            </a:lvl1pPr>
          </a:lstStyle>
          <a:p>
            <a:r>
              <a:rPr lang="en-US" dirty="0"/>
              <a:t>Click to edit Master title style</a:t>
            </a:r>
          </a:p>
        </p:txBody>
      </p:sp>
    </p:spTree>
    <p:extLst>
      <p:ext uri="{BB962C8B-B14F-4D97-AF65-F5344CB8AC3E}">
        <p14:creationId xmlns:p14="http://schemas.microsoft.com/office/powerpoint/2010/main" val="237930360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3861166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x">
  <p:cSld name="Header">
    <p:spTree>
      <p:nvGrpSpPr>
        <p:cNvPr id="1" name=""/>
        <p:cNvGrpSpPr/>
        <p:nvPr/>
      </p:nvGrpSpPr>
      <p:grpSpPr>
        <a:xfrm>
          <a:off x="0" y="0"/>
          <a:ext cx="0" cy="0"/>
          <a:chOff x="0" y="0"/>
          <a:chExt cx="0" cy="0"/>
        </a:xfrm>
      </p:grpSpPr>
      <p:sp>
        <p:nvSpPr>
          <p:cNvPr id="134" name="Shape 134"/>
          <p:cNvSpPr>
            <a:spLocks noGrp="1"/>
          </p:cNvSpPr>
          <p:nvPr>
            <p:ph type="title"/>
          </p:nvPr>
        </p:nvSpPr>
        <p:spPr>
          <a:xfrm>
            <a:off x="605370" y="454026"/>
            <a:ext cx="10977033" cy="436032"/>
          </a:xfrm>
          <a:prstGeom prst="rect">
            <a:avLst/>
          </a:prstGeom>
        </p:spPr>
        <p:txBody>
          <a:bodyPr anchor="t"/>
          <a:lstStyle>
            <a:lvl1pPr>
              <a:defRPr sz="2800" b="0">
                <a:solidFill>
                  <a:srgbClr val="FFFFFF"/>
                </a:solidFill>
                <a:latin typeface="Arial"/>
                <a:ea typeface="Arial"/>
                <a:cs typeface="Arial"/>
                <a:sym typeface="Arial"/>
              </a:defRPr>
            </a:lvl1pPr>
          </a:lstStyle>
          <a:p>
            <a:r>
              <a:t>Title Text</a:t>
            </a:r>
          </a:p>
        </p:txBody>
      </p:sp>
      <p:sp>
        <p:nvSpPr>
          <p:cNvPr id="136" name="Shape 136"/>
          <p:cNvSpPr>
            <a:spLocks noGrp="1"/>
          </p:cNvSpPr>
          <p:nvPr>
            <p:ph type="sldNum" sz="quarter" idx="2"/>
          </p:nvPr>
        </p:nvSpPr>
        <p:spPr>
          <a:xfrm>
            <a:off x="10926557" y="6540821"/>
            <a:ext cx="257632" cy="269241"/>
          </a:xfrm>
          <a:prstGeom prst="rect">
            <a:avLst/>
          </a:prstGeom>
        </p:spPr>
        <p:txBody>
          <a:bodyPr lIns="91440" tIns="45720" rIns="91440" bIns="45720"/>
          <a:lstStyle/>
          <a:p>
            <a:fld id="{86CB4B4D-7CA3-9044-876B-883B54F8677D}" type="slidenum">
              <a:t>‹#›</a:t>
            </a:fld>
            <a:endParaRPr/>
          </a:p>
        </p:txBody>
      </p:sp>
    </p:spTree>
    <p:extLst>
      <p:ext uri="{BB962C8B-B14F-4D97-AF65-F5344CB8AC3E}">
        <p14:creationId xmlns:p14="http://schemas.microsoft.com/office/powerpoint/2010/main" val="2560532932"/>
      </p:ext>
    </p:extLst>
  </p:cSld>
  <p:clrMapOvr>
    <a:masterClrMapping/>
  </p:clrMapOvr>
  <p:transition spd="med"/>
</p:sldLayout>
</file>

<file path=ppt/slideLayouts/slideLayout73.xml><?xml version="1.0" encoding="utf-8"?>
<p:sldLayout xmlns:a="http://schemas.openxmlformats.org/drawingml/2006/main" xmlns:r="http://schemas.openxmlformats.org/officeDocument/2006/relationships" xmlns:p="http://schemas.openxmlformats.org/presentationml/2006/main" type="tx">
  <p:cSld name="Header/Footer">
    <p:spTree>
      <p:nvGrpSpPr>
        <p:cNvPr id="1" name=""/>
        <p:cNvGrpSpPr/>
        <p:nvPr/>
      </p:nvGrpSpPr>
      <p:grpSpPr>
        <a:xfrm>
          <a:off x="0" y="0"/>
          <a:ext cx="0" cy="0"/>
          <a:chOff x="0" y="0"/>
          <a:chExt cx="0" cy="0"/>
        </a:xfrm>
      </p:grpSpPr>
      <p:sp>
        <p:nvSpPr>
          <p:cNvPr id="364" name="Shape 364"/>
          <p:cNvSpPr>
            <a:spLocks noGrp="1"/>
          </p:cNvSpPr>
          <p:nvPr>
            <p:ph type="sldNum" sz="quarter" idx="2"/>
          </p:nvPr>
        </p:nvSpPr>
        <p:spPr>
          <a:xfrm>
            <a:off x="11371603" y="6574233"/>
            <a:ext cx="210801" cy="202417"/>
          </a:xfrm>
          <a:prstGeom prst="rect">
            <a:avLst/>
          </a:prstGeom>
        </p:spPr>
        <p:txBody>
          <a:bodyPr lIns="91440" tIns="45720" rIns="91440" bIns="45720"/>
          <a:lstStyle>
            <a:lvl1pPr defTabSz="457200">
              <a:defRPr sz="800">
                <a:latin typeface="Arial"/>
                <a:ea typeface="Arial"/>
                <a:cs typeface="Arial"/>
                <a:sym typeface="Arial"/>
              </a:defRPr>
            </a:lvl1pPr>
          </a:lstStyle>
          <a:p>
            <a:fld id="{86CB4B4D-7CA3-9044-876B-883B54F8677D}" type="slidenum">
              <a:t>‹#›</a:t>
            </a:fld>
            <a:endParaRPr/>
          </a:p>
        </p:txBody>
      </p:sp>
      <p:sp>
        <p:nvSpPr>
          <p:cNvPr id="365" name="Shape 365"/>
          <p:cNvSpPr>
            <a:spLocks noGrp="1"/>
          </p:cNvSpPr>
          <p:nvPr>
            <p:ph type="body" sz="quarter" idx="1"/>
          </p:nvPr>
        </p:nvSpPr>
        <p:spPr>
          <a:xfrm>
            <a:off x="632181" y="917223"/>
            <a:ext cx="10974917" cy="327906"/>
          </a:xfrm>
          <a:prstGeom prst="rect">
            <a:avLst/>
          </a:prstGeom>
        </p:spPr>
        <p:txBody>
          <a:bodyPr/>
          <a:lstStyle>
            <a:lvl1pPr marL="0" indent="0" defTabSz="457200">
              <a:lnSpc>
                <a:spcPct val="100000"/>
              </a:lnSpc>
              <a:spcBef>
                <a:spcPts val="450"/>
              </a:spcBef>
              <a:buSzTx/>
              <a:buFontTx/>
              <a:buNone/>
              <a:defRPr sz="2000">
                <a:latin typeface="Arial"/>
                <a:ea typeface="Arial"/>
                <a:cs typeface="Arial"/>
                <a:sym typeface="Arial"/>
              </a:defRPr>
            </a:lvl1pPr>
            <a:lvl2pPr marL="0" indent="228600" defTabSz="457200">
              <a:lnSpc>
                <a:spcPct val="100000"/>
              </a:lnSpc>
              <a:spcBef>
                <a:spcPts val="450"/>
              </a:spcBef>
              <a:buSzTx/>
              <a:buFontTx/>
              <a:buNone/>
              <a:defRPr sz="2000">
                <a:latin typeface="Arial"/>
                <a:ea typeface="Arial"/>
                <a:cs typeface="Arial"/>
                <a:sym typeface="Arial"/>
              </a:defRPr>
            </a:lvl2pPr>
            <a:lvl3pPr marL="0" indent="457200" defTabSz="457200">
              <a:lnSpc>
                <a:spcPct val="100000"/>
              </a:lnSpc>
              <a:spcBef>
                <a:spcPts val="450"/>
              </a:spcBef>
              <a:buSzTx/>
              <a:buFontTx/>
              <a:buNone/>
              <a:defRPr sz="2000">
                <a:latin typeface="Arial"/>
                <a:ea typeface="Arial"/>
                <a:cs typeface="Arial"/>
                <a:sym typeface="Arial"/>
              </a:defRPr>
            </a:lvl3pPr>
            <a:lvl4pPr marL="0" indent="685800" defTabSz="457200">
              <a:lnSpc>
                <a:spcPct val="100000"/>
              </a:lnSpc>
              <a:spcBef>
                <a:spcPts val="450"/>
              </a:spcBef>
              <a:buSzTx/>
              <a:buFontTx/>
              <a:buNone/>
              <a:defRPr sz="2000">
                <a:latin typeface="Arial"/>
                <a:ea typeface="Arial"/>
                <a:cs typeface="Arial"/>
                <a:sym typeface="Arial"/>
              </a:defRPr>
            </a:lvl4pPr>
            <a:lvl5pPr marL="0" indent="914400" defTabSz="457200">
              <a:lnSpc>
                <a:spcPct val="100000"/>
              </a:lnSpc>
              <a:spcBef>
                <a:spcPts val="450"/>
              </a:spcBef>
              <a:buSzTx/>
              <a:buFontTx/>
              <a:buNone/>
              <a:defRPr sz="2000">
                <a:latin typeface="Arial"/>
                <a:ea typeface="Arial"/>
                <a:cs typeface="Arial"/>
                <a:sym typeface="Arial"/>
              </a:defRPr>
            </a:lvl5pPr>
          </a:lstStyle>
          <a:p>
            <a:r>
              <a:t>Body Level One</a:t>
            </a:r>
          </a:p>
          <a:p>
            <a:pPr lvl="1"/>
            <a:r>
              <a:t>Body Level Two</a:t>
            </a:r>
          </a:p>
          <a:p>
            <a:pPr lvl="2"/>
            <a:r>
              <a:t>Body Level Three</a:t>
            </a:r>
          </a:p>
          <a:p>
            <a:pPr lvl="3"/>
            <a:r>
              <a:t>Body Level Four</a:t>
            </a:r>
          </a:p>
          <a:p>
            <a:pPr lvl="4"/>
            <a:r>
              <a:t>Body Level Five</a:t>
            </a:r>
          </a:p>
        </p:txBody>
      </p:sp>
      <p:sp>
        <p:nvSpPr>
          <p:cNvPr id="366" name="Shape 366"/>
          <p:cNvSpPr>
            <a:spLocks noGrp="1"/>
          </p:cNvSpPr>
          <p:nvPr>
            <p:ph type="title"/>
          </p:nvPr>
        </p:nvSpPr>
        <p:spPr>
          <a:xfrm>
            <a:off x="605370" y="454026"/>
            <a:ext cx="10977033" cy="436032"/>
          </a:xfrm>
          <a:prstGeom prst="rect">
            <a:avLst/>
          </a:prstGeom>
        </p:spPr>
        <p:txBody>
          <a:bodyPr anchor="t"/>
          <a:lstStyle>
            <a:lvl1pPr defTabSz="457200">
              <a:lnSpc>
                <a:spcPct val="100000"/>
              </a:lnSpc>
              <a:defRPr sz="2800" b="1">
                <a:latin typeface="Arial"/>
                <a:ea typeface="Arial"/>
                <a:cs typeface="Arial"/>
                <a:sym typeface="Arial"/>
              </a:defRPr>
            </a:lvl1pPr>
          </a:lstStyle>
          <a:p>
            <a:r>
              <a:rPr dirty="0"/>
              <a:t>Title Text</a:t>
            </a:r>
          </a:p>
        </p:txBody>
      </p:sp>
    </p:spTree>
    <p:extLst>
      <p:ext uri="{BB962C8B-B14F-4D97-AF65-F5344CB8AC3E}">
        <p14:creationId xmlns:p14="http://schemas.microsoft.com/office/powerpoint/2010/main" val="197587767"/>
      </p:ext>
    </p:extLst>
  </p:cSld>
  <p:clrMapOvr>
    <a:masterClrMapping/>
  </p:clrMapOvr>
  <p:transition spd="med"/>
</p:sldLayout>
</file>

<file path=ppt/slideLayouts/slideLayout7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982" y="4800600"/>
            <a:ext cx="7315200" cy="566738"/>
          </a:xfrm>
        </p:spPr>
        <p:txBody>
          <a:bodyPr anchor="b">
            <a:normAutofit/>
          </a:bodyPr>
          <a:lstStyle>
            <a:lvl1pPr algn="ctr">
              <a:defRPr sz="2200" b="1"/>
            </a:lvl1pPr>
          </a:lstStyle>
          <a:p>
            <a:r>
              <a:rPr lang="en-US" dirty="0"/>
              <a:t>Click to edit Master title style</a:t>
            </a:r>
          </a:p>
        </p:txBody>
      </p:sp>
      <p:sp>
        <p:nvSpPr>
          <p:cNvPr id="3" name="Picture Placeholder 2"/>
          <p:cNvSpPr>
            <a:spLocks noGrp="1"/>
          </p:cNvSpPr>
          <p:nvPr>
            <p:ph type="pic" idx="1"/>
          </p:nvPr>
        </p:nvSpPr>
        <p:spPr>
          <a:xfrm>
            <a:off x="2389982" y="612775"/>
            <a:ext cx="7315200" cy="4114800"/>
          </a:xfrm>
        </p:spPr>
        <p:txBody>
          <a:bodyPr/>
          <a:lstStyle>
            <a:lvl1pPr marL="0" indent="0">
              <a:buNone/>
              <a:defRPr sz="1600"/>
            </a:lvl1pPr>
            <a:lvl2pPr marL="228600" indent="0">
              <a:buNone/>
              <a:defRPr sz="1400"/>
            </a:lvl2pPr>
            <a:lvl3pPr marL="457200" indent="0">
              <a:buNone/>
              <a:defRPr sz="1200"/>
            </a:lvl3pPr>
            <a:lvl4pPr marL="685800" indent="0">
              <a:buNone/>
              <a:defRPr sz="1000"/>
            </a:lvl4pPr>
            <a:lvl5pPr marL="914400" indent="0">
              <a:buNone/>
              <a:defRPr sz="1000"/>
            </a:lvl5pPr>
            <a:lvl6pPr marL="1143000" indent="0">
              <a:buNone/>
              <a:defRPr sz="1000"/>
            </a:lvl6pPr>
            <a:lvl7pPr marL="1371600" indent="0">
              <a:buNone/>
              <a:defRPr sz="1000"/>
            </a:lvl7pPr>
            <a:lvl8pPr marL="1600200" indent="0">
              <a:buNone/>
              <a:defRPr sz="1000"/>
            </a:lvl8pPr>
            <a:lvl9pPr marL="1828800" indent="0">
              <a:buNone/>
              <a:defRPr sz="1000"/>
            </a:lvl9pPr>
          </a:lstStyle>
          <a:p>
            <a:endParaRPr lang="en-US"/>
          </a:p>
        </p:txBody>
      </p:sp>
      <p:sp>
        <p:nvSpPr>
          <p:cNvPr id="4" name="Text Placeholder 3"/>
          <p:cNvSpPr>
            <a:spLocks noGrp="1"/>
          </p:cNvSpPr>
          <p:nvPr>
            <p:ph type="body" sz="half" idx="2"/>
          </p:nvPr>
        </p:nvSpPr>
        <p:spPr>
          <a:xfrm>
            <a:off x="2389982" y="5367340"/>
            <a:ext cx="7315200" cy="804863"/>
          </a:xfrm>
        </p:spPr>
        <p:txBody>
          <a:bodyPr/>
          <a:lstStyle>
            <a:lvl1pPr marL="0" indent="0">
              <a:buNone/>
              <a:defRPr sz="700"/>
            </a:lvl1pPr>
            <a:lvl2pPr marL="228600" indent="0">
              <a:buNone/>
              <a:defRPr sz="600"/>
            </a:lvl2pPr>
            <a:lvl3pPr marL="457200" indent="0">
              <a:buNone/>
              <a:defRPr sz="500"/>
            </a:lvl3pPr>
            <a:lvl4pPr marL="685800" indent="0">
              <a:buNone/>
              <a:defRPr sz="500"/>
            </a:lvl4pPr>
            <a:lvl5pPr marL="914400" indent="0">
              <a:buNone/>
              <a:defRPr sz="500"/>
            </a:lvl5pPr>
            <a:lvl6pPr marL="1143000" indent="0">
              <a:buNone/>
              <a:defRPr sz="500"/>
            </a:lvl6pPr>
            <a:lvl7pPr marL="1371600" indent="0">
              <a:buNone/>
              <a:defRPr sz="500"/>
            </a:lvl7pPr>
            <a:lvl8pPr marL="1600200" indent="0">
              <a:buNone/>
              <a:defRPr sz="500"/>
            </a:lvl8pPr>
            <a:lvl9pPr marL="1828800" indent="0">
              <a:buNone/>
              <a:defRPr sz="500"/>
            </a:lvl9pPr>
          </a:lstStyle>
          <a:p>
            <a:pPr lvl="0"/>
            <a:r>
              <a:rPr lang="en-US"/>
              <a:t>Click to edit Master text styles</a:t>
            </a:r>
          </a:p>
        </p:txBody>
      </p:sp>
    </p:spTree>
    <p:extLst>
      <p:ext uri="{BB962C8B-B14F-4D97-AF65-F5344CB8AC3E}">
        <p14:creationId xmlns:p14="http://schemas.microsoft.com/office/powerpoint/2010/main" val="319029992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19" y="4406902"/>
            <a:ext cx="10363200" cy="1362075"/>
          </a:xfrm>
        </p:spPr>
        <p:txBody>
          <a:bodyPr anchor="t"/>
          <a:lstStyle>
            <a:lvl1pPr algn="l">
              <a:defRPr sz="2000" b="1" cap="all"/>
            </a:lvl1pPr>
          </a:lstStyle>
          <a:p>
            <a:r>
              <a:rPr lang="en-US"/>
              <a:t>Click to edit Master title style</a:t>
            </a:r>
          </a:p>
        </p:txBody>
      </p:sp>
      <p:sp>
        <p:nvSpPr>
          <p:cNvPr id="3" name="Text Placeholder 2"/>
          <p:cNvSpPr>
            <a:spLocks noGrp="1"/>
          </p:cNvSpPr>
          <p:nvPr>
            <p:ph type="body" idx="1"/>
          </p:nvPr>
        </p:nvSpPr>
        <p:spPr>
          <a:xfrm>
            <a:off x="962819" y="2906712"/>
            <a:ext cx="10363200" cy="1500188"/>
          </a:xfrm>
        </p:spPr>
        <p:txBody>
          <a:bodyPr anchor="b"/>
          <a:lstStyle>
            <a:lvl1pPr marL="0" indent="0">
              <a:buNone/>
              <a:defRPr sz="1000">
                <a:solidFill>
                  <a:schemeClr val="tx1">
                    <a:tint val="75000"/>
                  </a:schemeClr>
                </a:solidFill>
              </a:defRPr>
            </a:lvl1pPr>
            <a:lvl2pPr marL="228600" indent="0">
              <a:buNone/>
              <a:defRPr sz="900">
                <a:solidFill>
                  <a:schemeClr val="tx1">
                    <a:tint val="75000"/>
                  </a:schemeClr>
                </a:solidFill>
              </a:defRPr>
            </a:lvl2pPr>
            <a:lvl3pPr marL="457200" indent="0">
              <a:buNone/>
              <a:defRPr sz="800">
                <a:solidFill>
                  <a:schemeClr val="tx1">
                    <a:tint val="75000"/>
                  </a:schemeClr>
                </a:solidFill>
              </a:defRPr>
            </a:lvl3pPr>
            <a:lvl4pPr marL="685800" indent="0">
              <a:buNone/>
              <a:defRPr sz="700">
                <a:solidFill>
                  <a:schemeClr val="tx1">
                    <a:tint val="75000"/>
                  </a:schemeClr>
                </a:solidFill>
              </a:defRPr>
            </a:lvl4pPr>
            <a:lvl5pPr marL="914400" indent="0">
              <a:buNone/>
              <a:defRPr sz="700">
                <a:solidFill>
                  <a:schemeClr val="tx1">
                    <a:tint val="75000"/>
                  </a:schemeClr>
                </a:solidFill>
              </a:defRPr>
            </a:lvl5pPr>
            <a:lvl6pPr marL="1143000" indent="0">
              <a:buNone/>
              <a:defRPr sz="700">
                <a:solidFill>
                  <a:schemeClr val="tx1">
                    <a:tint val="75000"/>
                  </a:schemeClr>
                </a:solidFill>
              </a:defRPr>
            </a:lvl6pPr>
            <a:lvl7pPr marL="1371600" indent="0">
              <a:buNone/>
              <a:defRPr sz="700">
                <a:solidFill>
                  <a:schemeClr val="tx1">
                    <a:tint val="75000"/>
                  </a:schemeClr>
                </a:solidFill>
              </a:defRPr>
            </a:lvl7pPr>
            <a:lvl8pPr marL="1600200" indent="0">
              <a:buNone/>
              <a:defRPr sz="700">
                <a:solidFill>
                  <a:schemeClr val="tx1">
                    <a:tint val="75000"/>
                  </a:schemeClr>
                </a:solidFill>
              </a:defRPr>
            </a:lvl8pPr>
            <a:lvl9pPr marL="1828800" indent="0">
              <a:buNone/>
              <a:defRPr sz="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09600" y="6356352"/>
            <a:ext cx="2844800" cy="365125"/>
          </a:xfrm>
          <a:prstGeom prst="rect">
            <a:avLst/>
          </a:prstGeom>
        </p:spPr>
        <p:txBody>
          <a:bodyPr lIns="91440" tIns="45720" rIns="91440" bIns="45720"/>
          <a:lstStyle/>
          <a:p>
            <a:fld id="{05CECD4F-AD8B-2148-9B31-6079116AE208}" type="datetimeFigureOut">
              <a:rPr lang="en-US" smtClean="0"/>
              <a:t>11/6/2018</a:t>
            </a:fld>
            <a:endParaRPr lang="en-US"/>
          </a:p>
        </p:txBody>
      </p:sp>
      <p:sp>
        <p:nvSpPr>
          <p:cNvPr id="5" name="Footer Placeholder 4"/>
          <p:cNvSpPr>
            <a:spLocks noGrp="1"/>
          </p:cNvSpPr>
          <p:nvPr>
            <p:ph type="ftr" sz="quarter" idx="11"/>
          </p:nvPr>
        </p:nvSpPr>
        <p:spPr>
          <a:xfrm>
            <a:off x="4165600" y="6356352"/>
            <a:ext cx="3860800" cy="365125"/>
          </a:xfrm>
          <a:prstGeom prst="rect">
            <a:avLst/>
          </a:prstGeom>
        </p:spPr>
        <p:txBody>
          <a:bodyPr lIns="91440" tIns="45720" rIns="91440" bIns="45720"/>
          <a:lstStyle/>
          <a:p>
            <a:endParaRPr lang="en-US"/>
          </a:p>
        </p:txBody>
      </p:sp>
      <p:sp>
        <p:nvSpPr>
          <p:cNvPr id="6" name="Slide Number Placeholder 5"/>
          <p:cNvSpPr>
            <a:spLocks noGrp="1"/>
          </p:cNvSpPr>
          <p:nvPr>
            <p:ph type="sldNum" sz="quarter" idx="12"/>
          </p:nvPr>
        </p:nvSpPr>
        <p:spPr>
          <a:xfrm>
            <a:off x="8737600" y="6356352"/>
            <a:ext cx="2844800" cy="365125"/>
          </a:xfrm>
          <a:prstGeom prst="rect">
            <a:avLst/>
          </a:prstGeom>
        </p:spPr>
        <p:txBody>
          <a:bodyPr lIns="91440" tIns="45720" rIns="91440" bIns="45720"/>
          <a:lstStyle/>
          <a:p>
            <a:fld id="{BBC21D29-CA4D-ED4B-B54A-A736ED6796E6}" type="slidenum">
              <a:rPr lang="en-US" smtClean="0"/>
              <a:t>‹#›</a:t>
            </a:fld>
            <a:endParaRPr lang="en-US"/>
          </a:p>
        </p:txBody>
      </p:sp>
    </p:spTree>
    <p:extLst>
      <p:ext uri="{BB962C8B-B14F-4D97-AF65-F5344CB8AC3E}">
        <p14:creationId xmlns:p14="http://schemas.microsoft.com/office/powerpoint/2010/main" val="3978666661"/>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2"/>
            <a:ext cx="5448300" cy="4525963"/>
          </a:xfrm>
        </p:spPr>
        <p:txBody>
          <a:bodyPr/>
          <a:lstStyle>
            <a:lvl1pPr>
              <a:defRPr sz="1400"/>
            </a:lvl1pPr>
            <a:lvl2pPr>
              <a:defRPr sz="1200"/>
            </a:lvl2pPr>
            <a:lvl3pPr>
              <a:defRPr sz="100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34100" y="1600202"/>
            <a:ext cx="5448300" cy="4525963"/>
          </a:xfrm>
        </p:spPr>
        <p:txBody>
          <a:bodyPr/>
          <a:lstStyle>
            <a:lvl1pPr>
              <a:defRPr sz="1400"/>
            </a:lvl1pPr>
            <a:lvl2pPr>
              <a:defRPr sz="1200"/>
            </a:lvl2pPr>
            <a:lvl3pPr>
              <a:defRPr sz="100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356352"/>
            <a:ext cx="2844800" cy="365125"/>
          </a:xfrm>
          <a:prstGeom prst="rect">
            <a:avLst/>
          </a:prstGeom>
        </p:spPr>
        <p:txBody>
          <a:bodyPr lIns="91440" tIns="45720" rIns="91440" bIns="45720"/>
          <a:lstStyle/>
          <a:p>
            <a:fld id="{05CECD4F-AD8B-2148-9B31-6079116AE208}" type="datetimeFigureOut">
              <a:rPr lang="en-US" smtClean="0"/>
              <a:t>11/6/2018</a:t>
            </a:fld>
            <a:endParaRPr lang="en-US"/>
          </a:p>
        </p:txBody>
      </p:sp>
      <p:sp>
        <p:nvSpPr>
          <p:cNvPr id="6" name="Footer Placeholder 5"/>
          <p:cNvSpPr>
            <a:spLocks noGrp="1"/>
          </p:cNvSpPr>
          <p:nvPr>
            <p:ph type="ftr" sz="quarter" idx="11"/>
          </p:nvPr>
        </p:nvSpPr>
        <p:spPr>
          <a:xfrm>
            <a:off x="4165600" y="6356352"/>
            <a:ext cx="3860800" cy="365125"/>
          </a:xfrm>
          <a:prstGeom prst="rect">
            <a:avLst/>
          </a:prstGeom>
        </p:spPr>
        <p:txBody>
          <a:bodyPr lIns="91440" tIns="45720" rIns="91440" bIns="45720"/>
          <a:lstStyle/>
          <a:p>
            <a:endParaRPr lang="en-US"/>
          </a:p>
        </p:txBody>
      </p:sp>
      <p:sp>
        <p:nvSpPr>
          <p:cNvPr id="7" name="Slide Number Placeholder 6"/>
          <p:cNvSpPr>
            <a:spLocks noGrp="1"/>
          </p:cNvSpPr>
          <p:nvPr>
            <p:ph type="sldNum" sz="quarter" idx="12"/>
          </p:nvPr>
        </p:nvSpPr>
        <p:spPr>
          <a:xfrm>
            <a:off x="8737600" y="6356352"/>
            <a:ext cx="2844800" cy="365125"/>
          </a:xfrm>
          <a:prstGeom prst="rect">
            <a:avLst/>
          </a:prstGeom>
        </p:spPr>
        <p:txBody>
          <a:bodyPr lIns="91440" tIns="45720" rIns="91440" bIns="45720"/>
          <a:lstStyle/>
          <a:p>
            <a:fld id="{BBC21D29-CA4D-ED4B-B54A-A736ED6796E6}" type="slidenum">
              <a:rPr lang="en-US" smtClean="0"/>
              <a:t>‹#›</a:t>
            </a:fld>
            <a:endParaRPr lang="en-US"/>
          </a:p>
        </p:txBody>
      </p:sp>
    </p:spTree>
    <p:extLst>
      <p:ext uri="{BB962C8B-B14F-4D97-AF65-F5344CB8AC3E}">
        <p14:creationId xmlns:p14="http://schemas.microsoft.com/office/powerpoint/2010/main" val="408348559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2"/>
            <a:ext cx="5387182" cy="639763"/>
          </a:xfrm>
        </p:spPr>
        <p:txBody>
          <a:bodyPr anchor="b"/>
          <a:lstStyle>
            <a:lvl1pPr marL="0" indent="0">
              <a:buNone/>
              <a:defRPr sz="1200" b="1"/>
            </a:lvl1pPr>
            <a:lvl2pPr marL="228600" indent="0">
              <a:buNone/>
              <a:defRPr sz="1000" b="1"/>
            </a:lvl2pPr>
            <a:lvl3pPr marL="457200" indent="0">
              <a:buNone/>
              <a:defRPr sz="900" b="1"/>
            </a:lvl3pPr>
            <a:lvl4pPr marL="685800" indent="0">
              <a:buNone/>
              <a:defRPr sz="800" b="1"/>
            </a:lvl4pPr>
            <a:lvl5pPr marL="914400" indent="0">
              <a:buNone/>
              <a:defRPr sz="800" b="1"/>
            </a:lvl5pPr>
            <a:lvl6pPr marL="1143000" indent="0">
              <a:buNone/>
              <a:defRPr sz="800" b="1"/>
            </a:lvl6pPr>
            <a:lvl7pPr marL="1371600" indent="0">
              <a:buNone/>
              <a:defRPr sz="800" b="1"/>
            </a:lvl7pPr>
            <a:lvl8pPr marL="1600200" indent="0">
              <a:buNone/>
              <a:defRPr sz="800" b="1"/>
            </a:lvl8pPr>
            <a:lvl9pPr marL="1828800" indent="0">
              <a:buNone/>
              <a:defRPr sz="800" b="1"/>
            </a:lvl9pPr>
          </a:lstStyle>
          <a:p>
            <a:pPr lvl="0"/>
            <a:r>
              <a:rPr lang="en-US"/>
              <a:t>Click to edit Master text styles</a:t>
            </a:r>
          </a:p>
        </p:txBody>
      </p:sp>
      <p:sp>
        <p:nvSpPr>
          <p:cNvPr id="4" name="Content Placeholder 3"/>
          <p:cNvSpPr>
            <a:spLocks noGrp="1"/>
          </p:cNvSpPr>
          <p:nvPr>
            <p:ph sz="half" idx="2"/>
          </p:nvPr>
        </p:nvSpPr>
        <p:spPr>
          <a:xfrm>
            <a:off x="609600" y="2174875"/>
            <a:ext cx="5387182" cy="3951288"/>
          </a:xfrm>
        </p:spPr>
        <p:txBody>
          <a:bodyPr/>
          <a:lstStyle>
            <a:lvl1pPr>
              <a:defRPr sz="1200"/>
            </a:lvl1pPr>
            <a:lvl2pPr>
              <a:defRPr sz="1000"/>
            </a:lvl2pPr>
            <a:lvl3pPr>
              <a:defRPr sz="900"/>
            </a:lvl3pPr>
            <a:lvl4pPr>
              <a:defRPr sz="800"/>
            </a:lvl4pPr>
            <a:lvl5pPr>
              <a:defRPr sz="800"/>
            </a:lvl5pPr>
            <a:lvl6pPr>
              <a:defRPr sz="800"/>
            </a:lvl6pPr>
            <a:lvl7pPr>
              <a:defRPr sz="800"/>
            </a:lvl7pPr>
            <a:lvl8pPr>
              <a:defRPr sz="800"/>
            </a:lvl8pPr>
            <a:lvl9pPr>
              <a:defRPr sz="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634" y="1535112"/>
            <a:ext cx="5388769" cy="639763"/>
          </a:xfrm>
        </p:spPr>
        <p:txBody>
          <a:bodyPr anchor="b"/>
          <a:lstStyle>
            <a:lvl1pPr marL="0" indent="0">
              <a:buNone/>
              <a:defRPr sz="1200" b="1"/>
            </a:lvl1pPr>
            <a:lvl2pPr marL="228600" indent="0">
              <a:buNone/>
              <a:defRPr sz="1000" b="1"/>
            </a:lvl2pPr>
            <a:lvl3pPr marL="457200" indent="0">
              <a:buNone/>
              <a:defRPr sz="900" b="1"/>
            </a:lvl3pPr>
            <a:lvl4pPr marL="685800" indent="0">
              <a:buNone/>
              <a:defRPr sz="800" b="1"/>
            </a:lvl4pPr>
            <a:lvl5pPr marL="914400" indent="0">
              <a:buNone/>
              <a:defRPr sz="800" b="1"/>
            </a:lvl5pPr>
            <a:lvl6pPr marL="1143000" indent="0">
              <a:buNone/>
              <a:defRPr sz="800" b="1"/>
            </a:lvl6pPr>
            <a:lvl7pPr marL="1371600" indent="0">
              <a:buNone/>
              <a:defRPr sz="800" b="1"/>
            </a:lvl7pPr>
            <a:lvl8pPr marL="1600200" indent="0">
              <a:buNone/>
              <a:defRPr sz="800" b="1"/>
            </a:lvl8pPr>
            <a:lvl9pPr marL="1828800" indent="0">
              <a:buNone/>
              <a:defRPr sz="800" b="1"/>
            </a:lvl9pPr>
          </a:lstStyle>
          <a:p>
            <a:pPr lvl="0"/>
            <a:r>
              <a:rPr lang="en-US"/>
              <a:t>Click to edit Master text styles</a:t>
            </a:r>
          </a:p>
        </p:txBody>
      </p:sp>
      <p:sp>
        <p:nvSpPr>
          <p:cNvPr id="6" name="Content Placeholder 5"/>
          <p:cNvSpPr>
            <a:spLocks noGrp="1"/>
          </p:cNvSpPr>
          <p:nvPr>
            <p:ph sz="quarter" idx="4"/>
          </p:nvPr>
        </p:nvSpPr>
        <p:spPr>
          <a:xfrm>
            <a:off x="6193634" y="2174875"/>
            <a:ext cx="5388769" cy="3951288"/>
          </a:xfrm>
        </p:spPr>
        <p:txBody>
          <a:bodyPr/>
          <a:lstStyle>
            <a:lvl1pPr>
              <a:defRPr sz="1200"/>
            </a:lvl1pPr>
            <a:lvl2pPr>
              <a:defRPr sz="1000"/>
            </a:lvl2pPr>
            <a:lvl3pPr>
              <a:defRPr sz="900"/>
            </a:lvl3pPr>
            <a:lvl4pPr>
              <a:defRPr sz="800"/>
            </a:lvl4pPr>
            <a:lvl5pPr>
              <a:defRPr sz="800"/>
            </a:lvl5pPr>
            <a:lvl6pPr>
              <a:defRPr sz="800"/>
            </a:lvl6pPr>
            <a:lvl7pPr>
              <a:defRPr sz="800"/>
            </a:lvl7pPr>
            <a:lvl8pPr>
              <a:defRPr sz="800"/>
            </a:lvl8pPr>
            <a:lvl9pPr>
              <a:defRPr sz="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09600" y="6356352"/>
            <a:ext cx="2844800" cy="365125"/>
          </a:xfrm>
          <a:prstGeom prst="rect">
            <a:avLst/>
          </a:prstGeom>
        </p:spPr>
        <p:txBody>
          <a:bodyPr lIns="91440" tIns="45720" rIns="91440" bIns="45720"/>
          <a:lstStyle/>
          <a:p>
            <a:fld id="{05CECD4F-AD8B-2148-9B31-6079116AE208}" type="datetimeFigureOut">
              <a:rPr lang="en-US" smtClean="0"/>
              <a:t>11/6/2018</a:t>
            </a:fld>
            <a:endParaRPr lang="en-US"/>
          </a:p>
        </p:txBody>
      </p:sp>
      <p:sp>
        <p:nvSpPr>
          <p:cNvPr id="8" name="Footer Placeholder 7"/>
          <p:cNvSpPr>
            <a:spLocks noGrp="1"/>
          </p:cNvSpPr>
          <p:nvPr>
            <p:ph type="ftr" sz="quarter" idx="11"/>
          </p:nvPr>
        </p:nvSpPr>
        <p:spPr>
          <a:xfrm>
            <a:off x="4165600" y="6356352"/>
            <a:ext cx="3860800" cy="365125"/>
          </a:xfrm>
          <a:prstGeom prst="rect">
            <a:avLst/>
          </a:prstGeom>
        </p:spPr>
        <p:txBody>
          <a:bodyPr lIns="91440" tIns="45720" rIns="91440" bIns="45720"/>
          <a:lstStyle/>
          <a:p>
            <a:endParaRPr lang="en-US"/>
          </a:p>
        </p:txBody>
      </p:sp>
      <p:sp>
        <p:nvSpPr>
          <p:cNvPr id="9" name="Slide Number Placeholder 8"/>
          <p:cNvSpPr>
            <a:spLocks noGrp="1"/>
          </p:cNvSpPr>
          <p:nvPr>
            <p:ph type="sldNum" sz="quarter" idx="12"/>
          </p:nvPr>
        </p:nvSpPr>
        <p:spPr>
          <a:xfrm>
            <a:off x="8737600" y="6356352"/>
            <a:ext cx="2844800" cy="365125"/>
          </a:xfrm>
          <a:prstGeom prst="rect">
            <a:avLst/>
          </a:prstGeom>
        </p:spPr>
        <p:txBody>
          <a:bodyPr lIns="91440" tIns="45720" rIns="91440" bIns="45720"/>
          <a:lstStyle/>
          <a:p>
            <a:fld id="{BBC21D29-CA4D-ED4B-B54A-A736ED6796E6}" type="slidenum">
              <a:rPr lang="en-US" smtClean="0"/>
              <a:t>‹#›</a:t>
            </a:fld>
            <a:endParaRPr lang="en-US"/>
          </a:p>
        </p:txBody>
      </p:sp>
    </p:spTree>
    <p:extLst>
      <p:ext uri="{BB962C8B-B14F-4D97-AF65-F5344CB8AC3E}">
        <p14:creationId xmlns:p14="http://schemas.microsoft.com/office/powerpoint/2010/main" val="2823559062"/>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356352"/>
            <a:ext cx="2844800" cy="365125"/>
          </a:xfrm>
          <a:prstGeom prst="rect">
            <a:avLst/>
          </a:prstGeom>
        </p:spPr>
        <p:txBody>
          <a:bodyPr lIns="91440" tIns="45720" rIns="91440" bIns="45720"/>
          <a:lstStyle/>
          <a:p>
            <a:fld id="{05CECD4F-AD8B-2148-9B31-6079116AE208}" type="datetimeFigureOut">
              <a:rPr lang="en-US" smtClean="0"/>
              <a:t>11/6/2018</a:t>
            </a:fld>
            <a:endParaRPr lang="en-US"/>
          </a:p>
        </p:txBody>
      </p:sp>
      <p:sp>
        <p:nvSpPr>
          <p:cNvPr id="3" name="Footer Placeholder 2"/>
          <p:cNvSpPr>
            <a:spLocks noGrp="1"/>
          </p:cNvSpPr>
          <p:nvPr>
            <p:ph type="ftr" sz="quarter" idx="11"/>
          </p:nvPr>
        </p:nvSpPr>
        <p:spPr>
          <a:xfrm>
            <a:off x="4165600" y="6356352"/>
            <a:ext cx="3860800" cy="365125"/>
          </a:xfrm>
          <a:prstGeom prst="rect">
            <a:avLst/>
          </a:prstGeom>
        </p:spPr>
        <p:txBody>
          <a:bodyPr lIns="91440" tIns="45720" rIns="91440" bIns="45720"/>
          <a:lstStyle/>
          <a:p>
            <a:endParaRPr lang="en-US"/>
          </a:p>
        </p:txBody>
      </p:sp>
      <p:sp>
        <p:nvSpPr>
          <p:cNvPr id="4" name="Slide Number Placeholder 3"/>
          <p:cNvSpPr>
            <a:spLocks noGrp="1"/>
          </p:cNvSpPr>
          <p:nvPr>
            <p:ph type="sldNum" sz="quarter" idx="12"/>
          </p:nvPr>
        </p:nvSpPr>
        <p:spPr>
          <a:xfrm>
            <a:off x="8737600" y="6356352"/>
            <a:ext cx="2844800" cy="365125"/>
          </a:xfrm>
          <a:prstGeom prst="rect">
            <a:avLst/>
          </a:prstGeom>
        </p:spPr>
        <p:txBody>
          <a:bodyPr lIns="91440" tIns="45720" rIns="91440" bIns="45720"/>
          <a:lstStyle/>
          <a:p>
            <a:fld id="{BBC21D29-CA4D-ED4B-B54A-A736ED6796E6}" type="slidenum">
              <a:rPr lang="en-US" smtClean="0"/>
              <a:t>‹#›</a:t>
            </a:fld>
            <a:endParaRPr lang="en-US"/>
          </a:p>
        </p:txBody>
      </p:sp>
    </p:spTree>
    <p:extLst>
      <p:ext uri="{BB962C8B-B14F-4D97-AF65-F5344CB8AC3E}">
        <p14:creationId xmlns:p14="http://schemas.microsoft.com/office/powerpoint/2010/main" val="117924729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0819" cy="1162050"/>
          </a:xfrm>
        </p:spPr>
        <p:txBody>
          <a:bodyPr anchor="b"/>
          <a:lstStyle>
            <a:lvl1pPr algn="l">
              <a:defRPr sz="1000" b="1"/>
            </a:lvl1pPr>
          </a:lstStyle>
          <a:p>
            <a:r>
              <a:rPr lang="en-US"/>
              <a:t>Click to edit Master title style</a:t>
            </a:r>
          </a:p>
        </p:txBody>
      </p:sp>
      <p:sp>
        <p:nvSpPr>
          <p:cNvPr id="3" name="Content Placeholder 2"/>
          <p:cNvSpPr>
            <a:spLocks noGrp="1"/>
          </p:cNvSpPr>
          <p:nvPr>
            <p:ph idx="1"/>
          </p:nvPr>
        </p:nvSpPr>
        <p:spPr>
          <a:xfrm>
            <a:off x="4766470" y="273052"/>
            <a:ext cx="6815931" cy="5853113"/>
          </a:xfrm>
        </p:spPr>
        <p:txBody>
          <a:bodyPr/>
          <a:lstStyle>
            <a:lvl1pPr>
              <a:defRPr sz="1600"/>
            </a:lvl1pPr>
            <a:lvl2pPr>
              <a:defRPr sz="1400"/>
            </a:lvl2pPr>
            <a:lvl3pPr>
              <a:defRPr sz="1200"/>
            </a:lvl3pPr>
            <a:lvl4pPr>
              <a:defRPr sz="1000"/>
            </a:lvl4pPr>
            <a:lvl5pPr>
              <a:defRPr sz="1000"/>
            </a:lvl5pPr>
            <a:lvl6pPr>
              <a:defRPr sz="1000"/>
            </a:lvl6pPr>
            <a:lvl7pPr>
              <a:defRPr sz="1000"/>
            </a:lvl7pPr>
            <a:lvl8pPr>
              <a:defRPr sz="1000"/>
            </a:lvl8pPr>
            <a:lvl9pPr>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2"/>
            <a:ext cx="4010819" cy="4691063"/>
          </a:xfrm>
        </p:spPr>
        <p:txBody>
          <a:bodyPr/>
          <a:lstStyle>
            <a:lvl1pPr marL="0" indent="0">
              <a:buNone/>
              <a:defRPr sz="700"/>
            </a:lvl1pPr>
            <a:lvl2pPr marL="228600" indent="0">
              <a:buNone/>
              <a:defRPr sz="600"/>
            </a:lvl2pPr>
            <a:lvl3pPr marL="457200" indent="0">
              <a:buNone/>
              <a:defRPr sz="500"/>
            </a:lvl3pPr>
            <a:lvl4pPr marL="685800" indent="0">
              <a:buNone/>
              <a:defRPr sz="500"/>
            </a:lvl4pPr>
            <a:lvl5pPr marL="914400" indent="0">
              <a:buNone/>
              <a:defRPr sz="500"/>
            </a:lvl5pPr>
            <a:lvl6pPr marL="1143000" indent="0">
              <a:buNone/>
              <a:defRPr sz="500"/>
            </a:lvl6pPr>
            <a:lvl7pPr marL="1371600" indent="0">
              <a:buNone/>
              <a:defRPr sz="500"/>
            </a:lvl7pPr>
            <a:lvl8pPr marL="1600200" indent="0">
              <a:buNone/>
              <a:defRPr sz="500"/>
            </a:lvl8pPr>
            <a:lvl9pPr marL="1828800" indent="0">
              <a:buNone/>
              <a:defRPr sz="500"/>
            </a:lvl9pPr>
          </a:lstStyle>
          <a:p>
            <a:pPr lvl="0"/>
            <a:r>
              <a:rPr lang="en-US"/>
              <a:t>Click to edit Master text styles</a:t>
            </a:r>
          </a:p>
        </p:txBody>
      </p:sp>
      <p:sp>
        <p:nvSpPr>
          <p:cNvPr id="5" name="Date Placeholder 4"/>
          <p:cNvSpPr>
            <a:spLocks noGrp="1"/>
          </p:cNvSpPr>
          <p:nvPr>
            <p:ph type="dt" sz="half" idx="10"/>
          </p:nvPr>
        </p:nvSpPr>
        <p:spPr>
          <a:xfrm>
            <a:off x="609600" y="6356352"/>
            <a:ext cx="2844800" cy="365125"/>
          </a:xfrm>
          <a:prstGeom prst="rect">
            <a:avLst/>
          </a:prstGeom>
        </p:spPr>
        <p:txBody>
          <a:bodyPr lIns="91440" tIns="45720" rIns="91440" bIns="45720"/>
          <a:lstStyle/>
          <a:p>
            <a:fld id="{05CECD4F-AD8B-2148-9B31-6079116AE208}" type="datetimeFigureOut">
              <a:rPr lang="en-US" smtClean="0"/>
              <a:t>11/6/2018</a:t>
            </a:fld>
            <a:endParaRPr lang="en-US"/>
          </a:p>
        </p:txBody>
      </p:sp>
      <p:sp>
        <p:nvSpPr>
          <p:cNvPr id="6" name="Footer Placeholder 5"/>
          <p:cNvSpPr>
            <a:spLocks noGrp="1"/>
          </p:cNvSpPr>
          <p:nvPr>
            <p:ph type="ftr" sz="quarter" idx="11"/>
          </p:nvPr>
        </p:nvSpPr>
        <p:spPr>
          <a:xfrm>
            <a:off x="4165600" y="6356352"/>
            <a:ext cx="3860800" cy="365125"/>
          </a:xfrm>
          <a:prstGeom prst="rect">
            <a:avLst/>
          </a:prstGeom>
        </p:spPr>
        <p:txBody>
          <a:bodyPr lIns="91440" tIns="45720" rIns="91440" bIns="45720"/>
          <a:lstStyle/>
          <a:p>
            <a:endParaRPr lang="en-US"/>
          </a:p>
        </p:txBody>
      </p:sp>
      <p:sp>
        <p:nvSpPr>
          <p:cNvPr id="7" name="Slide Number Placeholder 6"/>
          <p:cNvSpPr>
            <a:spLocks noGrp="1"/>
          </p:cNvSpPr>
          <p:nvPr>
            <p:ph type="sldNum" sz="quarter" idx="12"/>
          </p:nvPr>
        </p:nvSpPr>
        <p:spPr>
          <a:xfrm>
            <a:off x="8737600" y="6356352"/>
            <a:ext cx="2844800" cy="365125"/>
          </a:xfrm>
          <a:prstGeom prst="rect">
            <a:avLst/>
          </a:prstGeom>
        </p:spPr>
        <p:txBody>
          <a:bodyPr lIns="91440" tIns="45720" rIns="91440" bIns="45720"/>
          <a:lstStyle/>
          <a:p>
            <a:fld id="{BBC21D29-CA4D-ED4B-B54A-A736ED6796E6}" type="slidenum">
              <a:rPr lang="en-US" smtClean="0"/>
              <a:t>‹#›</a:t>
            </a:fld>
            <a:endParaRPr lang="en-US"/>
          </a:p>
        </p:txBody>
      </p:sp>
    </p:spTree>
    <p:extLst>
      <p:ext uri="{BB962C8B-B14F-4D97-AF65-F5344CB8AC3E}">
        <p14:creationId xmlns:p14="http://schemas.microsoft.com/office/powerpoint/2010/main" val="1840119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0" y="457200"/>
            <a:ext cx="3932237"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5183188" y="987429"/>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90"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05C254BB-6854-4893-B510-576D1548A736}" type="datetimeFigureOut">
              <a:rPr lang="en-US" smtClean="0">
                <a:solidFill>
                  <a:prstClr val="black">
                    <a:tint val="75000"/>
                  </a:prstClr>
                </a:solidFill>
              </a:rPr>
              <a:pPr/>
              <a:t>11/6/2018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625C60DB-334C-454E-B210-77B0864F575E}"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hf hdr="0"/>
</p:sldLayout>
</file>

<file path=ppt/slideLayouts/slideLayout8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52"/>
            <a:ext cx="2844800" cy="365125"/>
          </a:xfrm>
          <a:prstGeom prst="rect">
            <a:avLst/>
          </a:prstGeom>
        </p:spPr>
        <p:txBody>
          <a:bodyPr lIns="91440" tIns="45720" rIns="91440" bIns="45720"/>
          <a:lstStyle/>
          <a:p>
            <a:fld id="{05CECD4F-AD8B-2148-9B31-6079116AE208}" type="datetimeFigureOut">
              <a:rPr lang="en-US" smtClean="0"/>
              <a:t>11/6/2018</a:t>
            </a:fld>
            <a:endParaRPr lang="en-US"/>
          </a:p>
        </p:txBody>
      </p:sp>
      <p:sp>
        <p:nvSpPr>
          <p:cNvPr id="5" name="Footer Placeholder 4"/>
          <p:cNvSpPr>
            <a:spLocks noGrp="1"/>
          </p:cNvSpPr>
          <p:nvPr>
            <p:ph type="ftr" sz="quarter" idx="11"/>
          </p:nvPr>
        </p:nvSpPr>
        <p:spPr>
          <a:xfrm>
            <a:off x="4165600" y="6356352"/>
            <a:ext cx="3860800" cy="365125"/>
          </a:xfrm>
          <a:prstGeom prst="rect">
            <a:avLst/>
          </a:prstGeom>
        </p:spPr>
        <p:txBody>
          <a:bodyPr lIns="91440" tIns="45720" rIns="91440" bIns="45720"/>
          <a:lstStyle/>
          <a:p>
            <a:endParaRPr lang="en-US"/>
          </a:p>
        </p:txBody>
      </p:sp>
      <p:sp>
        <p:nvSpPr>
          <p:cNvPr id="6" name="Slide Number Placeholder 5"/>
          <p:cNvSpPr>
            <a:spLocks noGrp="1"/>
          </p:cNvSpPr>
          <p:nvPr>
            <p:ph type="sldNum" sz="quarter" idx="12"/>
          </p:nvPr>
        </p:nvSpPr>
        <p:spPr>
          <a:xfrm>
            <a:off x="8737600" y="6356352"/>
            <a:ext cx="2844800" cy="365125"/>
          </a:xfrm>
          <a:prstGeom prst="rect">
            <a:avLst/>
          </a:prstGeom>
        </p:spPr>
        <p:txBody>
          <a:bodyPr lIns="91440" tIns="45720" rIns="91440" bIns="45720"/>
          <a:lstStyle/>
          <a:p>
            <a:fld id="{BBC21D29-CA4D-ED4B-B54A-A736ED6796E6}" type="slidenum">
              <a:rPr lang="en-US" smtClean="0"/>
              <a:t>‹#›</a:t>
            </a:fld>
            <a:endParaRPr lang="en-US"/>
          </a:p>
        </p:txBody>
      </p:sp>
    </p:spTree>
    <p:extLst>
      <p:ext uri="{BB962C8B-B14F-4D97-AF65-F5344CB8AC3E}">
        <p14:creationId xmlns:p14="http://schemas.microsoft.com/office/powerpoint/2010/main" val="250487856"/>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0"/>
            <a:ext cx="8153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52"/>
            <a:ext cx="2844800" cy="365125"/>
          </a:xfrm>
          <a:prstGeom prst="rect">
            <a:avLst/>
          </a:prstGeom>
        </p:spPr>
        <p:txBody>
          <a:bodyPr lIns="91440" tIns="45720" rIns="91440" bIns="45720"/>
          <a:lstStyle/>
          <a:p>
            <a:fld id="{05CECD4F-AD8B-2148-9B31-6079116AE208}" type="datetimeFigureOut">
              <a:rPr lang="en-US" smtClean="0"/>
              <a:t>11/6/2018</a:t>
            </a:fld>
            <a:endParaRPr lang="en-US"/>
          </a:p>
        </p:txBody>
      </p:sp>
      <p:sp>
        <p:nvSpPr>
          <p:cNvPr id="5" name="Footer Placeholder 4"/>
          <p:cNvSpPr>
            <a:spLocks noGrp="1"/>
          </p:cNvSpPr>
          <p:nvPr>
            <p:ph type="ftr" sz="quarter" idx="11"/>
          </p:nvPr>
        </p:nvSpPr>
        <p:spPr>
          <a:xfrm>
            <a:off x="4165600" y="6356352"/>
            <a:ext cx="3860800" cy="365125"/>
          </a:xfrm>
          <a:prstGeom prst="rect">
            <a:avLst/>
          </a:prstGeom>
        </p:spPr>
        <p:txBody>
          <a:bodyPr lIns="91440" tIns="45720" rIns="91440" bIns="45720"/>
          <a:lstStyle/>
          <a:p>
            <a:endParaRPr lang="en-US"/>
          </a:p>
        </p:txBody>
      </p:sp>
      <p:sp>
        <p:nvSpPr>
          <p:cNvPr id="6" name="Slide Number Placeholder 5"/>
          <p:cNvSpPr>
            <a:spLocks noGrp="1"/>
          </p:cNvSpPr>
          <p:nvPr>
            <p:ph type="sldNum" sz="quarter" idx="12"/>
          </p:nvPr>
        </p:nvSpPr>
        <p:spPr>
          <a:xfrm>
            <a:off x="8737600" y="6356352"/>
            <a:ext cx="2844800" cy="365125"/>
          </a:xfrm>
          <a:prstGeom prst="rect">
            <a:avLst/>
          </a:prstGeom>
        </p:spPr>
        <p:txBody>
          <a:bodyPr lIns="91440" tIns="45720" rIns="91440" bIns="45720"/>
          <a:lstStyle/>
          <a:p>
            <a:fld id="{BBC21D29-CA4D-ED4B-B54A-A736ED6796E6}" type="slidenum">
              <a:rPr lang="en-US" smtClean="0"/>
              <a:t>‹#›</a:t>
            </a:fld>
            <a:endParaRPr lang="en-US"/>
          </a:p>
        </p:txBody>
      </p:sp>
    </p:spTree>
    <p:extLst>
      <p:ext uri="{BB962C8B-B14F-4D97-AF65-F5344CB8AC3E}">
        <p14:creationId xmlns:p14="http://schemas.microsoft.com/office/powerpoint/2010/main" val="115752526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Back Cover">
    <p:spTree>
      <p:nvGrpSpPr>
        <p:cNvPr id="1" name=""/>
        <p:cNvGrpSpPr/>
        <p:nvPr/>
      </p:nvGrpSpPr>
      <p:grpSpPr>
        <a:xfrm>
          <a:off x="0" y="0"/>
          <a:ext cx="0" cy="0"/>
          <a:chOff x="0" y="0"/>
          <a:chExt cx="0" cy="0"/>
        </a:xfrm>
      </p:grpSpPr>
      <p:pic>
        <p:nvPicPr>
          <p:cNvPr id="5" name="Picture 4" descr="JPL-logo_Stacked_RedBlack-RGB_small_040615.eps"/>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412532" y="2740309"/>
            <a:ext cx="3366943" cy="1377386"/>
          </a:xfrm>
          <a:prstGeom prst="rect">
            <a:avLst/>
          </a:prstGeom>
        </p:spPr>
      </p:pic>
    </p:spTree>
    <p:extLst>
      <p:ext uri="{BB962C8B-B14F-4D97-AF65-F5344CB8AC3E}">
        <p14:creationId xmlns:p14="http://schemas.microsoft.com/office/powerpoint/2010/main" val="1131750318"/>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Cover w No Image">
    <p:spTree>
      <p:nvGrpSpPr>
        <p:cNvPr id="1" name=""/>
        <p:cNvGrpSpPr/>
        <p:nvPr/>
      </p:nvGrpSpPr>
      <p:grpSpPr>
        <a:xfrm>
          <a:off x="0" y="0"/>
          <a:ext cx="0" cy="0"/>
          <a:chOff x="0" y="0"/>
          <a:chExt cx="0" cy="0"/>
        </a:xfrm>
      </p:grpSpPr>
      <p:sp>
        <p:nvSpPr>
          <p:cNvPr id="9" name="Text Placeholder 4"/>
          <p:cNvSpPr>
            <a:spLocks noGrp="1"/>
          </p:cNvSpPr>
          <p:nvPr>
            <p:ph type="body" sz="quarter" idx="3" hasCustomPrompt="1"/>
          </p:nvPr>
        </p:nvSpPr>
        <p:spPr>
          <a:xfrm>
            <a:off x="1608284" y="2914152"/>
            <a:ext cx="10032295" cy="430183"/>
          </a:xfrm>
          <a:prstGeom prst="rect">
            <a:avLst/>
          </a:prstGeom>
        </p:spPr>
        <p:txBody>
          <a:bodyPr anchor="t"/>
          <a:lstStyle>
            <a:lvl1pPr marL="0" indent="0">
              <a:buNone/>
              <a:defRPr sz="2800" b="0" baseline="0">
                <a:solidFill>
                  <a:srgbClr val="000000"/>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Presentation Title</a:t>
            </a:r>
          </a:p>
        </p:txBody>
      </p:sp>
      <p:sp>
        <p:nvSpPr>
          <p:cNvPr id="10" name="Text Placeholder 20"/>
          <p:cNvSpPr>
            <a:spLocks noGrp="1"/>
          </p:cNvSpPr>
          <p:nvPr>
            <p:ph type="body" sz="quarter" idx="18" hasCustomPrompt="1"/>
          </p:nvPr>
        </p:nvSpPr>
        <p:spPr>
          <a:xfrm>
            <a:off x="1623108" y="3392823"/>
            <a:ext cx="9998657" cy="354686"/>
          </a:xfrm>
          <a:prstGeom prst="rect">
            <a:avLst/>
          </a:prstGeom>
        </p:spPr>
        <p:txBody>
          <a:bodyPr>
            <a:noAutofit/>
          </a:bodyPr>
          <a:lstStyle>
            <a:lvl1pPr marL="0" marR="0" indent="0" algn="l" defTabSz="457200" rtl="0" eaLnBrk="1" fontAlgn="auto" latinLnBrk="0" hangingPunct="1">
              <a:lnSpc>
                <a:spcPct val="100000"/>
              </a:lnSpc>
              <a:spcBef>
                <a:spcPct val="20000"/>
              </a:spcBef>
              <a:spcAft>
                <a:spcPts val="0"/>
              </a:spcAft>
              <a:buClrTx/>
              <a:buSzTx/>
              <a:buFontTx/>
              <a:buNone/>
              <a:tabLst/>
              <a:defRPr sz="2000" baseline="0">
                <a:solidFill>
                  <a:srgbClr val="000000"/>
                </a:solidFill>
                <a:latin typeface="Arial"/>
                <a:cs typeface="Arial"/>
              </a:defRPr>
            </a:lvl1pPr>
          </a:lstStyle>
          <a:p>
            <a:pPr lvl="0"/>
            <a:r>
              <a:rPr lang="en-US" dirty="0"/>
              <a:t>Click to Edit Subtitle</a:t>
            </a:r>
          </a:p>
        </p:txBody>
      </p:sp>
      <p:sp>
        <p:nvSpPr>
          <p:cNvPr id="11" name="Text Placeholder 20"/>
          <p:cNvSpPr>
            <a:spLocks noGrp="1"/>
          </p:cNvSpPr>
          <p:nvPr>
            <p:ph type="body" sz="quarter" idx="19" hasCustomPrompt="1"/>
          </p:nvPr>
        </p:nvSpPr>
        <p:spPr>
          <a:xfrm>
            <a:off x="1623108" y="4043799"/>
            <a:ext cx="9998657" cy="275169"/>
          </a:xfrm>
          <a:prstGeom prst="rect">
            <a:avLst/>
          </a:prstGeom>
        </p:spPr>
        <p:txBody>
          <a:bodyPr>
            <a:noAutofit/>
          </a:bodyPr>
          <a:lstStyle>
            <a:lvl1pPr marL="0" marR="0" indent="0" algn="l" defTabSz="457200" rtl="0" eaLnBrk="1" fontAlgn="auto" latinLnBrk="0" hangingPunct="1">
              <a:lnSpc>
                <a:spcPct val="100000"/>
              </a:lnSpc>
              <a:spcBef>
                <a:spcPct val="20000"/>
              </a:spcBef>
              <a:spcAft>
                <a:spcPts val="0"/>
              </a:spcAft>
              <a:buClrTx/>
              <a:buSzTx/>
              <a:buFontTx/>
              <a:buNone/>
              <a:tabLst/>
              <a:defRPr sz="1600" baseline="0">
                <a:solidFill>
                  <a:srgbClr val="000000"/>
                </a:solidFill>
                <a:latin typeface="Arial"/>
                <a:cs typeface="Arial"/>
              </a:defRPr>
            </a:lvl1pPr>
          </a:lstStyle>
          <a:p>
            <a:pPr lvl="0"/>
            <a:r>
              <a:rPr lang="en-US" dirty="0"/>
              <a:t>Click to Edit Name(s) of Presenter(s) or Author(s)</a:t>
            </a:r>
          </a:p>
        </p:txBody>
      </p:sp>
      <p:sp>
        <p:nvSpPr>
          <p:cNvPr id="12" name="Text Placeholder 20"/>
          <p:cNvSpPr>
            <a:spLocks noGrp="1"/>
          </p:cNvSpPr>
          <p:nvPr>
            <p:ph type="body" sz="quarter" idx="20" hasCustomPrompt="1"/>
          </p:nvPr>
        </p:nvSpPr>
        <p:spPr>
          <a:xfrm>
            <a:off x="1623108" y="4318968"/>
            <a:ext cx="9998657" cy="280710"/>
          </a:xfrm>
          <a:prstGeom prst="rect">
            <a:avLst/>
          </a:prstGeom>
        </p:spPr>
        <p:txBody>
          <a:bodyPr>
            <a:noAutofit/>
          </a:bodyPr>
          <a:lstStyle>
            <a:lvl1pPr marL="0" marR="0" indent="0" algn="l" defTabSz="457200" rtl="0" eaLnBrk="1" fontAlgn="auto" latinLnBrk="0" hangingPunct="1">
              <a:lnSpc>
                <a:spcPct val="100000"/>
              </a:lnSpc>
              <a:spcBef>
                <a:spcPct val="20000"/>
              </a:spcBef>
              <a:spcAft>
                <a:spcPts val="0"/>
              </a:spcAft>
              <a:buClrTx/>
              <a:buSzTx/>
              <a:buFontTx/>
              <a:buNone/>
              <a:tabLst/>
              <a:defRPr sz="1600" baseline="0">
                <a:solidFill>
                  <a:srgbClr val="000000"/>
                </a:solidFill>
                <a:latin typeface="Arial"/>
                <a:cs typeface="Arial"/>
              </a:defRPr>
            </a:lvl1pPr>
          </a:lstStyle>
          <a:p>
            <a:pPr lvl="0"/>
            <a:r>
              <a:rPr lang="en-US" dirty="0"/>
              <a:t>Click to Edit Directorate, Division or Group Name</a:t>
            </a:r>
          </a:p>
        </p:txBody>
      </p:sp>
      <p:sp>
        <p:nvSpPr>
          <p:cNvPr id="13" name="Text Placeholder 20"/>
          <p:cNvSpPr>
            <a:spLocks noGrp="1"/>
          </p:cNvSpPr>
          <p:nvPr>
            <p:ph type="body" sz="quarter" idx="21" hasCustomPrompt="1"/>
          </p:nvPr>
        </p:nvSpPr>
        <p:spPr>
          <a:xfrm>
            <a:off x="1623108" y="4611773"/>
            <a:ext cx="9998657" cy="306959"/>
          </a:xfrm>
          <a:prstGeom prst="rect">
            <a:avLst/>
          </a:prstGeom>
        </p:spPr>
        <p:txBody>
          <a:bodyPr>
            <a:noAutofit/>
          </a:bodyPr>
          <a:lstStyle>
            <a:lvl1pPr marL="0" marR="0" indent="0" algn="l" defTabSz="457200" rtl="0" eaLnBrk="1" fontAlgn="auto" latinLnBrk="0" hangingPunct="1">
              <a:lnSpc>
                <a:spcPct val="100000"/>
              </a:lnSpc>
              <a:spcBef>
                <a:spcPct val="20000"/>
              </a:spcBef>
              <a:spcAft>
                <a:spcPts val="0"/>
              </a:spcAft>
              <a:buClrTx/>
              <a:buSzTx/>
              <a:buFontTx/>
              <a:buNone/>
              <a:tabLst/>
              <a:defRPr sz="1600" baseline="0">
                <a:solidFill>
                  <a:srgbClr val="000000"/>
                </a:solidFill>
                <a:latin typeface="Arial"/>
                <a:cs typeface="Arial"/>
              </a:defRPr>
            </a:lvl1pPr>
          </a:lstStyle>
          <a:p>
            <a:pPr lvl="0"/>
            <a:r>
              <a:rPr lang="en-US" dirty="0"/>
              <a:t>Click to Edit Date</a:t>
            </a:r>
          </a:p>
        </p:txBody>
      </p:sp>
      <p:pic>
        <p:nvPicPr>
          <p:cNvPr id="8" name="Picture 7" descr="JPL_StackedLogo_forLightBkg_cmyk.eps"/>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743353" y="1840087"/>
            <a:ext cx="2446431" cy="897468"/>
          </a:xfrm>
          <a:prstGeom prst="rect">
            <a:avLst/>
          </a:prstGeom>
        </p:spPr>
      </p:pic>
    </p:spTree>
    <p:extLst>
      <p:ext uri="{BB962C8B-B14F-4D97-AF65-F5344CB8AC3E}">
        <p14:creationId xmlns:p14="http://schemas.microsoft.com/office/powerpoint/2010/main" val="1238014165"/>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Cover w Horizontal Image">
    <p:spTree>
      <p:nvGrpSpPr>
        <p:cNvPr id="1" name=""/>
        <p:cNvGrpSpPr/>
        <p:nvPr/>
      </p:nvGrpSpPr>
      <p:grpSpPr>
        <a:xfrm>
          <a:off x="0" y="0"/>
          <a:ext cx="0" cy="0"/>
          <a:chOff x="0" y="0"/>
          <a:chExt cx="0" cy="0"/>
        </a:xfrm>
      </p:grpSpPr>
      <p:sp>
        <p:nvSpPr>
          <p:cNvPr id="6" name="Picture Placeholder 7"/>
          <p:cNvSpPr>
            <a:spLocks noGrp="1"/>
          </p:cNvSpPr>
          <p:nvPr>
            <p:ph type="pic" sz="quarter" idx="13"/>
          </p:nvPr>
        </p:nvSpPr>
        <p:spPr>
          <a:xfrm>
            <a:off x="0" y="1"/>
            <a:ext cx="12192000" cy="4110181"/>
          </a:xfrm>
          <a:prstGeom prst="rect">
            <a:avLst/>
          </a:prstGeom>
        </p:spPr>
        <p:txBody>
          <a:bodyPr vert="horz" anchor="ctr"/>
          <a:lstStyle>
            <a:lvl1pPr marL="0" indent="0" algn="ctr">
              <a:buFontTx/>
              <a:buNone/>
              <a:defRPr sz="1600">
                <a:solidFill>
                  <a:srgbClr val="000000"/>
                </a:solidFill>
              </a:defRPr>
            </a:lvl1pPr>
          </a:lstStyle>
          <a:p>
            <a:endParaRPr lang="en-US" dirty="0"/>
          </a:p>
          <a:p>
            <a:r>
              <a:rPr lang="en-US" dirty="0"/>
              <a:t>\</a:t>
            </a:r>
          </a:p>
          <a:p>
            <a:r>
              <a:rPr lang="en-US" dirty="0"/>
              <a:t>Click Icon to Add Picture</a:t>
            </a:r>
          </a:p>
        </p:txBody>
      </p:sp>
      <p:sp>
        <p:nvSpPr>
          <p:cNvPr id="7" name="Text Placeholder 4"/>
          <p:cNvSpPr>
            <a:spLocks noGrp="1"/>
          </p:cNvSpPr>
          <p:nvPr>
            <p:ph type="body" sz="quarter" idx="3" hasCustomPrompt="1"/>
          </p:nvPr>
        </p:nvSpPr>
        <p:spPr>
          <a:xfrm>
            <a:off x="1739982" y="4353273"/>
            <a:ext cx="10032295" cy="430183"/>
          </a:xfrm>
          <a:prstGeom prst="rect">
            <a:avLst/>
          </a:prstGeom>
        </p:spPr>
        <p:txBody>
          <a:bodyPr anchor="t"/>
          <a:lstStyle>
            <a:lvl1pPr marL="0" indent="0" algn="r">
              <a:buNone/>
              <a:defRPr sz="2800" b="0" baseline="0">
                <a:solidFill>
                  <a:srgbClr val="000000"/>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Presentation Title</a:t>
            </a:r>
          </a:p>
        </p:txBody>
      </p:sp>
      <p:sp>
        <p:nvSpPr>
          <p:cNvPr id="8" name="Text Placeholder 20"/>
          <p:cNvSpPr>
            <a:spLocks noGrp="1"/>
          </p:cNvSpPr>
          <p:nvPr>
            <p:ph type="body" sz="quarter" idx="18" hasCustomPrompt="1"/>
          </p:nvPr>
        </p:nvSpPr>
        <p:spPr>
          <a:xfrm>
            <a:off x="1754805" y="4831944"/>
            <a:ext cx="9998657" cy="354686"/>
          </a:xfrm>
          <a:prstGeom prst="rect">
            <a:avLst/>
          </a:prstGeom>
        </p:spPr>
        <p:txBody>
          <a:bodyPr>
            <a:noAutofit/>
          </a:bodyPr>
          <a:lstStyle>
            <a:lvl1pPr marL="0" marR="0" indent="0" algn="r" defTabSz="457200" rtl="0" eaLnBrk="1" fontAlgn="auto" latinLnBrk="0" hangingPunct="1">
              <a:lnSpc>
                <a:spcPct val="100000"/>
              </a:lnSpc>
              <a:spcBef>
                <a:spcPct val="20000"/>
              </a:spcBef>
              <a:spcAft>
                <a:spcPts val="0"/>
              </a:spcAft>
              <a:buClrTx/>
              <a:buSzTx/>
              <a:buFontTx/>
              <a:buNone/>
              <a:tabLst/>
              <a:defRPr sz="2000" baseline="0">
                <a:solidFill>
                  <a:srgbClr val="000000"/>
                </a:solidFill>
                <a:latin typeface="Arial"/>
                <a:cs typeface="Arial"/>
              </a:defRPr>
            </a:lvl1pPr>
          </a:lstStyle>
          <a:p>
            <a:pPr lvl="0"/>
            <a:r>
              <a:rPr lang="en-US" dirty="0"/>
              <a:t>Click to Edit Subtitle</a:t>
            </a:r>
          </a:p>
        </p:txBody>
      </p:sp>
      <p:sp>
        <p:nvSpPr>
          <p:cNvPr id="9" name="Text Placeholder 20"/>
          <p:cNvSpPr>
            <a:spLocks noGrp="1"/>
          </p:cNvSpPr>
          <p:nvPr>
            <p:ph type="body" sz="quarter" idx="19" hasCustomPrompt="1"/>
          </p:nvPr>
        </p:nvSpPr>
        <p:spPr>
          <a:xfrm>
            <a:off x="1754805" y="5482920"/>
            <a:ext cx="9998657" cy="275169"/>
          </a:xfrm>
          <a:prstGeom prst="rect">
            <a:avLst/>
          </a:prstGeom>
        </p:spPr>
        <p:txBody>
          <a:bodyPr>
            <a:noAutofit/>
          </a:bodyPr>
          <a:lstStyle>
            <a:lvl1pPr marL="0" marR="0" indent="0" algn="r" defTabSz="457200" rtl="0" eaLnBrk="1" fontAlgn="auto" latinLnBrk="0" hangingPunct="1">
              <a:lnSpc>
                <a:spcPct val="100000"/>
              </a:lnSpc>
              <a:spcBef>
                <a:spcPct val="20000"/>
              </a:spcBef>
              <a:spcAft>
                <a:spcPts val="0"/>
              </a:spcAft>
              <a:buClrTx/>
              <a:buSzTx/>
              <a:buFontTx/>
              <a:buNone/>
              <a:tabLst/>
              <a:defRPr sz="1600" baseline="0">
                <a:solidFill>
                  <a:srgbClr val="000000"/>
                </a:solidFill>
                <a:latin typeface="Arial"/>
                <a:cs typeface="Arial"/>
              </a:defRPr>
            </a:lvl1pPr>
          </a:lstStyle>
          <a:p>
            <a:pPr lvl="0"/>
            <a:r>
              <a:rPr lang="en-US" dirty="0"/>
              <a:t>Click to Edit Name(s) of Presenter(s) or Author(s)</a:t>
            </a:r>
          </a:p>
        </p:txBody>
      </p:sp>
      <p:sp>
        <p:nvSpPr>
          <p:cNvPr id="10" name="Text Placeholder 20"/>
          <p:cNvSpPr>
            <a:spLocks noGrp="1"/>
          </p:cNvSpPr>
          <p:nvPr>
            <p:ph type="body" sz="quarter" idx="20" hasCustomPrompt="1"/>
          </p:nvPr>
        </p:nvSpPr>
        <p:spPr>
          <a:xfrm>
            <a:off x="1754805" y="5758089"/>
            <a:ext cx="9998657" cy="280710"/>
          </a:xfrm>
          <a:prstGeom prst="rect">
            <a:avLst/>
          </a:prstGeom>
        </p:spPr>
        <p:txBody>
          <a:bodyPr>
            <a:noAutofit/>
          </a:bodyPr>
          <a:lstStyle>
            <a:lvl1pPr marL="0" marR="0" indent="0" algn="r" defTabSz="457200" rtl="0" eaLnBrk="1" fontAlgn="auto" latinLnBrk="0" hangingPunct="1">
              <a:lnSpc>
                <a:spcPct val="100000"/>
              </a:lnSpc>
              <a:spcBef>
                <a:spcPct val="20000"/>
              </a:spcBef>
              <a:spcAft>
                <a:spcPts val="0"/>
              </a:spcAft>
              <a:buClrTx/>
              <a:buSzTx/>
              <a:buFontTx/>
              <a:buNone/>
              <a:tabLst/>
              <a:defRPr sz="1600" baseline="0">
                <a:solidFill>
                  <a:srgbClr val="000000"/>
                </a:solidFill>
                <a:latin typeface="Arial"/>
                <a:cs typeface="Arial"/>
              </a:defRPr>
            </a:lvl1pPr>
          </a:lstStyle>
          <a:p>
            <a:pPr lvl="0"/>
            <a:r>
              <a:rPr lang="en-US" dirty="0"/>
              <a:t>Click to Edit Directorate, Division or Group Name</a:t>
            </a:r>
          </a:p>
        </p:txBody>
      </p:sp>
      <p:sp>
        <p:nvSpPr>
          <p:cNvPr id="11" name="Text Placeholder 20"/>
          <p:cNvSpPr>
            <a:spLocks noGrp="1"/>
          </p:cNvSpPr>
          <p:nvPr>
            <p:ph type="body" sz="quarter" idx="21" hasCustomPrompt="1"/>
          </p:nvPr>
        </p:nvSpPr>
        <p:spPr>
          <a:xfrm>
            <a:off x="1754805" y="6050894"/>
            <a:ext cx="9998657" cy="306959"/>
          </a:xfrm>
          <a:prstGeom prst="rect">
            <a:avLst/>
          </a:prstGeom>
        </p:spPr>
        <p:txBody>
          <a:bodyPr>
            <a:noAutofit/>
          </a:bodyPr>
          <a:lstStyle>
            <a:lvl1pPr marL="0" marR="0" indent="0" algn="r" defTabSz="457200" rtl="0" eaLnBrk="1" fontAlgn="auto" latinLnBrk="0" hangingPunct="1">
              <a:lnSpc>
                <a:spcPct val="100000"/>
              </a:lnSpc>
              <a:spcBef>
                <a:spcPct val="20000"/>
              </a:spcBef>
              <a:spcAft>
                <a:spcPts val="0"/>
              </a:spcAft>
              <a:buClrTx/>
              <a:buSzTx/>
              <a:buFontTx/>
              <a:buNone/>
              <a:tabLst/>
              <a:defRPr sz="1600" baseline="0">
                <a:solidFill>
                  <a:srgbClr val="000000"/>
                </a:solidFill>
                <a:latin typeface="Arial"/>
                <a:cs typeface="Arial"/>
              </a:defRPr>
            </a:lvl1pPr>
          </a:lstStyle>
          <a:p>
            <a:pPr lvl="0"/>
            <a:r>
              <a:rPr lang="en-US" dirty="0"/>
              <a:t>Click to Edit Date</a:t>
            </a:r>
          </a:p>
        </p:txBody>
      </p:sp>
      <p:pic>
        <p:nvPicPr>
          <p:cNvPr id="12" name="Picture 11" descr="JPL_StackedLogo_forLightBkg_cmyk.eps"/>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811187" y="5432375"/>
            <a:ext cx="2446431" cy="897468"/>
          </a:xfrm>
          <a:prstGeom prst="rect">
            <a:avLst/>
          </a:prstGeom>
        </p:spPr>
      </p:pic>
    </p:spTree>
    <p:extLst>
      <p:ext uri="{BB962C8B-B14F-4D97-AF65-F5344CB8AC3E}">
        <p14:creationId xmlns:p14="http://schemas.microsoft.com/office/powerpoint/2010/main" val="4163397732"/>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Back Cover">
    <p:spTree>
      <p:nvGrpSpPr>
        <p:cNvPr id="1" name=""/>
        <p:cNvGrpSpPr/>
        <p:nvPr/>
      </p:nvGrpSpPr>
      <p:grpSpPr>
        <a:xfrm>
          <a:off x="0" y="0"/>
          <a:ext cx="0" cy="0"/>
          <a:chOff x="0" y="0"/>
          <a:chExt cx="0" cy="0"/>
        </a:xfrm>
      </p:grpSpPr>
      <p:pic>
        <p:nvPicPr>
          <p:cNvPr id="4" name="Picture 3" descr="JPL_StackedLogo_forLightBkg_cmyk.eps"/>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555571" y="2832301"/>
            <a:ext cx="3158503" cy="1158690"/>
          </a:xfrm>
          <a:prstGeom prst="rect">
            <a:avLst/>
          </a:prstGeom>
        </p:spPr>
      </p:pic>
    </p:spTree>
    <p:extLst>
      <p:ext uri="{BB962C8B-B14F-4D97-AF65-F5344CB8AC3E}">
        <p14:creationId xmlns:p14="http://schemas.microsoft.com/office/powerpoint/2010/main" val="3940228320"/>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Chapter Divider">
    <p:spTree>
      <p:nvGrpSpPr>
        <p:cNvPr id="1" name=""/>
        <p:cNvGrpSpPr/>
        <p:nvPr/>
      </p:nvGrpSpPr>
      <p:grpSpPr>
        <a:xfrm>
          <a:off x="0" y="0"/>
          <a:ext cx="0" cy="0"/>
          <a:chOff x="0" y="0"/>
          <a:chExt cx="0" cy="0"/>
        </a:xfrm>
      </p:grpSpPr>
      <p:sp>
        <p:nvSpPr>
          <p:cNvPr id="5" name="Text Placeholder 4"/>
          <p:cNvSpPr>
            <a:spLocks noGrp="1"/>
          </p:cNvSpPr>
          <p:nvPr>
            <p:ph type="body" sz="quarter" idx="3" hasCustomPrompt="1"/>
          </p:nvPr>
        </p:nvSpPr>
        <p:spPr>
          <a:xfrm>
            <a:off x="1" y="2995083"/>
            <a:ext cx="12192000" cy="867834"/>
          </a:xfrm>
          <a:prstGeom prst="rect">
            <a:avLst/>
          </a:prstGeom>
        </p:spPr>
        <p:txBody>
          <a:bodyPr anchor="t"/>
          <a:lstStyle>
            <a:lvl1pPr marL="0" indent="0" algn="ctr">
              <a:buNone/>
              <a:defRPr sz="4800" b="0" i="0" baseline="0">
                <a:solidFill>
                  <a:schemeClr val="tx1"/>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Chapter Divider</a:t>
            </a:r>
          </a:p>
        </p:txBody>
      </p:sp>
    </p:spTree>
    <p:extLst>
      <p:ext uri="{BB962C8B-B14F-4D97-AF65-F5344CB8AC3E}">
        <p14:creationId xmlns:p14="http://schemas.microsoft.com/office/powerpoint/2010/main" val="1566123613"/>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7906905"/>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Footer">
    <p:spTree>
      <p:nvGrpSpPr>
        <p:cNvPr id="1" name=""/>
        <p:cNvGrpSpPr/>
        <p:nvPr/>
      </p:nvGrpSpPr>
      <p:grpSpPr>
        <a:xfrm>
          <a:off x="0" y="0"/>
          <a:ext cx="0" cy="0"/>
          <a:chOff x="0" y="0"/>
          <a:chExt cx="0" cy="0"/>
        </a:xfrm>
      </p:grpSpPr>
      <p:sp>
        <p:nvSpPr>
          <p:cNvPr id="9" name="Date Placeholder 3"/>
          <p:cNvSpPr>
            <a:spLocks noGrp="1"/>
          </p:cNvSpPr>
          <p:nvPr>
            <p:ph type="dt" sz="half" idx="2"/>
          </p:nvPr>
        </p:nvSpPr>
        <p:spPr>
          <a:xfrm>
            <a:off x="609601" y="6492876"/>
            <a:ext cx="1803400" cy="365125"/>
          </a:xfrm>
          <a:prstGeom prst="rect">
            <a:avLst/>
          </a:prstGeom>
        </p:spPr>
        <p:txBody>
          <a:bodyPr vert="horz" lIns="91440" tIns="45720" rIns="91440" bIns="45720" rtlCol="0" anchor="ctr"/>
          <a:lstStyle>
            <a:lvl1pPr algn="l">
              <a:defRPr sz="800">
                <a:solidFill>
                  <a:schemeClr val="tx1">
                    <a:tint val="75000"/>
                  </a:schemeClr>
                </a:solidFill>
              </a:defRPr>
            </a:lvl1pPr>
          </a:lstStyle>
          <a:p>
            <a:r>
              <a:rPr lang="en-US"/>
              <a:t>18 Febuary 2016</a:t>
            </a:r>
            <a:endParaRPr lang="en-US" dirty="0"/>
          </a:p>
        </p:txBody>
      </p:sp>
      <p:sp>
        <p:nvSpPr>
          <p:cNvPr id="14" name="Footer Placeholder 4"/>
          <p:cNvSpPr>
            <a:spLocks noGrp="1"/>
          </p:cNvSpPr>
          <p:nvPr>
            <p:ph type="ftr" sz="quarter" idx="3"/>
          </p:nvPr>
        </p:nvSpPr>
        <p:spPr>
          <a:xfrm>
            <a:off x="2511778" y="6492876"/>
            <a:ext cx="7281333" cy="365125"/>
          </a:xfrm>
          <a:prstGeom prst="rect">
            <a:avLst/>
          </a:prstGeom>
        </p:spPr>
        <p:txBody>
          <a:bodyPr vert="horz" lIns="91440" tIns="45720" rIns="91440" bIns="45720" rtlCol="0" anchor="ctr"/>
          <a:lstStyle>
            <a:lvl1pPr algn="ctr">
              <a:defRPr sz="800">
                <a:solidFill>
                  <a:schemeClr val="tx1">
                    <a:tint val="75000"/>
                  </a:schemeClr>
                </a:solidFill>
              </a:defRPr>
            </a:lvl1pPr>
          </a:lstStyle>
          <a:p>
            <a:r>
              <a:rPr lang="en-US"/>
              <a:t>AFCEA</a:t>
            </a:r>
            <a:endParaRPr lang="en-US" dirty="0"/>
          </a:p>
        </p:txBody>
      </p:sp>
      <p:sp>
        <p:nvSpPr>
          <p:cNvPr id="15" name="Slide Number Placeholder 5"/>
          <p:cNvSpPr>
            <a:spLocks noGrp="1"/>
          </p:cNvSpPr>
          <p:nvPr>
            <p:ph type="sldNum" sz="quarter" idx="4"/>
          </p:nvPr>
        </p:nvSpPr>
        <p:spPr>
          <a:xfrm>
            <a:off x="9891890" y="6492876"/>
            <a:ext cx="1690511" cy="365125"/>
          </a:xfrm>
          <a:prstGeom prst="rect">
            <a:avLst/>
          </a:prstGeom>
        </p:spPr>
        <p:txBody>
          <a:bodyPr vert="horz" lIns="91440" tIns="45720" rIns="91440" bIns="45720" rtlCol="0" anchor="ctr"/>
          <a:lstStyle>
            <a:lvl1pPr algn="r">
              <a:defRPr sz="800">
                <a:solidFill>
                  <a:schemeClr val="tx1">
                    <a:tint val="75000"/>
                  </a:schemeClr>
                </a:solidFill>
              </a:defRPr>
            </a:lvl1pPr>
          </a:lstStyle>
          <a:p>
            <a:fld id="{1BB0B505-5A34-8746-A5A9-793D5E51FFCB}" type="slidenum">
              <a:rPr lang="en-US" smtClean="0"/>
              <a:pPr/>
              <a:t>‹#›</a:t>
            </a:fld>
            <a:endParaRPr lang="en-US" dirty="0"/>
          </a:p>
        </p:txBody>
      </p:sp>
    </p:spTree>
    <p:extLst>
      <p:ext uri="{BB962C8B-B14F-4D97-AF65-F5344CB8AC3E}">
        <p14:creationId xmlns:p14="http://schemas.microsoft.com/office/powerpoint/2010/main" val="970029748"/>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Header/Footer">
    <p:spTree>
      <p:nvGrpSpPr>
        <p:cNvPr id="1" name=""/>
        <p:cNvGrpSpPr/>
        <p:nvPr/>
      </p:nvGrpSpPr>
      <p:grpSpPr>
        <a:xfrm>
          <a:off x="0" y="0"/>
          <a:ext cx="0" cy="0"/>
          <a:chOff x="0" y="0"/>
          <a:chExt cx="0" cy="0"/>
        </a:xfrm>
      </p:grpSpPr>
      <p:sp>
        <p:nvSpPr>
          <p:cNvPr id="9" name="Date Placeholder 3"/>
          <p:cNvSpPr>
            <a:spLocks noGrp="1"/>
          </p:cNvSpPr>
          <p:nvPr>
            <p:ph type="dt" sz="half" idx="2"/>
          </p:nvPr>
        </p:nvSpPr>
        <p:spPr>
          <a:xfrm>
            <a:off x="609601" y="6492876"/>
            <a:ext cx="1803400" cy="365125"/>
          </a:xfrm>
          <a:prstGeom prst="rect">
            <a:avLst/>
          </a:prstGeom>
        </p:spPr>
        <p:txBody>
          <a:bodyPr vert="horz" lIns="91440" tIns="45720" rIns="91440" bIns="45720" rtlCol="0" anchor="ctr"/>
          <a:lstStyle>
            <a:lvl1pPr algn="l">
              <a:defRPr sz="800">
                <a:solidFill>
                  <a:schemeClr val="tx1">
                    <a:tint val="75000"/>
                  </a:schemeClr>
                </a:solidFill>
              </a:defRPr>
            </a:lvl1pPr>
          </a:lstStyle>
          <a:p>
            <a:r>
              <a:rPr lang="en-US"/>
              <a:t>18 Febuary 2016</a:t>
            </a:r>
            <a:endParaRPr lang="en-US" dirty="0"/>
          </a:p>
        </p:txBody>
      </p:sp>
      <p:sp>
        <p:nvSpPr>
          <p:cNvPr id="14" name="Footer Placeholder 4"/>
          <p:cNvSpPr>
            <a:spLocks noGrp="1"/>
          </p:cNvSpPr>
          <p:nvPr>
            <p:ph type="ftr" sz="quarter" idx="3"/>
          </p:nvPr>
        </p:nvSpPr>
        <p:spPr>
          <a:xfrm>
            <a:off x="2511778" y="6492876"/>
            <a:ext cx="7281333" cy="365125"/>
          </a:xfrm>
          <a:prstGeom prst="rect">
            <a:avLst/>
          </a:prstGeom>
        </p:spPr>
        <p:txBody>
          <a:bodyPr vert="horz" lIns="91440" tIns="45720" rIns="91440" bIns="45720" rtlCol="0" anchor="ctr"/>
          <a:lstStyle>
            <a:lvl1pPr algn="ctr">
              <a:defRPr sz="800">
                <a:solidFill>
                  <a:schemeClr val="tx1">
                    <a:tint val="75000"/>
                  </a:schemeClr>
                </a:solidFill>
              </a:defRPr>
            </a:lvl1pPr>
          </a:lstStyle>
          <a:p>
            <a:r>
              <a:rPr lang="en-US"/>
              <a:t>AFCEA</a:t>
            </a:r>
            <a:endParaRPr lang="en-US" dirty="0"/>
          </a:p>
        </p:txBody>
      </p:sp>
      <p:sp>
        <p:nvSpPr>
          <p:cNvPr id="15" name="Slide Number Placeholder 5"/>
          <p:cNvSpPr>
            <a:spLocks noGrp="1"/>
          </p:cNvSpPr>
          <p:nvPr>
            <p:ph type="sldNum" sz="quarter" idx="4"/>
          </p:nvPr>
        </p:nvSpPr>
        <p:spPr>
          <a:xfrm>
            <a:off x="9891890" y="6492876"/>
            <a:ext cx="1690511" cy="365125"/>
          </a:xfrm>
          <a:prstGeom prst="rect">
            <a:avLst/>
          </a:prstGeom>
        </p:spPr>
        <p:txBody>
          <a:bodyPr vert="horz" lIns="91440" tIns="45720" rIns="91440" bIns="45720" rtlCol="0" anchor="ctr"/>
          <a:lstStyle>
            <a:lvl1pPr algn="r">
              <a:defRPr sz="800">
                <a:solidFill>
                  <a:schemeClr val="tx1">
                    <a:tint val="75000"/>
                  </a:schemeClr>
                </a:solidFill>
              </a:defRPr>
            </a:lvl1pPr>
          </a:lstStyle>
          <a:p>
            <a:fld id="{1BB0B505-5A34-8746-A5A9-793D5E51FFCB}" type="slidenum">
              <a:rPr lang="en-US" smtClean="0"/>
              <a:pPr/>
              <a:t>‹#›</a:t>
            </a:fld>
            <a:endParaRPr lang="en-US" dirty="0"/>
          </a:p>
        </p:txBody>
      </p:sp>
      <p:sp>
        <p:nvSpPr>
          <p:cNvPr id="13" name="Text Placeholder 13"/>
          <p:cNvSpPr>
            <a:spLocks noGrp="1"/>
          </p:cNvSpPr>
          <p:nvPr>
            <p:ph type="body" sz="quarter" idx="14" hasCustomPrompt="1"/>
          </p:nvPr>
        </p:nvSpPr>
        <p:spPr>
          <a:xfrm>
            <a:off x="632180" y="917223"/>
            <a:ext cx="10974917" cy="327905"/>
          </a:xfrm>
          <a:prstGeom prst="rect">
            <a:avLst/>
          </a:prstGeom>
        </p:spPr>
        <p:txBody>
          <a:bodyPr vert="horz"/>
          <a:lstStyle>
            <a:lvl1pPr marL="0" indent="0">
              <a:buFontTx/>
              <a:buNone/>
              <a:defRPr sz="2000" baseline="0">
                <a:solidFill>
                  <a:srgbClr val="000000"/>
                </a:solidFill>
              </a:defRPr>
            </a:lvl1pPr>
            <a:lvl2pPr marL="457200" indent="0">
              <a:buFontTx/>
              <a:buNone/>
              <a:defRPr sz="2000"/>
            </a:lvl2pPr>
            <a:lvl3pPr marL="914400" indent="0">
              <a:buFontTx/>
              <a:buNone/>
              <a:defRPr sz="2000"/>
            </a:lvl3pPr>
            <a:lvl4pPr marL="1371600" indent="0">
              <a:buFontTx/>
              <a:buNone/>
              <a:defRPr sz="2000"/>
            </a:lvl4pPr>
            <a:lvl5pPr marL="1828800" indent="0">
              <a:buFontTx/>
              <a:buNone/>
              <a:defRPr sz="2000"/>
            </a:lvl5pPr>
          </a:lstStyle>
          <a:p>
            <a:pPr lvl="0"/>
            <a:r>
              <a:rPr lang="en-US" dirty="0"/>
              <a:t>Click to Edit Subhead</a:t>
            </a:r>
          </a:p>
        </p:txBody>
      </p:sp>
      <p:sp>
        <p:nvSpPr>
          <p:cNvPr id="16" name="Title 1"/>
          <p:cNvSpPr>
            <a:spLocks noGrp="1"/>
          </p:cNvSpPr>
          <p:nvPr>
            <p:ph type="ctrTitle" hasCustomPrompt="1"/>
          </p:nvPr>
        </p:nvSpPr>
        <p:spPr>
          <a:xfrm>
            <a:off x="605368" y="454026"/>
            <a:ext cx="10977032" cy="436031"/>
          </a:xfrm>
          <a:prstGeom prst="rect">
            <a:avLst/>
          </a:prstGeom>
        </p:spPr>
        <p:txBody>
          <a:bodyPr anchor="t">
            <a:noAutofit/>
          </a:bodyPr>
          <a:lstStyle>
            <a:lvl1pPr algn="l">
              <a:defRPr sz="2800" b="1" i="0" cap="none">
                <a:solidFill>
                  <a:schemeClr val="tx1"/>
                </a:solidFill>
                <a:latin typeface="Arial"/>
                <a:cs typeface="Arial"/>
              </a:defRPr>
            </a:lvl1pPr>
          </a:lstStyle>
          <a:p>
            <a:r>
              <a:rPr lang="en-US" dirty="0"/>
              <a:t>Click to Edit Header</a:t>
            </a:r>
          </a:p>
        </p:txBody>
      </p:sp>
    </p:spTree>
    <p:extLst>
      <p:ext uri="{BB962C8B-B14F-4D97-AF65-F5344CB8AC3E}">
        <p14:creationId xmlns:p14="http://schemas.microsoft.com/office/powerpoint/2010/main" val="1430950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0" y="457200"/>
            <a:ext cx="3932237"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5183188" y="987429"/>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90"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05C254BB-6854-4893-B510-576D1548A736}" type="datetimeFigureOut">
              <a:rPr lang="en-US" smtClean="0">
                <a:solidFill>
                  <a:prstClr val="black">
                    <a:tint val="75000"/>
                  </a:prstClr>
                </a:solidFill>
              </a:rPr>
              <a:pPr/>
              <a:t>11/6/2018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625C60DB-334C-454E-B210-77B0864F575E}"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hf hdr="0"/>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ext Box">
    <p:spTree>
      <p:nvGrpSpPr>
        <p:cNvPr id="1" name=""/>
        <p:cNvGrpSpPr/>
        <p:nvPr/>
      </p:nvGrpSpPr>
      <p:grpSpPr>
        <a:xfrm>
          <a:off x="0" y="0"/>
          <a:ext cx="0" cy="0"/>
          <a:chOff x="0" y="0"/>
          <a:chExt cx="0" cy="0"/>
        </a:xfrm>
      </p:grpSpPr>
      <p:sp>
        <p:nvSpPr>
          <p:cNvPr id="10" name="Date Placeholder 3"/>
          <p:cNvSpPr>
            <a:spLocks noGrp="1"/>
          </p:cNvSpPr>
          <p:nvPr>
            <p:ph type="dt" sz="half" idx="2"/>
          </p:nvPr>
        </p:nvSpPr>
        <p:spPr>
          <a:xfrm>
            <a:off x="609601" y="6492876"/>
            <a:ext cx="1803400" cy="365125"/>
          </a:xfrm>
          <a:prstGeom prst="rect">
            <a:avLst/>
          </a:prstGeom>
        </p:spPr>
        <p:txBody>
          <a:bodyPr vert="horz" lIns="91440" tIns="45720" rIns="91440" bIns="45720" rtlCol="0" anchor="ctr"/>
          <a:lstStyle>
            <a:lvl1pPr algn="l">
              <a:defRPr sz="800">
                <a:solidFill>
                  <a:schemeClr val="tx1">
                    <a:tint val="75000"/>
                  </a:schemeClr>
                </a:solidFill>
              </a:defRPr>
            </a:lvl1pPr>
          </a:lstStyle>
          <a:p>
            <a:r>
              <a:rPr lang="en-US"/>
              <a:t>18 Febuary 2016</a:t>
            </a:r>
            <a:endParaRPr lang="en-US" dirty="0"/>
          </a:p>
        </p:txBody>
      </p:sp>
      <p:sp>
        <p:nvSpPr>
          <p:cNvPr id="11" name="Footer Placeholder 4"/>
          <p:cNvSpPr>
            <a:spLocks noGrp="1"/>
          </p:cNvSpPr>
          <p:nvPr>
            <p:ph type="ftr" sz="quarter" idx="3"/>
          </p:nvPr>
        </p:nvSpPr>
        <p:spPr>
          <a:xfrm>
            <a:off x="2511778" y="6492876"/>
            <a:ext cx="7281333" cy="365125"/>
          </a:xfrm>
          <a:prstGeom prst="rect">
            <a:avLst/>
          </a:prstGeom>
        </p:spPr>
        <p:txBody>
          <a:bodyPr vert="horz" lIns="91440" tIns="45720" rIns="91440" bIns="45720" rtlCol="0" anchor="ctr"/>
          <a:lstStyle>
            <a:lvl1pPr algn="ctr">
              <a:defRPr sz="800">
                <a:solidFill>
                  <a:schemeClr val="tx1">
                    <a:tint val="75000"/>
                  </a:schemeClr>
                </a:solidFill>
              </a:defRPr>
            </a:lvl1pPr>
          </a:lstStyle>
          <a:p>
            <a:r>
              <a:rPr lang="en-US"/>
              <a:t>AFCEA</a:t>
            </a:r>
            <a:endParaRPr lang="en-US" dirty="0"/>
          </a:p>
        </p:txBody>
      </p:sp>
      <p:sp>
        <p:nvSpPr>
          <p:cNvPr id="12" name="Slide Number Placeholder 5"/>
          <p:cNvSpPr>
            <a:spLocks noGrp="1"/>
          </p:cNvSpPr>
          <p:nvPr>
            <p:ph type="sldNum" sz="quarter" idx="4"/>
          </p:nvPr>
        </p:nvSpPr>
        <p:spPr>
          <a:xfrm>
            <a:off x="9891890" y="6492876"/>
            <a:ext cx="1690511" cy="365125"/>
          </a:xfrm>
          <a:prstGeom prst="rect">
            <a:avLst/>
          </a:prstGeom>
        </p:spPr>
        <p:txBody>
          <a:bodyPr vert="horz" lIns="91440" tIns="45720" rIns="91440" bIns="45720" rtlCol="0" anchor="ctr"/>
          <a:lstStyle>
            <a:lvl1pPr algn="r">
              <a:defRPr sz="800">
                <a:solidFill>
                  <a:schemeClr val="tx1">
                    <a:tint val="75000"/>
                  </a:schemeClr>
                </a:solidFill>
              </a:defRPr>
            </a:lvl1pPr>
          </a:lstStyle>
          <a:p>
            <a:fld id="{1BB0B505-5A34-8746-A5A9-793D5E51FFCB}" type="slidenum">
              <a:rPr lang="en-US" smtClean="0"/>
              <a:pPr/>
              <a:t>‹#›</a:t>
            </a:fld>
            <a:endParaRPr lang="en-US" dirty="0"/>
          </a:p>
        </p:txBody>
      </p:sp>
      <p:sp>
        <p:nvSpPr>
          <p:cNvPr id="15" name="Text Placeholder 13"/>
          <p:cNvSpPr>
            <a:spLocks noGrp="1"/>
          </p:cNvSpPr>
          <p:nvPr>
            <p:ph type="body" sz="quarter" idx="16" hasCustomPrompt="1"/>
          </p:nvPr>
        </p:nvSpPr>
        <p:spPr>
          <a:xfrm>
            <a:off x="632180" y="917223"/>
            <a:ext cx="10974917" cy="327905"/>
          </a:xfrm>
          <a:prstGeom prst="rect">
            <a:avLst/>
          </a:prstGeom>
        </p:spPr>
        <p:txBody>
          <a:bodyPr vert="horz"/>
          <a:lstStyle>
            <a:lvl1pPr marL="0" indent="0">
              <a:buFontTx/>
              <a:buNone/>
              <a:defRPr sz="2000" baseline="0">
                <a:solidFill>
                  <a:srgbClr val="000000"/>
                </a:solidFill>
              </a:defRPr>
            </a:lvl1pPr>
            <a:lvl2pPr marL="457200" indent="0">
              <a:buFontTx/>
              <a:buNone/>
              <a:defRPr sz="2000"/>
            </a:lvl2pPr>
            <a:lvl3pPr marL="914400" indent="0">
              <a:buFontTx/>
              <a:buNone/>
              <a:defRPr sz="2000"/>
            </a:lvl3pPr>
            <a:lvl4pPr marL="1371600" indent="0">
              <a:buFontTx/>
              <a:buNone/>
              <a:defRPr sz="2000"/>
            </a:lvl4pPr>
            <a:lvl5pPr marL="1828800" indent="0">
              <a:buFontTx/>
              <a:buNone/>
              <a:defRPr sz="2000"/>
            </a:lvl5pPr>
          </a:lstStyle>
          <a:p>
            <a:pPr lvl="0"/>
            <a:r>
              <a:rPr lang="en-US" dirty="0"/>
              <a:t>Click to Edit Subhead</a:t>
            </a:r>
          </a:p>
        </p:txBody>
      </p:sp>
      <p:sp>
        <p:nvSpPr>
          <p:cNvPr id="16" name="Title 1"/>
          <p:cNvSpPr>
            <a:spLocks noGrp="1"/>
          </p:cNvSpPr>
          <p:nvPr>
            <p:ph type="ctrTitle" hasCustomPrompt="1"/>
          </p:nvPr>
        </p:nvSpPr>
        <p:spPr>
          <a:xfrm>
            <a:off x="605368" y="454026"/>
            <a:ext cx="10977032" cy="436031"/>
          </a:xfrm>
          <a:prstGeom prst="rect">
            <a:avLst/>
          </a:prstGeom>
        </p:spPr>
        <p:txBody>
          <a:bodyPr anchor="t">
            <a:noAutofit/>
          </a:bodyPr>
          <a:lstStyle>
            <a:lvl1pPr algn="l">
              <a:defRPr sz="2800" b="1" i="0" cap="none">
                <a:solidFill>
                  <a:srgbClr val="000000"/>
                </a:solidFill>
                <a:latin typeface="Arial"/>
                <a:cs typeface="Arial"/>
              </a:defRPr>
            </a:lvl1pPr>
          </a:lstStyle>
          <a:p>
            <a:r>
              <a:rPr lang="en-US" dirty="0"/>
              <a:t>Click to Edit Header</a:t>
            </a:r>
          </a:p>
        </p:txBody>
      </p:sp>
      <p:sp>
        <p:nvSpPr>
          <p:cNvPr id="3" name="Text Placeholder 2"/>
          <p:cNvSpPr>
            <a:spLocks noGrp="1"/>
          </p:cNvSpPr>
          <p:nvPr>
            <p:ph type="body" sz="quarter" idx="17"/>
          </p:nvPr>
        </p:nvSpPr>
        <p:spPr>
          <a:xfrm>
            <a:off x="609600" y="1476964"/>
            <a:ext cx="10998200" cy="4815887"/>
          </a:xfrm>
          <a:prstGeom prst="rect">
            <a:avLst/>
          </a:prstGeom>
        </p:spPr>
        <p:txBody>
          <a:bodyPr vert="horz"/>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74236171"/>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ontent with Bulleted List">
    <p:spTree>
      <p:nvGrpSpPr>
        <p:cNvPr id="1" name=""/>
        <p:cNvGrpSpPr/>
        <p:nvPr/>
      </p:nvGrpSpPr>
      <p:grpSpPr>
        <a:xfrm>
          <a:off x="0" y="0"/>
          <a:ext cx="0" cy="0"/>
          <a:chOff x="0" y="0"/>
          <a:chExt cx="0" cy="0"/>
        </a:xfrm>
      </p:grpSpPr>
      <p:sp>
        <p:nvSpPr>
          <p:cNvPr id="15" name="Date Placeholder 3"/>
          <p:cNvSpPr>
            <a:spLocks noGrp="1"/>
          </p:cNvSpPr>
          <p:nvPr>
            <p:ph type="dt" sz="half" idx="2"/>
          </p:nvPr>
        </p:nvSpPr>
        <p:spPr>
          <a:xfrm>
            <a:off x="609601" y="6492876"/>
            <a:ext cx="1803400" cy="365125"/>
          </a:xfrm>
          <a:prstGeom prst="rect">
            <a:avLst/>
          </a:prstGeom>
        </p:spPr>
        <p:txBody>
          <a:bodyPr vert="horz" lIns="91440" tIns="45720" rIns="91440" bIns="45720" rtlCol="0" anchor="ctr"/>
          <a:lstStyle>
            <a:lvl1pPr algn="l">
              <a:defRPr sz="800">
                <a:solidFill>
                  <a:schemeClr val="tx1">
                    <a:tint val="75000"/>
                  </a:schemeClr>
                </a:solidFill>
              </a:defRPr>
            </a:lvl1pPr>
          </a:lstStyle>
          <a:p>
            <a:r>
              <a:rPr lang="en-US"/>
              <a:t>18 Febuary 2016</a:t>
            </a:r>
            <a:endParaRPr lang="en-US" dirty="0"/>
          </a:p>
        </p:txBody>
      </p:sp>
      <p:sp>
        <p:nvSpPr>
          <p:cNvPr id="16" name="Footer Placeholder 4"/>
          <p:cNvSpPr>
            <a:spLocks noGrp="1"/>
          </p:cNvSpPr>
          <p:nvPr>
            <p:ph type="ftr" sz="quarter" idx="3"/>
          </p:nvPr>
        </p:nvSpPr>
        <p:spPr>
          <a:xfrm>
            <a:off x="2511778" y="6492876"/>
            <a:ext cx="7281333" cy="365125"/>
          </a:xfrm>
          <a:prstGeom prst="rect">
            <a:avLst/>
          </a:prstGeom>
        </p:spPr>
        <p:txBody>
          <a:bodyPr vert="horz" lIns="91440" tIns="45720" rIns="91440" bIns="45720" rtlCol="0" anchor="ctr"/>
          <a:lstStyle>
            <a:lvl1pPr algn="ctr">
              <a:defRPr sz="800">
                <a:solidFill>
                  <a:schemeClr val="tx1">
                    <a:tint val="75000"/>
                  </a:schemeClr>
                </a:solidFill>
              </a:defRPr>
            </a:lvl1pPr>
          </a:lstStyle>
          <a:p>
            <a:r>
              <a:rPr lang="en-US"/>
              <a:t>AFCEA</a:t>
            </a:r>
            <a:endParaRPr lang="en-US" dirty="0"/>
          </a:p>
        </p:txBody>
      </p:sp>
      <p:sp>
        <p:nvSpPr>
          <p:cNvPr id="21" name="Slide Number Placeholder 5"/>
          <p:cNvSpPr>
            <a:spLocks noGrp="1"/>
          </p:cNvSpPr>
          <p:nvPr>
            <p:ph type="sldNum" sz="quarter" idx="4"/>
          </p:nvPr>
        </p:nvSpPr>
        <p:spPr>
          <a:xfrm>
            <a:off x="9891890" y="6492876"/>
            <a:ext cx="1690511" cy="365125"/>
          </a:xfrm>
          <a:prstGeom prst="rect">
            <a:avLst/>
          </a:prstGeom>
        </p:spPr>
        <p:txBody>
          <a:bodyPr vert="horz" lIns="91440" tIns="45720" rIns="91440" bIns="45720" rtlCol="0" anchor="ctr"/>
          <a:lstStyle>
            <a:lvl1pPr algn="r">
              <a:defRPr sz="800">
                <a:solidFill>
                  <a:schemeClr val="tx1">
                    <a:tint val="75000"/>
                  </a:schemeClr>
                </a:solidFill>
              </a:defRPr>
            </a:lvl1pPr>
          </a:lstStyle>
          <a:p>
            <a:fld id="{1BB0B505-5A34-8746-A5A9-793D5E51FFCB}" type="slidenum">
              <a:rPr lang="en-US" smtClean="0"/>
              <a:pPr/>
              <a:t>‹#›</a:t>
            </a:fld>
            <a:endParaRPr lang="en-US" dirty="0"/>
          </a:p>
        </p:txBody>
      </p:sp>
      <p:sp>
        <p:nvSpPr>
          <p:cNvPr id="18" name="Text Placeholder 13"/>
          <p:cNvSpPr>
            <a:spLocks noGrp="1"/>
          </p:cNvSpPr>
          <p:nvPr>
            <p:ph type="body" sz="quarter" idx="17" hasCustomPrompt="1"/>
          </p:nvPr>
        </p:nvSpPr>
        <p:spPr>
          <a:xfrm>
            <a:off x="632180" y="917223"/>
            <a:ext cx="10974917" cy="327905"/>
          </a:xfrm>
          <a:prstGeom prst="rect">
            <a:avLst/>
          </a:prstGeom>
        </p:spPr>
        <p:txBody>
          <a:bodyPr vert="horz"/>
          <a:lstStyle>
            <a:lvl1pPr marL="0" indent="0">
              <a:buFontTx/>
              <a:buNone/>
              <a:defRPr sz="2000" baseline="0">
                <a:solidFill>
                  <a:srgbClr val="000000"/>
                </a:solidFill>
              </a:defRPr>
            </a:lvl1pPr>
            <a:lvl2pPr marL="457200" indent="0">
              <a:buFontTx/>
              <a:buNone/>
              <a:defRPr sz="2000"/>
            </a:lvl2pPr>
            <a:lvl3pPr marL="914400" indent="0">
              <a:buFontTx/>
              <a:buNone/>
              <a:defRPr sz="2000"/>
            </a:lvl3pPr>
            <a:lvl4pPr marL="1371600" indent="0">
              <a:buFontTx/>
              <a:buNone/>
              <a:defRPr sz="2000"/>
            </a:lvl4pPr>
            <a:lvl5pPr marL="1828800" indent="0">
              <a:buFontTx/>
              <a:buNone/>
              <a:defRPr sz="2000"/>
            </a:lvl5pPr>
          </a:lstStyle>
          <a:p>
            <a:pPr lvl="0"/>
            <a:r>
              <a:rPr lang="en-US" dirty="0"/>
              <a:t>Click to Edit Subhead</a:t>
            </a:r>
          </a:p>
        </p:txBody>
      </p:sp>
      <p:sp>
        <p:nvSpPr>
          <p:cNvPr id="19" name="Title 1"/>
          <p:cNvSpPr>
            <a:spLocks noGrp="1"/>
          </p:cNvSpPr>
          <p:nvPr>
            <p:ph type="ctrTitle" hasCustomPrompt="1"/>
          </p:nvPr>
        </p:nvSpPr>
        <p:spPr>
          <a:xfrm>
            <a:off x="605368" y="454026"/>
            <a:ext cx="10977032" cy="436031"/>
          </a:xfrm>
          <a:prstGeom prst="rect">
            <a:avLst/>
          </a:prstGeom>
        </p:spPr>
        <p:txBody>
          <a:bodyPr anchor="t">
            <a:noAutofit/>
          </a:bodyPr>
          <a:lstStyle>
            <a:lvl1pPr algn="l">
              <a:defRPr sz="2800" b="1" i="0" cap="none">
                <a:solidFill>
                  <a:srgbClr val="000000"/>
                </a:solidFill>
                <a:latin typeface="Arial"/>
                <a:cs typeface="Arial"/>
              </a:defRPr>
            </a:lvl1pPr>
          </a:lstStyle>
          <a:p>
            <a:r>
              <a:rPr lang="en-US" dirty="0"/>
              <a:t>Click to Edit Header</a:t>
            </a:r>
          </a:p>
        </p:txBody>
      </p:sp>
      <p:sp>
        <p:nvSpPr>
          <p:cNvPr id="3" name="Text Placeholder 2"/>
          <p:cNvSpPr>
            <a:spLocks noGrp="1"/>
          </p:cNvSpPr>
          <p:nvPr>
            <p:ph type="body" sz="quarter" idx="18"/>
          </p:nvPr>
        </p:nvSpPr>
        <p:spPr>
          <a:xfrm>
            <a:off x="6237816" y="1476964"/>
            <a:ext cx="5344584" cy="4815887"/>
          </a:xfrm>
          <a:prstGeom prst="rect">
            <a:avLst/>
          </a:prstGeom>
        </p:spPr>
        <p:txBody>
          <a:bodyPr vert="horz"/>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20"/>
          </p:nvPr>
        </p:nvSpPr>
        <p:spPr>
          <a:xfrm>
            <a:off x="605368" y="1476376"/>
            <a:ext cx="5365201" cy="4816475"/>
          </a:xfrm>
          <a:prstGeom prst="rect">
            <a:avLst/>
          </a:prstGeom>
        </p:spPr>
        <p:txBody>
          <a:bodyPr vert="horz"/>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58252914"/>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sp>
        <p:nvSpPr>
          <p:cNvPr id="15" name="Date Placeholder 3"/>
          <p:cNvSpPr>
            <a:spLocks noGrp="1"/>
          </p:cNvSpPr>
          <p:nvPr>
            <p:ph type="dt" sz="half" idx="2"/>
          </p:nvPr>
        </p:nvSpPr>
        <p:spPr>
          <a:xfrm>
            <a:off x="609601" y="6492876"/>
            <a:ext cx="1803400" cy="365125"/>
          </a:xfrm>
          <a:prstGeom prst="rect">
            <a:avLst/>
          </a:prstGeom>
        </p:spPr>
        <p:txBody>
          <a:bodyPr vert="horz" lIns="91440" tIns="45720" rIns="91440" bIns="45720" rtlCol="0" anchor="ctr"/>
          <a:lstStyle>
            <a:lvl1pPr algn="l">
              <a:defRPr sz="800">
                <a:solidFill>
                  <a:schemeClr val="tx1">
                    <a:tint val="75000"/>
                  </a:schemeClr>
                </a:solidFill>
              </a:defRPr>
            </a:lvl1pPr>
          </a:lstStyle>
          <a:p>
            <a:r>
              <a:rPr lang="en-US"/>
              <a:t>18 Febuary 2016</a:t>
            </a:r>
            <a:endParaRPr lang="en-US" dirty="0"/>
          </a:p>
        </p:txBody>
      </p:sp>
      <p:sp>
        <p:nvSpPr>
          <p:cNvPr id="16" name="Footer Placeholder 4"/>
          <p:cNvSpPr>
            <a:spLocks noGrp="1"/>
          </p:cNvSpPr>
          <p:nvPr>
            <p:ph type="ftr" sz="quarter" idx="3"/>
          </p:nvPr>
        </p:nvSpPr>
        <p:spPr>
          <a:xfrm>
            <a:off x="2511778" y="6492876"/>
            <a:ext cx="7281333" cy="365125"/>
          </a:xfrm>
          <a:prstGeom prst="rect">
            <a:avLst/>
          </a:prstGeom>
        </p:spPr>
        <p:txBody>
          <a:bodyPr vert="horz" lIns="91440" tIns="45720" rIns="91440" bIns="45720" rtlCol="0" anchor="ctr"/>
          <a:lstStyle>
            <a:lvl1pPr algn="ctr">
              <a:defRPr sz="800">
                <a:solidFill>
                  <a:schemeClr val="tx1">
                    <a:tint val="75000"/>
                  </a:schemeClr>
                </a:solidFill>
              </a:defRPr>
            </a:lvl1pPr>
          </a:lstStyle>
          <a:p>
            <a:r>
              <a:rPr lang="en-US"/>
              <a:t>AFCEA</a:t>
            </a:r>
            <a:endParaRPr lang="en-US" dirty="0"/>
          </a:p>
        </p:txBody>
      </p:sp>
      <p:sp>
        <p:nvSpPr>
          <p:cNvPr id="21" name="Slide Number Placeholder 5"/>
          <p:cNvSpPr>
            <a:spLocks noGrp="1"/>
          </p:cNvSpPr>
          <p:nvPr>
            <p:ph type="sldNum" sz="quarter" idx="4"/>
          </p:nvPr>
        </p:nvSpPr>
        <p:spPr>
          <a:xfrm>
            <a:off x="9891890" y="6492876"/>
            <a:ext cx="1690511" cy="365125"/>
          </a:xfrm>
          <a:prstGeom prst="rect">
            <a:avLst/>
          </a:prstGeom>
        </p:spPr>
        <p:txBody>
          <a:bodyPr vert="horz" lIns="91440" tIns="45720" rIns="91440" bIns="45720" rtlCol="0" anchor="ctr"/>
          <a:lstStyle>
            <a:lvl1pPr algn="r">
              <a:defRPr sz="800">
                <a:solidFill>
                  <a:schemeClr val="tx1">
                    <a:tint val="75000"/>
                  </a:schemeClr>
                </a:solidFill>
              </a:defRPr>
            </a:lvl1pPr>
          </a:lstStyle>
          <a:p>
            <a:fld id="{1BB0B505-5A34-8746-A5A9-793D5E51FFCB}" type="slidenum">
              <a:rPr lang="en-US" smtClean="0"/>
              <a:pPr/>
              <a:t>‹#›</a:t>
            </a:fld>
            <a:endParaRPr lang="en-US" dirty="0"/>
          </a:p>
        </p:txBody>
      </p:sp>
      <p:sp>
        <p:nvSpPr>
          <p:cNvPr id="18" name="Text Placeholder 13"/>
          <p:cNvSpPr>
            <a:spLocks noGrp="1"/>
          </p:cNvSpPr>
          <p:nvPr>
            <p:ph type="body" sz="quarter" idx="17" hasCustomPrompt="1"/>
          </p:nvPr>
        </p:nvSpPr>
        <p:spPr>
          <a:xfrm>
            <a:off x="632180" y="917223"/>
            <a:ext cx="10974917" cy="327905"/>
          </a:xfrm>
          <a:prstGeom prst="rect">
            <a:avLst/>
          </a:prstGeom>
        </p:spPr>
        <p:txBody>
          <a:bodyPr vert="horz"/>
          <a:lstStyle>
            <a:lvl1pPr marL="0" indent="0">
              <a:buFontTx/>
              <a:buNone/>
              <a:defRPr sz="2000" baseline="0">
                <a:solidFill>
                  <a:srgbClr val="000000"/>
                </a:solidFill>
              </a:defRPr>
            </a:lvl1pPr>
            <a:lvl2pPr marL="457200" indent="0">
              <a:buFontTx/>
              <a:buNone/>
              <a:defRPr sz="2000"/>
            </a:lvl2pPr>
            <a:lvl3pPr marL="914400" indent="0">
              <a:buFontTx/>
              <a:buNone/>
              <a:defRPr sz="2000"/>
            </a:lvl3pPr>
            <a:lvl4pPr marL="1371600" indent="0">
              <a:buFontTx/>
              <a:buNone/>
              <a:defRPr sz="2000"/>
            </a:lvl4pPr>
            <a:lvl5pPr marL="1828800" indent="0">
              <a:buFontTx/>
              <a:buNone/>
              <a:defRPr sz="2000"/>
            </a:lvl5pPr>
          </a:lstStyle>
          <a:p>
            <a:pPr lvl="0"/>
            <a:r>
              <a:rPr lang="en-US" dirty="0"/>
              <a:t>Click to Edit Subhead</a:t>
            </a:r>
          </a:p>
        </p:txBody>
      </p:sp>
      <p:sp>
        <p:nvSpPr>
          <p:cNvPr id="19" name="Title 1"/>
          <p:cNvSpPr>
            <a:spLocks noGrp="1"/>
          </p:cNvSpPr>
          <p:nvPr>
            <p:ph type="ctrTitle" hasCustomPrompt="1"/>
          </p:nvPr>
        </p:nvSpPr>
        <p:spPr>
          <a:xfrm>
            <a:off x="605368" y="454026"/>
            <a:ext cx="10977032" cy="436031"/>
          </a:xfrm>
          <a:prstGeom prst="rect">
            <a:avLst/>
          </a:prstGeom>
        </p:spPr>
        <p:txBody>
          <a:bodyPr anchor="t">
            <a:noAutofit/>
          </a:bodyPr>
          <a:lstStyle>
            <a:lvl1pPr algn="l">
              <a:defRPr sz="2800" b="1" i="0" cap="none">
                <a:solidFill>
                  <a:srgbClr val="000000"/>
                </a:solidFill>
                <a:latin typeface="Arial"/>
                <a:cs typeface="Arial"/>
              </a:defRPr>
            </a:lvl1pPr>
          </a:lstStyle>
          <a:p>
            <a:r>
              <a:rPr lang="en-US" dirty="0"/>
              <a:t>Click to Edit Header</a:t>
            </a:r>
          </a:p>
        </p:txBody>
      </p:sp>
      <p:sp>
        <p:nvSpPr>
          <p:cNvPr id="14" name="Picture Placeholder 7"/>
          <p:cNvSpPr>
            <a:spLocks noGrp="1"/>
          </p:cNvSpPr>
          <p:nvPr>
            <p:ph type="pic" sz="quarter" idx="13"/>
          </p:nvPr>
        </p:nvSpPr>
        <p:spPr>
          <a:xfrm>
            <a:off x="0" y="1476375"/>
            <a:ext cx="12192000" cy="4816475"/>
          </a:xfrm>
          <a:prstGeom prst="rect">
            <a:avLst/>
          </a:prstGeom>
        </p:spPr>
        <p:txBody>
          <a:bodyPr vert="horz" anchor="ctr"/>
          <a:lstStyle>
            <a:lvl1pPr marL="0" indent="0" algn="ctr">
              <a:buFontTx/>
              <a:buNone/>
              <a:defRPr sz="1600">
                <a:solidFill>
                  <a:srgbClr val="000000"/>
                </a:solidFill>
              </a:defRPr>
            </a:lvl1pPr>
          </a:lstStyle>
          <a:p>
            <a:endParaRPr lang="en-US" dirty="0"/>
          </a:p>
          <a:p>
            <a:r>
              <a:rPr lang="en-US" dirty="0"/>
              <a:t>\</a:t>
            </a:r>
          </a:p>
          <a:p>
            <a:r>
              <a:rPr lang="en-US" dirty="0"/>
              <a:t>Click Icon to Add Picture</a:t>
            </a:r>
          </a:p>
        </p:txBody>
      </p:sp>
    </p:spTree>
    <p:extLst>
      <p:ext uri="{BB962C8B-B14F-4D97-AF65-F5344CB8AC3E}">
        <p14:creationId xmlns:p14="http://schemas.microsoft.com/office/powerpoint/2010/main" val="3123735807"/>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16000" y="352052"/>
            <a:ext cx="10160000" cy="715962"/>
          </a:xfrm>
          <a:prstGeom prst="rect">
            <a:avLst/>
          </a:prstGeom>
        </p:spPr>
        <p:txBody>
          <a:bodyPr/>
          <a:lstStyle/>
          <a:p>
            <a:r>
              <a:rPr lang="en-US"/>
              <a:t>Click to edit Master title style</a:t>
            </a:r>
          </a:p>
        </p:txBody>
      </p:sp>
      <p:sp>
        <p:nvSpPr>
          <p:cNvPr id="8" name="Text Placeholder 7"/>
          <p:cNvSpPr>
            <a:spLocks noGrp="1"/>
          </p:cNvSpPr>
          <p:nvPr>
            <p:ph type="body" sz="quarter" idx="13"/>
          </p:nvPr>
        </p:nvSpPr>
        <p:spPr>
          <a:xfrm>
            <a:off x="1131067" y="1311276"/>
            <a:ext cx="10767151" cy="4670884"/>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78692935"/>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76251" y="347663"/>
            <a:ext cx="7880349" cy="704850"/>
          </a:xfrm>
          <a:prstGeom prst="rect">
            <a:avLst/>
          </a:prstGeom>
        </p:spPr>
        <p:txBody>
          <a:bodyPr/>
          <a:lstStyle/>
          <a:p>
            <a:r>
              <a:rPr lang="en-US"/>
              <a:t>Click to edit Master title style</a:t>
            </a:r>
          </a:p>
        </p:txBody>
      </p:sp>
      <p:sp>
        <p:nvSpPr>
          <p:cNvPr id="3" name="Date Placeholder 3"/>
          <p:cNvSpPr>
            <a:spLocks noGrp="1"/>
          </p:cNvSpPr>
          <p:nvPr>
            <p:ph type="dt" sz="half" idx="10"/>
          </p:nvPr>
        </p:nvSpPr>
        <p:spPr>
          <a:xfrm>
            <a:off x="609600" y="6356351"/>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r>
              <a:rPr lang="en-US" altLang="en-US">
                <a:solidFill>
                  <a:prstClr val="black"/>
                </a:solidFill>
                <a:latin typeface="Arial"/>
              </a:rPr>
              <a:t>18 Febuary 2016</a:t>
            </a:r>
          </a:p>
        </p:txBody>
      </p:sp>
      <p:sp>
        <p:nvSpPr>
          <p:cNvPr id="4" name="Footer Placeholder 4"/>
          <p:cNvSpPr>
            <a:spLocks noGrp="1"/>
          </p:cNvSpPr>
          <p:nvPr>
            <p:ph type="ftr" sz="quarter" idx="11"/>
          </p:nvPr>
        </p:nvSpPr>
        <p:spPr>
          <a:xfrm>
            <a:off x="4165600" y="6356351"/>
            <a:ext cx="3860800" cy="365125"/>
          </a:xfrm>
          <a:prstGeom prst="rect">
            <a:avLst/>
          </a:prstGeom>
        </p:spPr>
        <p:txBody>
          <a:bodyPr/>
          <a:lstStyle>
            <a:lvl1pPr eaLnBrk="1" hangingPunct="1">
              <a:defRPr>
                <a:latin typeface="Calibri" pitchFamily="34" charset="0"/>
                <a:ea typeface="+mn-ea"/>
                <a:cs typeface="Arial" pitchFamily="34" charset="0"/>
              </a:defRPr>
            </a:lvl1pPr>
          </a:lstStyle>
          <a:p>
            <a:pPr>
              <a:defRPr/>
            </a:pPr>
            <a:r>
              <a:rPr lang="en-US">
                <a:solidFill>
                  <a:prstClr val="black"/>
                </a:solidFill>
              </a:rPr>
              <a:t>AFCEA</a:t>
            </a:r>
          </a:p>
        </p:txBody>
      </p:sp>
      <p:sp>
        <p:nvSpPr>
          <p:cNvPr id="5" name="Slide Number Placeholder 5"/>
          <p:cNvSpPr>
            <a:spLocks noGrp="1"/>
          </p:cNvSpPr>
          <p:nvPr>
            <p:ph type="sldNum" sz="quarter" idx="12"/>
          </p:nvPr>
        </p:nvSpPr>
        <p:spPr>
          <a:xfrm>
            <a:off x="8737600" y="6356351"/>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EE8919CE-62B1-415D-86B1-ED5D5BD46C89}" type="slidenum">
              <a:rPr lang="en-US" altLang="en-US">
                <a:solidFill>
                  <a:prstClr val="black"/>
                </a:solidFill>
                <a:latin typeface="Arial"/>
              </a:rPr>
              <a:pPr>
                <a:defRPr/>
              </a:pPr>
              <a:t>‹#›</a:t>
            </a:fld>
            <a:endParaRPr lang="en-US" altLang="en-US">
              <a:solidFill>
                <a:prstClr val="black"/>
              </a:solidFill>
              <a:latin typeface="Arial"/>
            </a:endParaRPr>
          </a:p>
        </p:txBody>
      </p:sp>
    </p:spTree>
    <p:extLst>
      <p:ext uri="{BB962C8B-B14F-4D97-AF65-F5344CB8AC3E}">
        <p14:creationId xmlns:p14="http://schemas.microsoft.com/office/powerpoint/2010/main" val="245493763"/>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09601" y="6492876"/>
            <a:ext cx="1803400" cy="365125"/>
          </a:xfrm>
          <a:prstGeom prst="rect">
            <a:avLst/>
          </a:prstGeom>
        </p:spPr>
        <p:txBody>
          <a:bodyPr/>
          <a:lstStyle/>
          <a:p>
            <a:r>
              <a:rPr lang="en-US">
                <a:solidFill>
                  <a:prstClr val="black">
                    <a:tint val="75000"/>
                  </a:prstClr>
                </a:solidFill>
                <a:latin typeface="Calibri"/>
              </a:rPr>
              <a:t>18 Febuary 2016</a:t>
            </a:r>
          </a:p>
        </p:txBody>
      </p:sp>
      <p:sp>
        <p:nvSpPr>
          <p:cNvPr id="5" name="Footer Placeholder 4"/>
          <p:cNvSpPr>
            <a:spLocks noGrp="1"/>
          </p:cNvSpPr>
          <p:nvPr>
            <p:ph type="ftr" sz="quarter" idx="11"/>
          </p:nvPr>
        </p:nvSpPr>
        <p:spPr>
          <a:xfrm>
            <a:off x="2511778" y="6492876"/>
            <a:ext cx="7281333" cy="365125"/>
          </a:xfrm>
          <a:prstGeom prst="rect">
            <a:avLst/>
          </a:prstGeom>
        </p:spPr>
        <p:txBody>
          <a:bodyPr/>
          <a:lstStyle/>
          <a:p>
            <a:r>
              <a:rPr lang="en-US">
                <a:solidFill>
                  <a:prstClr val="black">
                    <a:tint val="75000"/>
                  </a:prstClr>
                </a:solidFill>
                <a:latin typeface="Calibri"/>
              </a:rPr>
              <a:t>AFCEA</a:t>
            </a:r>
          </a:p>
        </p:txBody>
      </p:sp>
      <p:sp>
        <p:nvSpPr>
          <p:cNvPr id="6" name="Slide Number Placeholder 5"/>
          <p:cNvSpPr>
            <a:spLocks noGrp="1"/>
          </p:cNvSpPr>
          <p:nvPr>
            <p:ph type="sldNum" sz="quarter" idx="12"/>
          </p:nvPr>
        </p:nvSpPr>
        <p:spPr>
          <a:xfrm>
            <a:off x="9891890" y="6492876"/>
            <a:ext cx="1690511" cy="365125"/>
          </a:xfrm>
          <a:prstGeom prst="rect">
            <a:avLst/>
          </a:prstGeom>
        </p:spPr>
        <p:txBody>
          <a:bodyPr/>
          <a:lstStyle/>
          <a:p>
            <a:fld id="{CF050026-9CE5-534D-88F8-E0CA02E8D592}"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001359193"/>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userDrawn="1">
  <p:cSld name="Picture with Header">
    <p:spTree>
      <p:nvGrpSpPr>
        <p:cNvPr id="1" name=""/>
        <p:cNvGrpSpPr/>
        <p:nvPr/>
      </p:nvGrpSpPr>
      <p:grpSpPr>
        <a:xfrm>
          <a:off x="0" y="0"/>
          <a:ext cx="0" cy="0"/>
          <a:chOff x="0" y="0"/>
          <a:chExt cx="0" cy="0"/>
        </a:xfrm>
      </p:grpSpPr>
      <p:sp>
        <p:nvSpPr>
          <p:cNvPr id="6" name="Picture Placeholder 7"/>
          <p:cNvSpPr>
            <a:spLocks noGrp="1"/>
          </p:cNvSpPr>
          <p:nvPr>
            <p:ph type="pic" sz="quarter" idx="13"/>
          </p:nvPr>
        </p:nvSpPr>
        <p:spPr>
          <a:xfrm>
            <a:off x="0" y="1430867"/>
            <a:ext cx="12192000" cy="5427133"/>
          </a:xfrm>
          <a:prstGeom prst="rect">
            <a:avLst/>
          </a:prstGeom>
        </p:spPr>
        <p:txBody>
          <a:bodyPr vert="horz" anchor="ctr"/>
          <a:lstStyle>
            <a:lvl1pPr marL="0" indent="0" algn="ctr">
              <a:buFontTx/>
              <a:buNone/>
              <a:defRPr sz="1600">
                <a:solidFill>
                  <a:srgbClr val="000000"/>
                </a:solidFill>
              </a:defRPr>
            </a:lvl1pPr>
          </a:lstStyle>
          <a:p>
            <a:endParaRPr lang="en-US" dirty="0"/>
          </a:p>
          <a:p>
            <a:r>
              <a:rPr lang="en-US" dirty="0"/>
              <a:t>\</a:t>
            </a:r>
          </a:p>
          <a:p>
            <a:r>
              <a:rPr lang="en-US" dirty="0"/>
              <a:t>Click Icon to Add Picture</a:t>
            </a:r>
          </a:p>
        </p:txBody>
      </p:sp>
      <p:sp>
        <p:nvSpPr>
          <p:cNvPr id="11" name="Text Placeholder 13"/>
          <p:cNvSpPr>
            <a:spLocks noGrp="1"/>
          </p:cNvSpPr>
          <p:nvPr>
            <p:ph type="body" sz="quarter" idx="14" hasCustomPrompt="1"/>
          </p:nvPr>
        </p:nvSpPr>
        <p:spPr>
          <a:xfrm>
            <a:off x="632180" y="987778"/>
            <a:ext cx="10974917" cy="327905"/>
          </a:xfrm>
          <a:prstGeom prst="rect">
            <a:avLst/>
          </a:prstGeom>
        </p:spPr>
        <p:txBody>
          <a:bodyPr vert="horz"/>
          <a:lstStyle>
            <a:lvl1pPr marL="0" indent="0">
              <a:buFontTx/>
              <a:buNone/>
              <a:defRPr sz="2000" baseline="0"/>
            </a:lvl1pPr>
            <a:lvl2pPr marL="457200" indent="0">
              <a:buFontTx/>
              <a:buNone/>
              <a:defRPr sz="2000"/>
            </a:lvl2pPr>
            <a:lvl3pPr marL="914400" indent="0">
              <a:buFontTx/>
              <a:buNone/>
              <a:defRPr sz="2000"/>
            </a:lvl3pPr>
            <a:lvl4pPr marL="1371600" indent="0">
              <a:buFontTx/>
              <a:buNone/>
              <a:defRPr sz="2000"/>
            </a:lvl4pPr>
            <a:lvl5pPr marL="1828800" indent="0">
              <a:buFontTx/>
              <a:buNone/>
              <a:defRPr sz="2000"/>
            </a:lvl5pPr>
          </a:lstStyle>
          <a:p>
            <a:pPr lvl="0"/>
            <a:r>
              <a:rPr lang="en-US" dirty="0"/>
              <a:t>Click to Edit Subhead</a:t>
            </a:r>
          </a:p>
        </p:txBody>
      </p:sp>
      <p:sp>
        <p:nvSpPr>
          <p:cNvPr id="5" name="Title 1"/>
          <p:cNvSpPr>
            <a:spLocks noGrp="1"/>
          </p:cNvSpPr>
          <p:nvPr>
            <p:ph type="ctrTitle" hasCustomPrompt="1"/>
          </p:nvPr>
        </p:nvSpPr>
        <p:spPr>
          <a:xfrm>
            <a:off x="605368" y="454026"/>
            <a:ext cx="10977032" cy="436031"/>
          </a:xfrm>
          <a:prstGeom prst="rect">
            <a:avLst/>
          </a:prstGeom>
        </p:spPr>
        <p:txBody>
          <a:bodyPr anchor="t">
            <a:noAutofit/>
          </a:bodyPr>
          <a:lstStyle>
            <a:lvl1pPr algn="l">
              <a:defRPr sz="2800" b="1" i="0" cap="none">
                <a:latin typeface="Arial"/>
                <a:cs typeface="Arial"/>
              </a:defRPr>
            </a:lvl1pPr>
          </a:lstStyle>
          <a:p>
            <a:r>
              <a:rPr lang="en-US" dirty="0"/>
              <a:t>Click to Edit Header</a:t>
            </a:r>
          </a:p>
        </p:txBody>
      </p:sp>
    </p:spTree>
    <p:extLst>
      <p:ext uri="{BB962C8B-B14F-4D97-AF65-F5344CB8AC3E}">
        <p14:creationId xmlns:p14="http://schemas.microsoft.com/office/powerpoint/2010/main" val="916250298"/>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userDrawn="1">
  <p:cSld name="Header">
    <p:spTree>
      <p:nvGrpSpPr>
        <p:cNvPr id="1" name=""/>
        <p:cNvGrpSpPr/>
        <p:nvPr/>
      </p:nvGrpSpPr>
      <p:grpSpPr>
        <a:xfrm>
          <a:off x="0" y="0"/>
          <a:ext cx="0" cy="0"/>
          <a:chOff x="0" y="0"/>
          <a:chExt cx="0" cy="0"/>
        </a:xfrm>
      </p:grpSpPr>
      <p:sp>
        <p:nvSpPr>
          <p:cNvPr id="16" name="Title 1"/>
          <p:cNvSpPr>
            <a:spLocks noGrp="1"/>
          </p:cNvSpPr>
          <p:nvPr>
            <p:ph type="ctrTitle" hasCustomPrompt="1"/>
          </p:nvPr>
        </p:nvSpPr>
        <p:spPr>
          <a:xfrm>
            <a:off x="605368" y="454026"/>
            <a:ext cx="10977032" cy="436031"/>
          </a:xfrm>
          <a:prstGeom prst="rect">
            <a:avLst/>
          </a:prstGeom>
        </p:spPr>
        <p:txBody>
          <a:bodyPr anchor="t">
            <a:noAutofit/>
          </a:bodyPr>
          <a:lstStyle>
            <a:lvl1pPr algn="l">
              <a:defRPr sz="2800" b="1" i="0" cap="none">
                <a:solidFill>
                  <a:schemeClr val="tx1"/>
                </a:solidFill>
                <a:latin typeface="Arial"/>
                <a:cs typeface="Arial"/>
              </a:defRPr>
            </a:lvl1pPr>
          </a:lstStyle>
          <a:p>
            <a:r>
              <a:rPr lang="en-US" dirty="0"/>
              <a:t>Click to Edit Header</a:t>
            </a:r>
          </a:p>
        </p:txBody>
      </p:sp>
      <p:sp>
        <p:nvSpPr>
          <p:cNvPr id="2" name="Date Placeholder 1"/>
          <p:cNvSpPr>
            <a:spLocks noGrp="1"/>
          </p:cNvSpPr>
          <p:nvPr>
            <p:ph type="dt" sz="half" idx="10"/>
          </p:nvPr>
        </p:nvSpPr>
        <p:spPr>
          <a:xfrm>
            <a:off x="117988" y="6492876"/>
            <a:ext cx="2326763" cy="365125"/>
          </a:xfrm>
          <a:prstGeom prst="rect">
            <a:avLst/>
          </a:prstGeom>
        </p:spPr>
        <p:txBody>
          <a:bodyPr/>
          <a:lstStyle>
            <a:lvl1pPr>
              <a:defRPr sz="1400" baseline="0"/>
            </a:lvl1pPr>
          </a:lstStyle>
          <a:p>
            <a:r>
              <a:rPr lang="en-US"/>
              <a:t>18 Febuary 2016</a:t>
            </a:r>
            <a:endParaRPr lang="en-US" dirty="0"/>
          </a:p>
        </p:txBody>
      </p:sp>
      <p:sp>
        <p:nvSpPr>
          <p:cNvPr id="3" name="Footer Placeholder 2"/>
          <p:cNvSpPr>
            <a:spLocks noGrp="1"/>
          </p:cNvSpPr>
          <p:nvPr>
            <p:ph type="ftr" sz="quarter" idx="11"/>
          </p:nvPr>
        </p:nvSpPr>
        <p:spPr>
          <a:xfrm>
            <a:off x="2444751" y="6492876"/>
            <a:ext cx="7302500" cy="365125"/>
          </a:xfrm>
          <a:prstGeom prst="rect">
            <a:avLst/>
          </a:prstGeom>
        </p:spPr>
        <p:txBody>
          <a:bodyPr/>
          <a:lstStyle/>
          <a:p>
            <a:r>
              <a:rPr lang="en-US"/>
              <a:t>AFCEA</a:t>
            </a:r>
            <a:endParaRPr lang="en-US" dirty="0"/>
          </a:p>
        </p:txBody>
      </p:sp>
      <p:sp>
        <p:nvSpPr>
          <p:cNvPr id="4" name="Slide Number Placeholder 3"/>
          <p:cNvSpPr>
            <a:spLocks noGrp="1"/>
          </p:cNvSpPr>
          <p:nvPr>
            <p:ph type="sldNum" sz="quarter" idx="12"/>
          </p:nvPr>
        </p:nvSpPr>
        <p:spPr>
          <a:xfrm>
            <a:off x="9757833" y="6492876"/>
            <a:ext cx="1426356" cy="365125"/>
          </a:xfrm>
          <a:prstGeom prst="rect">
            <a:avLst/>
          </a:prstGeom>
        </p:spPr>
        <p:txBody>
          <a:bodyPr/>
          <a:lstStyle/>
          <a:p>
            <a:fld id="{F1E51A9F-9D40-144B-9666-6B30B75E8C1B}" type="slidenum">
              <a:rPr lang="en-US" smtClean="0"/>
              <a:pPr/>
              <a:t>‹#›</a:t>
            </a:fld>
            <a:endParaRPr lang="en-US" dirty="0"/>
          </a:p>
        </p:txBody>
      </p:sp>
    </p:spTree>
    <p:extLst>
      <p:ext uri="{BB962C8B-B14F-4D97-AF65-F5344CB8AC3E}">
        <p14:creationId xmlns:p14="http://schemas.microsoft.com/office/powerpoint/2010/main" val="1564956585"/>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userDrawn="1">
  <p:cSld name="Header/Black Strip">
    <p:spTree>
      <p:nvGrpSpPr>
        <p:cNvPr id="1" name=""/>
        <p:cNvGrpSpPr/>
        <p:nvPr/>
      </p:nvGrpSpPr>
      <p:grpSpPr>
        <a:xfrm>
          <a:off x="0" y="0"/>
          <a:ext cx="0" cy="0"/>
          <a:chOff x="0" y="0"/>
          <a:chExt cx="0" cy="0"/>
        </a:xfrm>
      </p:grpSpPr>
      <p:sp>
        <p:nvSpPr>
          <p:cNvPr id="17" name="Rectangle 16"/>
          <p:cNvSpPr/>
          <p:nvPr userDrawn="1"/>
        </p:nvSpPr>
        <p:spPr>
          <a:xfrm>
            <a:off x="0" y="1548213"/>
            <a:ext cx="12192000" cy="474465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9" name="Title 1"/>
          <p:cNvSpPr>
            <a:spLocks noGrp="1"/>
          </p:cNvSpPr>
          <p:nvPr>
            <p:ph type="ctrTitle" hasCustomPrompt="1"/>
          </p:nvPr>
        </p:nvSpPr>
        <p:spPr>
          <a:xfrm>
            <a:off x="427978" y="325013"/>
            <a:ext cx="11457615" cy="627149"/>
          </a:xfrm>
          <a:prstGeom prst="rect">
            <a:avLst/>
          </a:prstGeom>
        </p:spPr>
        <p:txBody>
          <a:bodyPr anchor="t">
            <a:noAutofit/>
          </a:bodyPr>
          <a:lstStyle>
            <a:lvl1pPr algn="l">
              <a:defRPr sz="2400" b="1" i="0" cap="none">
                <a:solidFill>
                  <a:srgbClr val="000000"/>
                </a:solidFill>
                <a:latin typeface="Arial"/>
                <a:cs typeface="Arial"/>
              </a:defRPr>
            </a:lvl1pPr>
          </a:lstStyle>
          <a:p>
            <a:r>
              <a:rPr lang="en-US" dirty="0"/>
              <a:t>Click to Edit Header</a:t>
            </a:r>
          </a:p>
        </p:txBody>
      </p:sp>
      <p:sp>
        <p:nvSpPr>
          <p:cNvPr id="2" name="Date Placeholder 1"/>
          <p:cNvSpPr>
            <a:spLocks noGrp="1"/>
          </p:cNvSpPr>
          <p:nvPr>
            <p:ph type="dt" sz="half" idx="10"/>
          </p:nvPr>
        </p:nvSpPr>
        <p:spPr>
          <a:xfrm>
            <a:off x="455064" y="6397011"/>
            <a:ext cx="2844800" cy="366183"/>
          </a:xfrm>
          <a:prstGeom prst="rect">
            <a:avLst/>
          </a:prstGeom>
        </p:spPr>
        <p:txBody>
          <a:bodyPr/>
          <a:lstStyle/>
          <a:p>
            <a:r>
              <a:rPr lang="en-US"/>
              <a:t>18 Febuary 2016</a:t>
            </a:r>
          </a:p>
        </p:txBody>
      </p:sp>
      <p:sp>
        <p:nvSpPr>
          <p:cNvPr id="3" name="Footer Placeholder 2"/>
          <p:cNvSpPr>
            <a:spLocks noGrp="1"/>
          </p:cNvSpPr>
          <p:nvPr>
            <p:ph type="ftr" sz="quarter" idx="11"/>
          </p:nvPr>
        </p:nvSpPr>
        <p:spPr>
          <a:xfrm>
            <a:off x="4165600" y="6397011"/>
            <a:ext cx="3860800" cy="366183"/>
          </a:xfrm>
          <a:prstGeom prst="rect">
            <a:avLst/>
          </a:prstGeom>
        </p:spPr>
        <p:txBody>
          <a:bodyPr/>
          <a:lstStyle/>
          <a:p>
            <a:r>
              <a:rPr lang="en-US"/>
              <a:t>AFCEA</a:t>
            </a:r>
          </a:p>
        </p:txBody>
      </p:sp>
      <p:sp>
        <p:nvSpPr>
          <p:cNvPr id="4" name="Slide Number Placeholder 3"/>
          <p:cNvSpPr>
            <a:spLocks noGrp="1"/>
          </p:cNvSpPr>
          <p:nvPr>
            <p:ph type="sldNum" sz="quarter" idx="12"/>
          </p:nvPr>
        </p:nvSpPr>
        <p:spPr>
          <a:xfrm>
            <a:off x="8737600" y="6397011"/>
            <a:ext cx="2738512" cy="366183"/>
          </a:xfrm>
          <a:prstGeom prst="rect">
            <a:avLst/>
          </a:prstGeom>
        </p:spPr>
        <p:txBody>
          <a:bodyPr/>
          <a:lstStyle/>
          <a:p>
            <a:fld id="{95819BC3-7E48-734B-B255-F05E5B733943}" type="slidenum">
              <a:rPr lang="en-US" smtClean="0"/>
              <a:pPr/>
              <a:t>‹#›</a:t>
            </a:fld>
            <a:endParaRPr lang="en-US"/>
          </a:p>
        </p:txBody>
      </p:sp>
    </p:spTree>
    <p:extLst>
      <p:ext uri="{BB962C8B-B14F-4D97-AF65-F5344CB8AC3E}">
        <p14:creationId xmlns:p14="http://schemas.microsoft.com/office/powerpoint/2010/main" val="2967860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6" Type="http://schemas.openxmlformats.org/officeDocument/2006/relationships/theme" Target="../theme/theme2.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slideLayout" Target="../slideLayouts/slideLayout50.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17" Type="http://schemas.openxmlformats.org/officeDocument/2006/relationships/theme" Target="../theme/theme3.xml"/><Relationship Id="rId2" Type="http://schemas.openxmlformats.org/officeDocument/2006/relationships/slideLayout" Target="../slideLayouts/slideLayout39.xml"/><Relationship Id="rId16" Type="http://schemas.openxmlformats.org/officeDocument/2006/relationships/slideLayout" Target="../slideLayouts/slideLayout53.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5" Type="http://schemas.openxmlformats.org/officeDocument/2006/relationships/slideLayout" Target="../slideLayouts/slideLayout5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slideLayout" Target="../slideLayouts/slideLayout5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1.xml"/><Relationship Id="rId13" Type="http://schemas.openxmlformats.org/officeDocument/2006/relationships/slideLayout" Target="../slideLayouts/slideLayout66.xml"/><Relationship Id="rId3" Type="http://schemas.openxmlformats.org/officeDocument/2006/relationships/slideLayout" Target="../slideLayouts/slideLayout56.xml"/><Relationship Id="rId7" Type="http://schemas.openxmlformats.org/officeDocument/2006/relationships/slideLayout" Target="../slideLayouts/slideLayout60.xml"/><Relationship Id="rId12" Type="http://schemas.openxmlformats.org/officeDocument/2006/relationships/slideLayout" Target="../slideLayouts/slideLayout65.xml"/><Relationship Id="rId2" Type="http://schemas.openxmlformats.org/officeDocument/2006/relationships/slideLayout" Target="../slideLayouts/slideLayout55.xml"/><Relationship Id="rId1" Type="http://schemas.openxmlformats.org/officeDocument/2006/relationships/slideLayout" Target="../slideLayouts/slideLayout54.xml"/><Relationship Id="rId6" Type="http://schemas.openxmlformats.org/officeDocument/2006/relationships/slideLayout" Target="../slideLayouts/slideLayout59.xml"/><Relationship Id="rId11" Type="http://schemas.openxmlformats.org/officeDocument/2006/relationships/slideLayout" Target="../slideLayouts/slideLayout64.xml"/><Relationship Id="rId5" Type="http://schemas.openxmlformats.org/officeDocument/2006/relationships/slideLayout" Target="../slideLayouts/slideLayout58.xml"/><Relationship Id="rId15" Type="http://schemas.openxmlformats.org/officeDocument/2006/relationships/theme" Target="../theme/theme4.xml"/><Relationship Id="rId10" Type="http://schemas.openxmlformats.org/officeDocument/2006/relationships/slideLayout" Target="../slideLayouts/slideLayout63.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5.xml"/><Relationship Id="rId13" Type="http://schemas.openxmlformats.org/officeDocument/2006/relationships/slideLayout" Target="../slideLayouts/slideLayout80.xml"/><Relationship Id="rId3" Type="http://schemas.openxmlformats.org/officeDocument/2006/relationships/slideLayout" Target="../slideLayouts/slideLayout70.xml"/><Relationship Id="rId7" Type="http://schemas.openxmlformats.org/officeDocument/2006/relationships/slideLayout" Target="../slideLayouts/slideLayout74.xml"/><Relationship Id="rId12" Type="http://schemas.openxmlformats.org/officeDocument/2006/relationships/slideLayout" Target="../slideLayouts/slideLayout79.xml"/><Relationship Id="rId2" Type="http://schemas.openxmlformats.org/officeDocument/2006/relationships/slideLayout" Target="../slideLayouts/slideLayout69.xml"/><Relationship Id="rId16" Type="http://schemas.openxmlformats.org/officeDocument/2006/relationships/theme" Target="../theme/theme5.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5" Type="http://schemas.openxmlformats.org/officeDocument/2006/relationships/slideLayout" Target="../slideLayouts/slideLayout72.xml"/><Relationship Id="rId15" Type="http://schemas.openxmlformats.org/officeDocument/2006/relationships/slideLayout" Target="../slideLayouts/slideLayout82.xml"/><Relationship Id="rId10" Type="http://schemas.openxmlformats.org/officeDocument/2006/relationships/slideLayout" Target="../slideLayouts/slideLayout77.xml"/><Relationship Id="rId4" Type="http://schemas.openxmlformats.org/officeDocument/2006/relationships/slideLayout" Target="../slideLayouts/slideLayout71.xml"/><Relationship Id="rId9" Type="http://schemas.openxmlformats.org/officeDocument/2006/relationships/slideLayout" Target="../slideLayouts/slideLayout76.xml"/><Relationship Id="rId14" Type="http://schemas.openxmlformats.org/officeDocument/2006/relationships/slideLayout" Target="../slideLayouts/slideLayout81.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90.xml"/><Relationship Id="rId13" Type="http://schemas.openxmlformats.org/officeDocument/2006/relationships/slideLayout" Target="../slideLayouts/slideLayout95.xml"/><Relationship Id="rId3" Type="http://schemas.openxmlformats.org/officeDocument/2006/relationships/slideLayout" Target="../slideLayouts/slideLayout85.xml"/><Relationship Id="rId7" Type="http://schemas.openxmlformats.org/officeDocument/2006/relationships/slideLayout" Target="../slideLayouts/slideLayout89.xml"/><Relationship Id="rId12" Type="http://schemas.openxmlformats.org/officeDocument/2006/relationships/slideLayout" Target="../slideLayouts/slideLayout94.xml"/><Relationship Id="rId17" Type="http://schemas.openxmlformats.org/officeDocument/2006/relationships/theme" Target="../theme/theme6.xml"/><Relationship Id="rId2" Type="http://schemas.openxmlformats.org/officeDocument/2006/relationships/slideLayout" Target="../slideLayouts/slideLayout84.xml"/><Relationship Id="rId16" Type="http://schemas.openxmlformats.org/officeDocument/2006/relationships/slideLayout" Target="../slideLayouts/slideLayout98.xml"/><Relationship Id="rId1" Type="http://schemas.openxmlformats.org/officeDocument/2006/relationships/slideLayout" Target="../slideLayouts/slideLayout83.xml"/><Relationship Id="rId6" Type="http://schemas.openxmlformats.org/officeDocument/2006/relationships/slideLayout" Target="../slideLayouts/slideLayout88.xml"/><Relationship Id="rId11" Type="http://schemas.openxmlformats.org/officeDocument/2006/relationships/slideLayout" Target="../slideLayouts/slideLayout93.xml"/><Relationship Id="rId5" Type="http://schemas.openxmlformats.org/officeDocument/2006/relationships/slideLayout" Target="../slideLayouts/slideLayout87.xml"/><Relationship Id="rId15" Type="http://schemas.openxmlformats.org/officeDocument/2006/relationships/slideLayout" Target="../slideLayouts/slideLayout97.xml"/><Relationship Id="rId10" Type="http://schemas.openxmlformats.org/officeDocument/2006/relationships/slideLayout" Target="../slideLayouts/slideLayout92.xml"/><Relationship Id="rId4" Type="http://schemas.openxmlformats.org/officeDocument/2006/relationships/slideLayout" Target="../slideLayouts/slideLayout86.xml"/><Relationship Id="rId9" Type="http://schemas.openxmlformats.org/officeDocument/2006/relationships/slideLayout" Target="../slideLayouts/slideLayout91.xml"/><Relationship Id="rId14" Type="http://schemas.openxmlformats.org/officeDocument/2006/relationships/slideLayout" Target="../slideLayouts/slideLayout9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5C254BB-6854-4893-B510-576D1548A736}" type="datetimeFigureOut">
              <a:rPr lang="en-US" smtClean="0">
                <a:solidFill>
                  <a:prstClr val="black">
                    <a:tint val="75000"/>
                  </a:prstClr>
                </a:solidFill>
                <a:sym typeface="Calibri"/>
              </a:rPr>
              <a:pPr/>
              <a:t>11/6/2018</a:t>
            </a:fld>
            <a:endParaRPr lang="en-US">
              <a:solidFill>
                <a:prstClr val="black">
                  <a:tint val="75000"/>
                </a:prstClr>
              </a:solidFill>
              <a:sym typeface="Calibri"/>
            </a:endParaRPr>
          </a:p>
        </p:txBody>
      </p:sp>
      <p:sp>
        <p:nvSpPr>
          <p:cNvPr id="5" name="Footer Placeholder 4"/>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solidFill>
                <a:prstClr val="black">
                  <a:tint val="75000"/>
                </a:prstClr>
              </a:solidFill>
              <a:sym typeface="Calibri"/>
            </a:endParaRPr>
          </a:p>
        </p:txBody>
      </p:sp>
      <p:sp>
        <p:nvSpPr>
          <p:cNvPr id="6" name="Slide Number Placeholder 5"/>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25C60DB-334C-454E-B210-77B0864F575E}" type="slidenum">
              <a:rPr lang="en-US" smtClean="0">
                <a:solidFill>
                  <a:prstClr val="black">
                    <a:tint val="75000"/>
                  </a:prstClr>
                </a:solidFill>
                <a:sym typeface="Calibri"/>
              </a:rPr>
              <a:pPr/>
              <a:t>‹#›</a:t>
            </a:fld>
            <a:endParaRPr lang="en-US">
              <a:solidFill>
                <a:prstClr val="black">
                  <a:tint val="75000"/>
                </a:prstClr>
              </a:solidFill>
              <a:sym typeface="Calibri"/>
            </a:endParaRPr>
          </a:p>
        </p:txBody>
      </p:sp>
    </p:spTree>
    <p:extLst>
      <p:ext uri="{BB962C8B-B14F-4D97-AF65-F5344CB8AC3E}">
        <p14:creationId xmlns:p14="http://schemas.microsoft.com/office/powerpoint/2010/main" val="20581376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2">
            <a:lumMod val="75000"/>
            <a:alpha val="88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61232" y="611960"/>
            <a:ext cx="10621169" cy="984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961232" y="1600202"/>
            <a:ext cx="10621169"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81618185"/>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4127" r:id="rId15"/>
  </p:sldLayoutIdLst>
  <p:txStyles>
    <p:titleStyle>
      <a:lvl1pPr algn="l" defTabSz="228600" rtl="0" eaLnBrk="1" latinLnBrk="0" hangingPunct="1">
        <a:spcBef>
          <a:spcPct val="0"/>
        </a:spcBef>
        <a:buNone/>
        <a:defRPr sz="2700" b="0" i="0" kern="1200">
          <a:solidFill>
            <a:schemeClr val="bg1"/>
          </a:solidFill>
          <a:latin typeface="+mj-lt"/>
          <a:ea typeface="+mj-ea"/>
          <a:cs typeface="Helvetica"/>
        </a:defRPr>
      </a:lvl1pPr>
    </p:titleStyle>
    <p:bodyStyle>
      <a:lvl1pPr marL="171450" indent="-171450" algn="l" defTabSz="228600" rtl="0" eaLnBrk="1" latinLnBrk="0" hangingPunct="1">
        <a:spcBef>
          <a:spcPct val="20000"/>
        </a:spcBef>
        <a:buFont typeface="Arial"/>
        <a:buChar char="•"/>
        <a:defRPr sz="2200" kern="1200">
          <a:solidFill>
            <a:srgbClr val="FFFFFF"/>
          </a:solidFill>
          <a:latin typeface="+mn-lt"/>
          <a:ea typeface="+mn-ea"/>
          <a:cs typeface="+mn-cs"/>
        </a:defRPr>
      </a:lvl1pPr>
      <a:lvl2pPr marL="371475" indent="-142875" algn="l" defTabSz="228600" rtl="0" eaLnBrk="1" latinLnBrk="0" hangingPunct="1">
        <a:spcBef>
          <a:spcPct val="20000"/>
        </a:spcBef>
        <a:buFont typeface="Arial"/>
        <a:buChar char="–"/>
        <a:defRPr sz="2000" kern="1200">
          <a:solidFill>
            <a:srgbClr val="FFFFFF"/>
          </a:solidFill>
          <a:latin typeface="+mn-lt"/>
          <a:ea typeface="+mn-ea"/>
          <a:cs typeface="+mn-cs"/>
        </a:defRPr>
      </a:lvl2pPr>
      <a:lvl3pPr marL="571500" indent="-114300" algn="l" defTabSz="228600" rtl="0" eaLnBrk="1" latinLnBrk="0" hangingPunct="1">
        <a:spcBef>
          <a:spcPct val="20000"/>
        </a:spcBef>
        <a:buFont typeface="Arial"/>
        <a:buChar char="•"/>
        <a:defRPr sz="1800" kern="1200">
          <a:solidFill>
            <a:srgbClr val="FFFFFF"/>
          </a:solidFill>
          <a:latin typeface="+mn-lt"/>
          <a:ea typeface="+mn-ea"/>
          <a:cs typeface="+mn-cs"/>
        </a:defRPr>
      </a:lvl3pPr>
      <a:lvl4pPr marL="800100" indent="-114300" algn="l" defTabSz="228600" rtl="0" eaLnBrk="1" latinLnBrk="0" hangingPunct="1">
        <a:spcBef>
          <a:spcPct val="20000"/>
        </a:spcBef>
        <a:buFont typeface="Arial"/>
        <a:buChar char="–"/>
        <a:defRPr sz="1600" kern="1200">
          <a:solidFill>
            <a:srgbClr val="FFFFFF"/>
          </a:solidFill>
          <a:latin typeface="+mn-lt"/>
          <a:ea typeface="+mn-ea"/>
          <a:cs typeface="+mn-cs"/>
        </a:defRPr>
      </a:lvl4pPr>
      <a:lvl5pPr marL="1028700" indent="-114300" algn="l" defTabSz="228600" rtl="0" eaLnBrk="1" latinLnBrk="0" hangingPunct="1">
        <a:spcBef>
          <a:spcPct val="20000"/>
        </a:spcBef>
        <a:buFont typeface="Arial"/>
        <a:buChar char="»"/>
        <a:defRPr sz="1600" kern="1200">
          <a:solidFill>
            <a:srgbClr val="FFFFFF"/>
          </a:solidFill>
          <a:latin typeface="+mn-lt"/>
          <a:ea typeface="+mn-ea"/>
          <a:cs typeface="+mn-cs"/>
        </a:defRPr>
      </a:lvl5pPr>
      <a:lvl6pPr marL="1257300" indent="-114300" algn="l" defTabSz="228600" rtl="0" eaLnBrk="1" latinLnBrk="0" hangingPunct="1">
        <a:spcBef>
          <a:spcPct val="20000"/>
        </a:spcBef>
        <a:buFont typeface="Arial"/>
        <a:buChar char="•"/>
        <a:defRPr sz="1000" kern="1200">
          <a:solidFill>
            <a:schemeClr val="tx1"/>
          </a:solidFill>
          <a:latin typeface="+mn-lt"/>
          <a:ea typeface="+mn-ea"/>
          <a:cs typeface="+mn-cs"/>
        </a:defRPr>
      </a:lvl6pPr>
      <a:lvl7pPr marL="1485900" indent="-114300" algn="l" defTabSz="228600" rtl="0" eaLnBrk="1" latinLnBrk="0" hangingPunct="1">
        <a:spcBef>
          <a:spcPct val="20000"/>
        </a:spcBef>
        <a:buFont typeface="Arial"/>
        <a:buChar char="•"/>
        <a:defRPr sz="1000" kern="1200">
          <a:solidFill>
            <a:schemeClr val="tx1"/>
          </a:solidFill>
          <a:latin typeface="+mn-lt"/>
          <a:ea typeface="+mn-ea"/>
          <a:cs typeface="+mn-cs"/>
        </a:defRPr>
      </a:lvl7pPr>
      <a:lvl8pPr marL="1714500" indent="-114300" algn="l" defTabSz="228600" rtl="0" eaLnBrk="1" latinLnBrk="0" hangingPunct="1">
        <a:spcBef>
          <a:spcPct val="20000"/>
        </a:spcBef>
        <a:buFont typeface="Arial"/>
        <a:buChar char="•"/>
        <a:defRPr sz="1000" kern="1200">
          <a:solidFill>
            <a:schemeClr val="tx1"/>
          </a:solidFill>
          <a:latin typeface="+mn-lt"/>
          <a:ea typeface="+mn-ea"/>
          <a:cs typeface="+mn-cs"/>
        </a:defRPr>
      </a:lvl8pPr>
      <a:lvl9pPr marL="1943100" indent="-114300" algn="l" defTabSz="228600" rtl="0" eaLnBrk="1" latinLnBrk="0" hangingPunct="1">
        <a:spcBef>
          <a:spcPct val="20000"/>
        </a:spcBef>
        <a:buFont typeface="Arial"/>
        <a:buChar char="•"/>
        <a:defRPr sz="1000" kern="1200">
          <a:solidFill>
            <a:schemeClr val="tx1"/>
          </a:solidFill>
          <a:latin typeface="+mn-lt"/>
          <a:ea typeface="+mn-ea"/>
          <a:cs typeface="+mn-cs"/>
        </a:defRPr>
      </a:lvl9pPr>
    </p:bodyStyle>
    <p:otherStyle>
      <a:defPPr>
        <a:defRPr lang="en-US"/>
      </a:defPPr>
      <a:lvl1pPr marL="0" algn="l" defTabSz="228600" rtl="0" eaLnBrk="1" latinLnBrk="0" hangingPunct="1">
        <a:defRPr sz="900" kern="1200">
          <a:solidFill>
            <a:schemeClr val="tx1"/>
          </a:solidFill>
          <a:latin typeface="+mn-lt"/>
          <a:ea typeface="+mn-ea"/>
          <a:cs typeface="+mn-cs"/>
        </a:defRPr>
      </a:lvl1pPr>
      <a:lvl2pPr marL="228600" algn="l" defTabSz="228600" rtl="0" eaLnBrk="1" latinLnBrk="0" hangingPunct="1">
        <a:defRPr sz="900" kern="1200">
          <a:solidFill>
            <a:schemeClr val="tx1"/>
          </a:solidFill>
          <a:latin typeface="+mn-lt"/>
          <a:ea typeface="+mn-ea"/>
          <a:cs typeface="+mn-cs"/>
        </a:defRPr>
      </a:lvl2pPr>
      <a:lvl3pPr marL="457200" algn="l" defTabSz="228600" rtl="0" eaLnBrk="1" latinLnBrk="0" hangingPunct="1">
        <a:defRPr sz="900" kern="1200">
          <a:solidFill>
            <a:schemeClr val="tx1"/>
          </a:solidFill>
          <a:latin typeface="+mn-lt"/>
          <a:ea typeface="+mn-ea"/>
          <a:cs typeface="+mn-cs"/>
        </a:defRPr>
      </a:lvl3pPr>
      <a:lvl4pPr marL="685800" algn="l" defTabSz="228600" rtl="0" eaLnBrk="1" latinLnBrk="0" hangingPunct="1">
        <a:defRPr sz="900" kern="1200">
          <a:solidFill>
            <a:schemeClr val="tx1"/>
          </a:solidFill>
          <a:latin typeface="+mn-lt"/>
          <a:ea typeface="+mn-ea"/>
          <a:cs typeface="+mn-cs"/>
        </a:defRPr>
      </a:lvl4pPr>
      <a:lvl5pPr marL="914400" algn="l" defTabSz="228600" rtl="0" eaLnBrk="1" latinLnBrk="0" hangingPunct="1">
        <a:defRPr sz="900" kern="1200">
          <a:solidFill>
            <a:schemeClr val="tx1"/>
          </a:solidFill>
          <a:latin typeface="+mn-lt"/>
          <a:ea typeface="+mn-ea"/>
          <a:cs typeface="+mn-cs"/>
        </a:defRPr>
      </a:lvl5pPr>
      <a:lvl6pPr marL="1143000" algn="l" defTabSz="228600" rtl="0" eaLnBrk="1" latinLnBrk="0" hangingPunct="1">
        <a:defRPr sz="900" kern="1200">
          <a:solidFill>
            <a:schemeClr val="tx1"/>
          </a:solidFill>
          <a:latin typeface="+mn-lt"/>
          <a:ea typeface="+mn-ea"/>
          <a:cs typeface="+mn-cs"/>
        </a:defRPr>
      </a:lvl6pPr>
      <a:lvl7pPr marL="1371600" algn="l" defTabSz="228600" rtl="0" eaLnBrk="1" latinLnBrk="0" hangingPunct="1">
        <a:defRPr sz="900" kern="1200">
          <a:solidFill>
            <a:schemeClr val="tx1"/>
          </a:solidFill>
          <a:latin typeface="+mn-lt"/>
          <a:ea typeface="+mn-ea"/>
          <a:cs typeface="+mn-cs"/>
        </a:defRPr>
      </a:lvl7pPr>
      <a:lvl8pPr marL="1600200" algn="l" defTabSz="228600" rtl="0" eaLnBrk="1" latinLnBrk="0" hangingPunct="1">
        <a:defRPr sz="900" kern="1200">
          <a:solidFill>
            <a:schemeClr val="tx1"/>
          </a:solidFill>
          <a:latin typeface="+mn-lt"/>
          <a:ea typeface="+mn-ea"/>
          <a:cs typeface="+mn-cs"/>
        </a:defRPr>
      </a:lvl8pPr>
      <a:lvl9pPr marL="1828800" algn="l" defTabSz="228600" rtl="0" eaLnBrk="1" latinLnBrk="0" hangingPunct="1">
        <a:defRPr sz="9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2">
            <a:lumMod val="75000"/>
            <a:alpha val="88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61232" y="611960"/>
            <a:ext cx="10621169" cy="984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961232" y="1600202"/>
            <a:ext cx="10621169"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95239584"/>
      </p:ext>
    </p:extLst>
  </p:cSld>
  <p:clrMap bg1="lt1" tx1="dk1" bg2="lt2" tx2="dk2" accent1="accent1" accent2="accent2" accent3="accent3" accent4="accent4" accent5="accent5" accent6="accent6" hlink="hlink" folHlink="folHlink"/>
  <p:sldLayoutIdLst>
    <p:sldLayoutId id="2147483854" r:id="rId1"/>
    <p:sldLayoutId id="2147483855" r:id="rId2"/>
    <p:sldLayoutId id="2147483856" r:id="rId3"/>
    <p:sldLayoutId id="2147483857" r:id="rId4"/>
    <p:sldLayoutId id="2147483858" r:id="rId5"/>
    <p:sldLayoutId id="2147483859" r:id="rId6"/>
    <p:sldLayoutId id="2147483860" r:id="rId7"/>
    <p:sldLayoutId id="2147483861" r:id="rId8"/>
    <p:sldLayoutId id="2147483862" r:id="rId9"/>
    <p:sldLayoutId id="2147483863" r:id="rId10"/>
    <p:sldLayoutId id="2147483864" r:id="rId11"/>
    <p:sldLayoutId id="2147483865" r:id="rId12"/>
    <p:sldLayoutId id="2147483866" r:id="rId13"/>
    <p:sldLayoutId id="2147483867" r:id="rId14"/>
    <p:sldLayoutId id="2147483868" r:id="rId15"/>
    <p:sldLayoutId id="2147483869" r:id="rId16"/>
  </p:sldLayoutIdLst>
  <p:txStyles>
    <p:titleStyle>
      <a:lvl1pPr algn="l" defTabSz="228600" rtl="0" eaLnBrk="1" latinLnBrk="0" hangingPunct="1">
        <a:spcBef>
          <a:spcPct val="0"/>
        </a:spcBef>
        <a:buNone/>
        <a:defRPr sz="2700" b="0" i="0" kern="1200">
          <a:solidFill>
            <a:schemeClr val="bg1"/>
          </a:solidFill>
          <a:latin typeface="+mj-lt"/>
          <a:ea typeface="+mj-ea"/>
          <a:cs typeface="Helvetica"/>
        </a:defRPr>
      </a:lvl1pPr>
    </p:titleStyle>
    <p:bodyStyle>
      <a:lvl1pPr marL="171450" indent="-171450" algn="l" defTabSz="228600" rtl="0" eaLnBrk="1" latinLnBrk="0" hangingPunct="1">
        <a:spcBef>
          <a:spcPct val="20000"/>
        </a:spcBef>
        <a:buFont typeface="Arial"/>
        <a:buChar char="•"/>
        <a:defRPr sz="2200" kern="1200">
          <a:solidFill>
            <a:srgbClr val="FFFFFF"/>
          </a:solidFill>
          <a:latin typeface="+mn-lt"/>
          <a:ea typeface="+mn-ea"/>
          <a:cs typeface="+mn-cs"/>
        </a:defRPr>
      </a:lvl1pPr>
      <a:lvl2pPr marL="371475" indent="-142875" algn="l" defTabSz="228600" rtl="0" eaLnBrk="1" latinLnBrk="0" hangingPunct="1">
        <a:spcBef>
          <a:spcPct val="20000"/>
        </a:spcBef>
        <a:buFont typeface="Arial"/>
        <a:buChar char="–"/>
        <a:defRPr sz="2000" kern="1200">
          <a:solidFill>
            <a:srgbClr val="FFFFFF"/>
          </a:solidFill>
          <a:latin typeface="+mn-lt"/>
          <a:ea typeface="+mn-ea"/>
          <a:cs typeface="+mn-cs"/>
        </a:defRPr>
      </a:lvl2pPr>
      <a:lvl3pPr marL="571500" indent="-114300" algn="l" defTabSz="228600" rtl="0" eaLnBrk="1" latinLnBrk="0" hangingPunct="1">
        <a:spcBef>
          <a:spcPct val="20000"/>
        </a:spcBef>
        <a:buFont typeface="Arial"/>
        <a:buChar char="•"/>
        <a:defRPr sz="1800" kern="1200">
          <a:solidFill>
            <a:srgbClr val="FFFFFF"/>
          </a:solidFill>
          <a:latin typeface="+mn-lt"/>
          <a:ea typeface="+mn-ea"/>
          <a:cs typeface="+mn-cs"/>
        </a:defRPr>
      </a:lvl3pPr>
      <a:lvl4pPr marL="800100" indent="-114300" algn="l" defTabSz="228600" rtl="0" eaLnBrk="1" latinLnBrk="0" hangingPunct="1">
        <a:spcBef>
          <a:spcPct val="20000"/>
        </a:spcBef>
        <a:buFont typeface="Arial"/>
        <a:buChar char="–"/>
        <a:defRPr sz="1600" kern="1200">
          <a:solidFill>
            <a:srgbClr val="FFFFFF"/>
          </a:solidFill>
          <a:latin typeface="+mn-lt"/>
          <a:ea typeface="+mn-ea"/>
          <a:cs typeface="+mn-cs"/>
        </a:defRPr>
      </a:lvl4pPr>
      <a:lvl5pPr marL="1028700" indent="-114300" algn="l" defTabSz="228600" rtl="0" eaLnBrk="1" latinLnBrk="0" hangingPunct="1">
        <a:spcBef>
          <a:spcPct val="20000"/>
        </a:spcBef>
        <a:buFont typeface="Arial"/>
        <a:buChar char="»"/>
        <a:defRPr sz="1600" kern="1200">
          <a:solidFill>
            <a:srgbClr val="FFFFFF"/>
          </a:solidFill>
          <a:latin typeface="+mn-lt"/>
          <a:ea typeface="+mn-ea"/>
          <a:cs typeface="+mn-cs"/>
        </a:defRPr>
      </a:lvl5pPr>
      <a:lvl6pPr marL="1257300" indent="-114300" algn="l" defTabSz="228600" rtl="0" eaLnBrk="1" latinLnBrk="0" hangingPunct="1">
        <a:spcBef>
          <a:spcPct val="20000"/>
        </a:spcBef>
        <a:buFont typeface="Arial"/>
        <a:buChar char="•"/>
        <a:defRPr sz="1000" kern="1200">
          <a:solidFill>
            <a:schemeClr val="tx1"/>
          </a:solidFill>
          <a:latin typeface="+mn-lt"/>
          <a:ea typeface="+mn-ea"/>
          <a:cs typeface="+mn-cs"/>
        </a:defRPr>
      </a:lvl6pPr>
      <a:lvl7pPr marL="1485900" indent="-114300" algn="l" defTabSz="228600" rtl="0" eaLnBrk="1" latinLnBrk="0" hangingPunct="1">
        <a:spcBef>
          <a:spcPct val="20000"/>
        </a:spcBef>
        <a:buFont typeface="Arial"/>
        <a:buChar char="•"/>
        <a:defRPr sz="1000" kern="1200">
          <a:solidFill>
            <a:schemeClr val="tx1"/>
          </a:solidFill>
          <a:latin typeface="+mn-lt"/>
          <a:ea typeface="+mn-ea"/>
          <a:cs typeface="+mn-cs"/>
        </a:defRPr>
      </a:lvl7pPr>
      <a:lvl8pPr marL="1714500" indent="-114300" algn="l" defTabSz="228600" rtl="0" eaLnBrk="1" latinLnBrk="0" hangingPunct="1">
        <a:spcBef>
          <a:spcPct val="20000"/>
        </a:spcBef>
        <a:buFont typeface="Arial"/>
        <a:buChar char="•"/>
        <a:defRPr sz="1000" kern="1200">
          <a:solidFill>
            <a:schemeClr val="tx1"/>
          </a:solidFill>
          <a:latin typeface="+mn-lt"/>
          <a:ea typeface="+mn-ea"/>
          <a:cs typeface="+mn-cs"/>
        </a:defRPr>
      </a:lvl8pPr>
      <a:lvl9pPr marL="1943100" indent="-114300" algn="l" defTabSz="228600" rtl="0" eaLnBrk="1" latinLnBrk="0" hangingPunct="1">
        <a:spcBef>
          <a:spcPct val="20000"/>
        </a:spcBef>
        <a:buFont typeface="Arial"/>
        <a:buChar char="•"/>
        <a:defRPr sz="1000" kern="1200">
          <a:solidFill>
            <a:schemeClr val="tx1"/>
          </a:solidFill>
          <a:latin typeface="+mn-lt"/>
          <a:ea typeface="+mn-ea"/>
          <a:cs typeface="+mn-cs"/>
        </a:defRPr>
      </a:lvl9pPr>
    </p:bodyStyle>
    <p:otherStyle>
      <a:defPPr>
        <a:defRPr lang="en-US"/>
      </a:defPPr>
      <a:lvl1pPr marL="0" algn="l" defTabSz="228600" rtl="0" eaLnBrk="1" latinLnBrk="0" hangingPunct="1">
        <a:defRPr sz="900" kern="1200">
          <a:solidFill>
            <a:schemeClr val="tx1"/>
          </a:solidFill>
          <a:latin typeface="+mn-lt"/>
          <a:ea typeface="+mn-ea"/>
          <a:cs typeface="+mn-cs"/>
        </a:defRPr>
      </a:lvl1pPr>
      <a:lvl2pPr marL="228600" algn="l" defTabSz="228600" rtl="0" eaLnBrk="1" latinLnBrk="0" hangingPunct="1">
        <a:defRPr sz="900" kern="1200">
          <a:solidFill>
            <a:schemeClr val="tx1"/>
          </a:solidFill>
          <a:latin typeface="+mn-lt"/>
          <a:ea typeface="+mn-ea"/>
          <a:cs typeface="+mn-cs"/>
        </a:defRPr>
      </a:lvl2pPr>
      <a:lvl3pPr marL="457200" algn="l" defTabSz="228600" rtl="0" eaLnBrk="1" latinLnBrk="0" hangingPunct="1">
        <a:defRPr sz="900" kern="1200">
          <a:solidFill>
            <a:schemeClr val="tx1"/>
          </a:solidFill>
          <a:latin typeface="+mn-lt"/>
          <a:ea typeface="+mn-ea"/>
          <a:cs typeface="+mn-cs"/>
        </a:defRPr>
      </a:lvl3pPr>
      <a:lvl4pPr marL="685800" algn="l" defTabSz="228600" rtl="0" eaLnBrk="1" latinLnBrk="0" hangingPunct="1">
        <a:defRPr sz="900" kern="1200">
          <a:solidFill>
            <a:schemeClr val="tx1"/>
          </a:solidFill>
          <a:latin typeface="+mn-lt"/>
          <a:ea typeface="+mn-ea"/>
          <a:cs typeface="+mn-cs"/>
        </a:defRPr>
      </a:lvl4pPr>
      <a:lvl5pPr marL="914400" algn="l" defTabSz="228600" rtl="0" eaLnBrk="1" latinLnBrk="0" hangingPunct="1">
        <a:defRPr sz="900" kern="1200">
          <a:solidFill>
            <a:schemeClr val="tx1"/>
          </a:solidFill>
          <a:latin typeface="+mn-lt"/>
          <a:ea typeface="+mn-ea"/>
          <a:cs typeface="+mn-cs"/>
        </a:defRPr>
      </a:lvl5pPr>
      <a:lvl6pPr marL="1143000" algn="l" defTabSz="228600" rtl="0" eaLnBrk="1" latinLnBrk="0" hangingPunct="1">
        <a:defRPr sz="900" kern="1200">
          <a:solidFill>
            <a:schemeClr val="tx1"/>
          </a:solidFill>
          <a:latin typeface="+mn-lt"/>
          <a:ea typeface="+mn-ea"/>
          <a:cs typeface="+mn-cs"/>
        </a:defRPr>
      </a:lvl6pPr>
      <a:lvl7pPr marL="1371600" algn="l" defTabSz="228600" rtl="0" eaLnBrk="1" latinLnBrk="0" hangingPunct="1">
        <a:defRPr sz="900" kern="1200">
          <a:solidFill>
            <a:schemeClr val="tx1"/>
          </a:solidFill>
          <a:latin typeface="+mn-lt"/>
          <a:ea typeface="+mn-ea"/>
          <a:cs typeface="+mn-cs"/>
        </a:defRPr>
      </a:lvl7pPr>
      <a:lvl8pPr marL="1600200" algn="l" defTabSz="228600" rtl="0" eaLnBrk="1" latinLnBrk="0" hangingPunct="1">
        <a:defRPr sz="900" kern="1200">
          <a:solidFill>
            <a:schemeClr val="tx1"/>
          </a:solidFill>
          <a:latin typeface="+mn-lt"/>
          <a:ea typeface="+mn-ea"/>
          <a:cs typeface="+mn-cs"/>
        </a:defRPr>
      </a:lvl8pPr>
      <a:lvl9pPr marL="1828800" algn="l" defTabSz="228600" rtl="0" eaLnBrk="1" latinLnBrk="0" hangingPunct="1">
        <a:defRPr sz="9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a:xfrm>
            <a:off x="2444751" y="6492876"/>
            <a:ext cx="7302500" cy="365125"/>
          </a:xfrm>
          <a:prstGeom prst="rect">
            <a:avLst/>
          </a:prstGeom>
        </p:spPr>
        <p:txBody>
          <a:bodyPr vert="horz" lIns="91440" tIns="45720" rIns="91440" bIns="45720" rtlCol="0" anchor="ctr"/>
          <a:lstStyle>
            <a:lvl1pPr algn="ctr">
              <a:defRPr sz="900">
                <a:solidFill>
                  <a:schemeClr val="tx1">
                    <a:lumMod val="50000"/>
                    <a:lumOff val="50000"/>
                  </a:schemeClr>
                </a:solidFill>
              </a:defRPr>
            </a:lvl1pPr>
          </a:lstStyle>
          <a:p>
            <a:pPr defTabSz="457200"/>
            <a:endParaRPr lang="en-US" dirty="0">
              <a:solidFill>
                <a:srgbClr val="000000">
                  <a:lumMod val="50000"/>
                  <a:lumOff val="50000"/>
                </a:srgbClr>
              </a:solidFill>
            </a:endParaRPr>
          </a:p>
        </p:txBody>
      </p:sp>
      <p:sp>
        <p:nvSpPr>
          <p:cNvPr id="3" name="Date Placeholder 2"/>
          <p:cNvSpPr>
            <a:spLocks noGrp="1"/>
          </p:cNvSpPr>
          <p:nvPr>
            <p:ph type="dt" sz="half" idx="2"/>
          </p:nvPr>
        </p:nvSpPr>
        <p:spPr>
          <a:xfrm>
            <a:off x="609599" y="6492876"/>
            <a:ext cx="1835151" cy="365125"/>
          </a:xfrm>
          <a:prstGeom prst="rect">
            <a:avLst/>
          </a:prstGeom>
        </p:spPr>
        <p:txBody>
          <a:bodyPr vert="horz" lIns="91440" tIns="45720" rIns="91440" bIns="45720" rtlCol="0" anchor="ctr"/>
          <a:lstStyle>
            <a:lvl1pPr algn="l">
              <a:defRPr sz="900">
                <a:solidFill>
                  <a:schemeClr val="tx1">
                    <a:lumMod val="50000"/>
                    <a:lumOff val="50000"/>
                  </a:schemeClr>
                </a:solidFill>
              </a:defRPr>
            </a:lvl1pPr>
          </a:lstStyle>
          <a:p>
            <a:pPr defTabSz="457200"/>
            <a:endParaRPr lang="en-US">
              <a:solidFill>
                <a:srgbClr val="000000">
                  <a:lumMod val="50000"/>
                  <a:lumOff val="50000"/>
                </a:srgbClr>
              </a:solidFill>
            </a:endParaRPr>
          </a:p>
        </p:txBody>
      </p:sp>
      <p:sp>
        <p:nvSpPr>
          <p:cNvPr id="4" name="Slide Number Placeholder 3"/>
          <p:cNvSpPr>
            <a:spLocks noGrp="1"/>
          </p:cNvSpPr>
          <p:nvPr>
            <p:ph type="sldNum" sz="quarter" idx="4"/>
          </p:nvPr>
        </p:nvSpPr>
        <p:spPr>
          <a:xfrm>
            <a:off x="9757833" y="6492876"/>
            <a:ext cx="1426356" cy="365125"/>
          </a:xfrm>
          <a:prstGeom prst="rect">
            <a:avLst/>
          </a:prstGeom>
        </p:spPr>
        <p:txBody>
          <a:bodyPr vert="horz" lIns="91440" tIns="45720" rIns="91440" bIns="45720" rtlCol="0" anchor="ctr"/>
          <a:lstStyle>
            <a:lvl1pPr algn="r">
              <a:defRPr sz="900">
                <a:solidFill>
                  <a:schemeClr val="tx1">
                    <a:lumMod val="50000"/>
                    <a:lumOff val="50000"/>
                  </a:schemeClr>
                </a:solidFill>
              </a:defRPr>
            </a:lvl1pPr>
          </a:lstStyle>
          <a:p>
            <a:pPr defTabSz="457200"/>
            <a:fld id="{F1E51A9F-9D40-144B-9666-6B30B75E8C1B}" type="slidenum">
              <a:rPr lang="en-US" smtClean="0">
                <a:solidFill>
                  <a:srgbClr val="000000">
                    <a:lumMod val="50000"/>
                    <a:lumOff val="50000"/>
                  </a:srgbClr>
                </a:solidFill>
              </a:rPr>
              <a:pPr defTabSz="457200"/>
              <a:t>‹#›</a:t>
            </a:fld>
            <a:endParaRPr lang="en-US">
              <a:solidFill>
                <a:srgbClr val="000000">
                  <a:lumMod val="50000"/>
                  <a:lumOff val="50000"/>
                </a:srgbClr>
              </a:solidFill>
            </a:endParaRPr>
          </a:p>
        </p:txBody>
      </p:sp>
    </p:spTree>
    <p:extLst>
      <p:ext uri="{BB962C8B-B14F-4D97-AF65-F5344CB8AC3E}">
        <p14:creationId xmlns:p14="http://schemas.microsoft.com/office/powerpoint/2010/main" val="1162223291"/>
      </p:ext>
    </p:extLst>
  </p:cSld>
  <p:clrMap bg1="lt1" tx1="dk1" bg2="lt2" tx2="dk2" accent1="accent1" accent2="accent2" accent3="accent3" accent4="accent4" accent5="accent5" accent6="accent6" hlink="hlink" folHlink="folHlink"/>
  <p:sldLayoutIdLst>
    <p:sldLayoutId id="2147483932" r:id="rId1"/>
    <p:sldLayoutId id="2147483933" r:id="rId2"/>
    <p:sldLayoutId id="2147483934" r:id="rId3"/>
    <p:sldLayoutId id="2147483935" r:id="rId4"/>
    <p:sldLayoutId id="2147483936" r:id="rId5"/>
    <p:sldLayoutId id="2147483937" r:id="rId6"/>
    <p:sldLayoutId id="2147483938" r:id="rId7"/>
    <p:sldLayoutId id="2147483939" r:id="rId8"/>
    <p:sldLayoutId id="2147483940" r:id="rId9"/>
    <p:sldLayoutId id="2147483941" r:id="rId10"/>
    <p:sldLayoutId id="2147483942" r:id="rId11"/>
    <p:sldLayoutId id="2147483943" r:id="rId12"/>
    <p:sldLayoutId id="2147483944" r:id="rId13"/>
    <p:sldLayoutId id="2147483945" r:id="rId14"/>
  </p:sldLayoutIdLst>
  <p:hf hdr="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tx2">
            <a:lumMod val="75000"/>
            <a:alpha val="88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61232" y="611960"/>
            <a:ext cx="10621169" cy="984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961232" y="1600202"/>
            <a:ext cx="10621169"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74388953"/>
      </p:ext>
    </p:extLst>
  </p:cSld>
  <p:clrMap bg1="lt1" tx1="dk1" bg2="lt2" tx2="dk2" accent1="accent1" accent2="accent2" accent3="accent3" accent4="accent4" accent5="accent5" accent6="accent6" hlink="hlink" folHlink="folHlink"/>
  <p:sldLayoutIdLst>
    <p:sldLayoutId id="2147483993" r:id="rId1"/>
    <p:sldLayoutId id="2147483994" r:id="rId2"/>
    <p:sldLayoutId id="2147483995" r:id="rId3"/>
    <p:sldLayoutId id="2147483996" r:id="rId4"/>
    <p:sldLayoutId id="2147483997" r:id="rId5"/>
    <p:sldLayoutId id="2147483998" r:id="rId6"/>
    <p:sldLayoutId id="2147483999" r:id="rId7"/>
    <p:sldLayoutId id="2147484000" r:id="rId8"/>
    <p:sldLayoutId id="2147484001" r:id="rId9"/>
    <p:sldLayoutId id="2147484002" r:id="rId10"/>
    <p:sldLayoutId id="2147484003" r:id="rId11"/>
    <p:sldLayoutId id="2147484004" r:id="rId12"/>
    <p:sldLayoutId id="2147484005" r:id="rId13"/>
    <p:sldLayoutId id="2147484006" r:id="rId14"/>
    <p:sldLayoutId id="2147484008" r:id="rId15"/>
  </p:sldLayoutIdLst>
  <p:txStyles>
    <p:titleStyle>
      <a:lvl1pPr algn="l" defTabSz="228600" rtl="0" eaLnBrk="1" latinLnBrk="0" hangingPunct="1">
        <a:spcBef>
          <a:spcPct val="0"/>
        </a:spcBef>
        <a:buNone/>
        <a:defRPr sz="2700" b="0" i="0" kern="1200">
          <a:solidFill>
            <a:schemeClr val="bg1"/>
          </a:solidFill>
          <a:latin typeface="+mj-lt"/>
          <a:ea typeface="+mj-ea"/>
          <a:cs typeface="Helvetica"/>
        </a:defRPr>
      </a:lvl1pPr>
    </p:titleStyle>
    <p:bodyStyle>
      <a:lvl1pPr marL="171450" indent="-171450" algn="l" defTabSz="228600" rtl="0" eaLnBrk="1" latinLnBrk="0" hangingPunct="1">
        <a:spcBef>
          <a:spcPct val="20000"/>
        </a:spcBef>
        <a:buFont typeface="Arial"/>
        <a:buChar char="•"/>
        <a:defRPr sz="2200" kern="1200">
          <a:solidFill>
            <a:srgbClr val="FFFFFF"/>
          </a:solidFill>
          <a:latin typeface="+mn-lt"/>
          <a:ea typeface="+mn-ea"/>
          <a:cs typeface="+mn-cs"/>
        </a:defRPr>
      </a:lvl1pPr>
      <a:lvl2pPr marL="371475" indent="-142875" algn="l" defTabSz="228600" rtl="0" eaLnBrk="1" latinLnBrk="0" hangingPunct="1">
        <a:spcBef>
          <a:spcPct val="20000"/>
        </a:spcBef>
        <a:buFont typeface="Arial"/>
        <a:buChar char="–"/>
        <a:defRPr sz="2000" kern="1200">
          <a:solidFill>
            <a:srgbClr val="FFFFFF"/>
          </a:solidFill>
          <a:latin typeface="+mn-lt"/>
          <a:ea typeface="+mn-ea"/>
          <a:cs typeface="+mn-cs"/>
        </a:defRPr>
      </a:lvl2pPr>
      <a:lvl3pPr marL="571500" indent="-114300" algn="l" defTabSz="228600" rtl="0" eaLnBrk="1" latinLnBrk="0" hangingPunct="1">
        <a:spcBef>
          <a:spcPct val="20000"/>
        </a:spcBef>
        <a:buFont typeface="Arial"/>
        <a:buChar char="•"/>
        <a:defRPr sz="1800" kern="1200">
          <a:solidFill>
            <a:srgbClr val="FFFFFF"/>
          </a:solidFill>
          <a:latin typeface="+mn-lt"/>
          <a:ea typeface="+mn-ea"/>
          <a:cs typeface="+mn-cs"/>
        </a:defRPr>
      </a:lvl3pPr>
      <a:lvl4pPr marL="800100" indent="-114300" algn="l" defTabSz="228600" rtl="0" eaLnBrk="1" latinLnBrk="0" hangingPunct="1">
        <a:spcBef>
          <a:spcPct val="20000"/>
        </a:spcBef>
        <a:buFont typeface="Arial"/>
        <a:buChar char="–"/>
        <a:defRPr sz="1600" kern="1200">
          <a:solidFill>
            <a:srgbClr val="FFFFFF"/>
          </a:solidFill>
          <a:latin typeface="+mn-lt"/>
          <a:ea typeface="+mn-ea"/>
          <a:cs typeface="+mn-cs"/>
        </a:defRPr>
      </a:lvl4pPr>
      <a:lvl5pPr marL="1028700" indent="-114300" algn="l" defTabSz="228600" rtl="0" eaLnBrk="1" latinLnBrk="0" hangingPunct="1">
        <a:spcBef>
          <a:spcPct val="20000"/>
        </a:spcBef>
        <a:buFont typeface="Arial"/>
        <a:buChar char="»"/>
        <a:defRPr sz="1600" kern="1200">
          <a:solidFill>
            <a:srgbClr val="FFFFFF"/>
          </a:solidFill>
          <a:latin typeface="+mn-lt"/>
          <a:ea typeface="+mn-ea"/>
          <a:cs typeface="+mn-cs"/>
        </a:defRPr>
      </a:lvl5pPr>
      <a:lvl6pPr marL="1257300" indent="-114300" algn="l" defTabSz="228600" rtl="0" eaLnBrk="1" latinLnBrk="0" hangingPunct="1">
        <a:spcBef>
          <a:spcPct val="20000"/>
        </a:spcBef>
        <a:buFont typeface="Arial"/>
        <a:buChar char="•"/>
        <a:defRPr sz="1000" kern="1200">
          <a:solidFill>
            <a:schemeClr val="tx1"/>
          </a:solidFill>
          <a:latin typeface="+mn-lt"/>
          <a:ea typeface="+mn-ea"/>
          <a:cs typeface="+mn-cs"/>
        </a:defRPr>
      </a:lvl6pPr>
      <a:lvl7pPr marL="1485900" indent="-114300" algn="l" defTabSz="228600" rtl="0" eaLnBrk="1" latinLnBrk="0" hangingPunct="1">
        <a:spcBef>
          <a:spcPct val="20000"/>
        </a:spcBef>
        <a:buFont typeface="Arial"/>
        <a:buChar char="•"/>
        <a:defRPr sz="1000" kern="1200">
          <a:solidFill>
            <a:schemeClr val="tx1"/>
          </a:solidFill>
          <a:latin typeface="+mn-lt"/>
          <a:ea typeface="+mn-ea"/>
          <a:cs typeface="+mn-cs"/>
        </a:defRPr>
      </a:lvl7pPr>
      <a:lvl8pPr marL="1714500" indent="-114300" algn="l" defTabSz="228600" rtl="0" eaLnBrk="1" latinLnBrk="0" hangingPunct="1">
        <a:spcBef>
          <a:spcPct val="20000"/>
        </a:spcBef>
        <a:buFont typeface="Arial"/>
        <a:buChar char="•"/>
        <a:defRPr sz="1000" kern="1200">
          <a:solidFill>
            <a:schemeClr val="tx1"/>
          </a:solidFill>
          <a:latin typeface="+mn-lt"/>
          <a:ea typeface="+mn-ea"/>
          <a:cs typeface="+mn-cs"/>
        </a:defRPr>
      </a:lvl8pPr>
      <a:lvl9pPr marL="1943100" indent="-114300" algn="l" defTabSz="228600" rtl="0" eaLnBrk="1" latinLnBrk="0" hangingPunct="1">
        <a:spcBef>
          <a:spcPct val="20000"/>
        </a:spcBef>
        <a:buFont typeface="Arial"/>
        <a:buChar char="•"/>
        <a:defRPr sz="1000" kern="1200">
          <a:solidFill>
            <a:schemeClr val="tx1"/>
          </a:solidFill>
          <a:latin typeface="+mn-lt"/>
          <a:ea typeface="+mn-ea"/>
          <a:cs typeface="+mn-cs"/>
        </a:defRPr>
      </a:lvl9pPr>
    </p:bodyStyle>
    <p:otherStyle>
      <a:defPPr>
        <a:defRPr lang="en-US"/>
      </a:defPPr>
      <a:lvl1pPr marL="0" algn="l" defTabSz="228600" rtl="0" eaLnBrk="1" latinLnBrk="0" hangingPunct="1">
        <a:defRPr sz="900" kern="1200">
          <a:solidFill>
            <a:schemeClr val="tx1"/>
          </a:solidFill>
          <a:latin typeface="+mn-lt"/>
          <a:ea typeface="+mn-ea"/>
          <a:cs typeface="+mn-cs"/>
        </a:defRPr>
      </a:lvl1pPr>
      <a:lvl2pPr marL="228600" algn="l" defTabSz="228600" rtl="0" eaLnBrk="1" latinLnBrk="0" hangingPunct="1">
        <a:defRPr sz="900" kern="1200">
          <a:solidFill>
            <a:schemeClr val="tx1"/>
          </a:solidFill>
          <a:latin typeface="+mn-lt"/>
          <a:ea typeface="+mn-ea"/>
          <a:cs typeface="+mn-cs"/>
        </a:defRPr>
      </a:lvl2pPr>
      <a:lvl3pPr marL="457200" algn="l" defTabSz="228600" rtl="0" eaLnBrk="1" latinLnBrk="0" hangingPunct="1">
        <a:defRPr sz="900" kern="1200">
          <a:solidFill>
            <a:schemeClr val="tx1"/>
          </a:solidFill>
          <a:latin typeface="+mn-lt"/>
          <a:ea typeface="+mn-ea"/>
          <a:cs typeface="+mn-cs"/>
        </a:defRPr>
      </a:lvl3pPr>
      <a:lvl4pPr marL="685800" algn="l" defTabSz="228600" rtl="0" eaLnBrk="1" latinLnBrk="0" hangingPunct="1">
        <a:defRPr sz="900" kern="1200">
          <a:solidFill>
            <a:schemeClr val="tx1"/>
          </a:solidFill>
          <a:latin typeface="+mn-lt"/>
          <a:ea typeface="+mn-ea"/>
          <a:cs typeface="+mn-cs"/>
        </a:defRPr>
      </a:lvl4pPr>
      <a:lvl5pPr marL="914400" algn="l" defTabSz="228600" rtl="0" eaLnBrk="1" latinLnBrk="0" hangingPunct="1">
        <a:defRPr sz="900" kern="1200">
          <a:solidFill>
            <a:schemeClr val="tx1"/>
          </a:solidFill>
          <a:latin typeface="+mn-lt"/>
          <a:ea typeface="+mn-ea"/>
          <a:cs typeface="+mn-cs"/>
        </a:defRPr>
      </a:lvl5pPr>
      <a:lvl6pPr marL="1143000" algn="l" defTabSz="228600" rtl="0" eaLnBrk="1" latinLnBrk="0" hangingPunct="1">
        <a:defRPr sz="900" kern="1200">
          <a:solidFill>
            <a:schemeClr val="tx1"/>
          </a:solidFill>
          <a:latin typeface="+mn-lt"/>
          <a:ea typeface="+mn-ea"/>
          <a:cs typeface="+mn-cs"/>
        </a:defRPr>
      </a:lvl6pPr>
      <a:lvl7pPr marL="1371600" algn="l" defTabSz="228600" rtl="0" eaLnBrk="1" latinLnBrk="0" hangingPunct="1">
        <a:defRPr sz="900" kern="1200">
          <a:solidFill>
            <a:schemeClr val="tx1"/>
          </a:solidFill>
          <a:latin typeface="+mn-lt"/>
          <a:ea typeface="+mn-ea"/>
          <a:cs typeface="+mn-cs"/>
        </a:defRPr>
      </a:lvl7pPr>
      <a:lvl8pPr marL="1600200" algn="l" defTabSz="228600" rtl="0" eaLnBrk="1" latinLnBrk="0" hangingPunct="1">
        <a:defRPr sz="900" kern="1200">
          <a:solidFill>
            <a:schemeClr val="tx1"/>
          </a:solidFill>
          <a:latin typeface="+mn-lt"/>
          <a:ea typeface="+mn-ea"/>
          <a:cs typeface="+mn-cs"/>
        </a:defRPr>
      </a:lvl8pPr>
      <a:lvl9pPr marL="1828800" algn="l" defTabSz="228600" rtl="0" eaLnBrk="1" latinLnBrk="0" hangingPunct="1">
        <a:defRPr sz="9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3015328"/>
      </p:ext>
    </p:extLst>
  </p:cSld>
  <p:clrMap bg1="lt1" tx1="dk1" bg2="lt2" tx2="dk2" accent1="accent1" accent2="accent2" accent3="accent3" accent4="accent4" accent5="accent5" accent6="accent6" hlink="hlink" folHlink="folHlink"/>
  <p:sldLayoutIdLst>
    <p:sldLayoutId id="2147484129" r:id="rId1"/>
    <p:sldLayoutId id="2147484130" r:id="rId2"/>
    <p:sldLayoutId id="2147484131" r:id="rId3"/>
    <p:sldLayoutId id="2147484132" r:id="rId4"/>
    <p:sldLayoutId id="2147484133" r:id="rId5"/>
    <p:sldLayoutId id="2147484134" r:id="rId6"/>
    <p:sldLayoutId id="2147484135" r:id="rId7"/>
    <p:sldLayoutId id="2147484136" r:id="rId8"/>
    <p:sldLayoutId id="2147484137" r:id="rId9"/>
    <p:sldLayoutId id="2147484138" r:id="rId10"/>
    <p:sldLayoutId id="2147484139" r:id="rId11"/>
    <p:sldLayoutId id="2147484140" r:id="rId12"/>
    <p:sldLayoutId id="2147484141" r:id="rId13"/>
    <p:sldLayoutId id="2147484142" r:id="rId14"/>
    <p:sldLayoutId id="2147484143" r:id="rId15"/>
    <p:sldLayoutId id="2147484144" r:id="rId16"/>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notesSlide" Target="../notesSlides/notesSlide1.xml"/><Relationship Id="rId7" Type="http://schemas.openxmlformats.org/officeDocument/2006/relationships/image" Target="../media/image8.jpeg"/><Relationship Id="rId12" Type="http://schemas.openxmlformats.org/officeDocument/2006/relationships/image" Target="../media/image13.tiff"/><Relationship Id="rId2" Type="http://schemas.openxmlformats.org/officeDocument/2006/relationships/slideLayout" Target="../slideLayouts/slideLayout89.xml"/><Relationship Id="rId1" Type="http://schemas.openxmlformats.org/officeDocument/2006/relationships/vmlDrawing" Target="../drawings/vmlDrawing1.vml"/><Relationship Id="rId6" Type="http://schemas.openxmlformats.org/officeDocument/2006/relationships/image" Target="../media/image7.jpeg"/><Relationship Id="rId11" Type="http://schemas.openxmlformats.org/officeDocument/2006/relationships/image" Target="../media/image12.jpe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oleObject" Target="../embeddings/oleObject1.bin"/><Relationship Id="rId9"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651001" y="0"/>
            <a:ext cx="8875059" cy="6858000"/>
          </a:xfrm>
          <a:prstGeom prst="rect">
            <a:avLst/>
          </a:prstGeom>
        </p:spPr>
      </p:pic>
      <p:sp>
        <p:nvSpPr>
          <p:cNvPr id="3" name="Shape 711">
            <a:extLst>
              <a:ext uri="{FF2B5EF4-FFF2-40B4-BE49-F238E27FC236}">
                <a16:creationId xmlns:a16="http://schemas.microsoft.com/office/drawing/2014/main" id="{F6A7C74E-D212-3A46-B415-5C3FDBE18DE0}"/>
              </a:ext>
            </a:extLst>
          </p:cNvPr>
          <p:cNvSpPr/>
          <p:nvPr/>
        </p:nvSpPr>
        <p:spPr>
          <a:xfrm>
            <a:off x="659510" y="349012"/>
            <a:ext cx="1982981" cy="2380139"/>
          </a:xfrm>
          <a:prstGeom prst="rect">
            <a:avLst/>
          </a:prstGeom>
          <a:ln w="12700">
            <a:solidFill>
              <a:schemeClr val="bg1"/>
            </a:solidFill>
            <a:miter lim="400000"/>
          </a:ln>
          <a:extLst>
            <a:ext uri="{C572A759-6A51-4108-AA02-DFA0A04FC94B}">
              <ma14:wrappingTextBoxFlag xmlns="" xmlns:ma14="http://schemas.microsoft.com/office/mac/drawingml/2011/main" val="1"/>
            </a:ext>
          </a:extLst>
        </p:spPr>
        <p:txBody>
          <a:bodyPr wrap="square" tIns="45720" bIns="45720">
            <a:spAutoFit/>
          </a:bodyPr>
          <a:lstStyle>
            <a:lvl1pPr>
              <a:lnSpc>
                <a:spcPct val="90000"/>
              </a:lnSpc>
              <a:defRPr sz="5300" b="1" spc="-158">
                <a:solidFill>
                  <a:srgbClr val="FFFFFF"/>
                </a:solidFill>
                <a:latin typeface="+mn-lt"/>
                <a:ea typeface="+mn-ea"/>
                <a:cs typeface="+mn-cs"/>
                <a:sym typeface="Helvetica"/>
              </a:defRPr>
            </a:lvl1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3300" b="1" i="0" u="none" strike="noStrike" kern="1200" cap="none" spc="-158" normalizeH="0" baseline="0" noProof="0" dirty="0">
                <a:ln>
                  <a:noFill/>
                </a:ln>
                <a:solidFill>
                  <a:srgbClr val="FFFFFF"/>
                </a:solidFill>
                <a:effectLst/>
                <a:uLnTx/>
                <a:uFillTx/>
                <a:latin typeface="Helvetica Light"/>
                <a:sym typeface="Helvetica"/>
              </a:rPr>
              <a:t>Psyche – the gem of the solar system</a:t>
            </a:r>
            <a:endParaRPr kumimoji="0" sz="3300" b="1" i="0" u="none" strike="noStrike" kern="1200" cap="none" spc="-158" normalizeH="0" baseline="0" noProof="0" dirty="0">
              <a:ln>
                <a:noFill/>
              </a:ln>
              <a:solidFill>
                <a:srgbClr val="FFFFFF"/>
              </a:solidFill>
              <a:effectLst/>
              <a:uLnTx/>
              <a:uFillTx/>
              <a:latin typeface="Helvetica Light"/>
              <a:sym typeface="Helvetica"/>
            </a:endParaRPr>
          </a:p>
        </p:txBody>
      </p:sp>
    </p:spTree>
    <p:extLst>
      <p:ext uri="{BB962C8B-B14F-4D97-AF65-F5344CB8AC3E}">
        <p14:creationId xmlns:p14="http://schemas.microsoft.com/office/powerpoint/2010/main" val="3195919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a:off x="2503438" y="3525443"/>
            <a:ext cx="1226414" cy="109919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latin typeface="Arial"/>
            </a:endParaRPr>
          </a:p>
        </p:txBody>
      </p:sp>
      <p:sp>
        <p:nvSpPr>
          <p:cNvPr id="6" name="Title 5"/>
          <p:cNvSpPr>
            <a:spLocks noGrp="1"/>
          </p:cNvSpPr>
          <p:nvPr>
            <p:ph type="ctrTitle"/>
          </p:nvPr>
        </p:nvSpPr>
        <p:spPr>
          <a:xfrm>
            <a:off x="2351099" y="458171"/>
            <a:ext cx="10977032" cy="436031"/>
          </a:xfrm>
        </p:spPr>
        <p:txBody>
          <a:bodyPr/>
          <a:lstStyle/>
          <a:p>
            <a:r>
              <a:rPr lang="en-US" dirty="0"/>
              <a:t>Upcoming Launches</a:t>
            </a:r>
          </a:p>
        </p:txBody>
      </p:sp>
      <p:grpSp>
        <p:nvGrpSpPr>
          <p:cNvPr id="7" name="Group 6"/>
          <p:cNvGrpSpPr/>
          <p:nvPr/>
        </p:nvGrpSpPr>
        <p:grpSpPr>
          <a:xfrm>
            <a:off x="1555621" y="1283234"/>
            <a:ext cx="2069372" cy="2168578"/>
            <a:chOff x="7776727" y="-962725"/>
            <a:chExt cx="2620141" cy="3340480"/>
          </a:xfrm>
        </p:grpSpPr>
        <p:graphicFrame>
          <p:nvGraphicFramePr>
            <p:cNvPr id="21" name="Object 3"/>
            <p:cNvGraphicFramePr>
              <a:graphicFrameLocks noChangeAspect="1"/>
            </p:cNvGraphicFramePr>
            <p:nvPr>
              <p:extLst/>
            </p:nvPr>
          </p:nvGraphicFramePr>
          <p:xfrm>
            <a:off x="7776727" y="-962725"/>
            <a:ext cx="2620141" cy="2662877"/>
          </p:xfrm>
          <a:graphic>
            <a:graphicData uri="http://schemas.openxmlformats.org/presentationml/2006/ole">
              <mc:AlternateContent xmlns:mc="http://schemas.openxmlformats.org/markup-compatibility/2006">
                <mc:Choice xmlns:v="urn:schemas-microsoft-com:vml" Requires="v">
                  <p:oleObj spid="_x0000_s2126" name="Image" r:id="rId4" imgW="357127" imgH="312478" progId="Photoshop.Image.7">
                    <p:embed/>
                  </p:oleObj>
                </mc:Choice>
                <mc:Fallback>
                  <p:oleObj name="Image" r:id="rId4" imgW="357127" imgH="312478" progId="Photoshop.Image.7">
                    <p:embed/>
                    <p:pic>
                      <p:nvPicPr>
                        <p:cNvPr id="21"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76727" y="-962725"/>
                          <a:ext cx="2620141" cy="2662877"/>
                        </a:xfrm>
                        <a:prstGeom prst="rect">
                          <a:avLst/>
                        </a:prstGeom>
                        <a:noFill/>
                        <a:ln w="12700" cmpd="sng">
                          <a:solidFill>
                            <a:schemeClr val="bg1"/>
                          </a:solidFill>
                        </a:ln>
                        <a:effectLst/>
                        <a:extLst/>
                      </p:spPr>
                    </p:pic>
                  </p:oleObj>
                </mc:Fallback>
              </mc:AlternateContent>
            </a:graphicData>
          </a:graphic>
        </p:graphicFrame>
        <p:sp>
          <p:nvSpPr>
            <p:cNvPr id="37" name="TextBox 36"/>
            <p:cNvSpPr txBox="1"/>
            <p:nvPr/>
          </p:nvSpPr>
          <p:spPr>
            <a:xfrm>
              <a:off x="8107165" y="1714016"/>
              <a:ext cx="2208029" cy="663739"/>
            </a:xfrm>
            <a:prstGeom prst="rect">
              <a:avLst/>
            </a:prstGeom>
            <a:noFill/>
          </p:spPr>
          <p:txBody>
            <a:bodyPr wrap="square" rtlCol="0">
              <a:spAutoFit/>
            </a:bodyPr>
            <a:lstStyle/>
            <a:p>
              <a:pPr algn="ctr" defTabSz="727472" eaLnBrk="0" hangingPunct="0"/>
              <a:r>
                <a:rPr lang="en-US" sz="1100" dirty="0">
                  <a:solidFill>
                    <a:srgbClr val="000000"/>
                  </a:solidFill>
                  <a:latin typeface="Arial"/>
                  <a:ea typeface="ＭＳ Ｐゴシック" charset="0"/>
                  <a:cs typeface="Arial"/>
                </a:rPr>
                <a:t>COSMIC-2</a:t>
              </a:r>
            </a:p>
            <a:p>
              <a:pPr algn="ctr" defTabSz="727472" eaLnBrk="0" hangingPunct="0"/>
              <a:r>
                <a:rPr lang="en-US" sz="1100" dirty="0">
                  <a:solidFill>
                    <a:srgbClr val="000000"/>
                  </a:solidFill>
                  <a:latin typeface="Arial"/>
                  <a:ea typeface="ＭＳ Ｐゴシック" charset="0"/>
                  <a:cs typeface="Arial"/>
                </a:rPr>
                <a:t>April – June 2018</a:t>
              </a:r>
            </a:p>
          </p:txBody>
        </p:sp>
      </p:grpSp>
      <p:grpSp>
        <p:nvGrpSpPr>
          <p:cNvPr id="13" name="Group 12"/>
          <p:cNvGrpSpPr/>
          <p:nvPr/>
        </p:nvGrpSpPr>
        <p:grpSpPr>
          <a:xfrm>
            <a:off x="3916525" y="3925567"/>
            <a:ext cx="1964626" cy="1793680"/>
            <a:chOff x="4485747" y="4820789"/>
            <a:chExt cx="1964626" cy="1793680"/>
          </a:xfrm>
        </p:grpSpPr>
        <p:pic>
          <p:nvPicPr>
            <p:cNvPr id="18" name="Picture 17"/>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4485747" y="4820789"/>
              <a:ext cx="1964626" cy="1472989"/>
            </a:xfrm>
            <a:prstGeom prst="rect">
              <a:avLst/>
            </a:prstGeom>
          </p:spPr>
        </p:pic>
        <p:sp>
          <p:nvSpPr>
            <p:cNvPr id="36" name="Text Box 35"/>
            <p:cNvSpPr txBox="1">
              <a:spLocks noChangeArrowheads="1"/>
            </p:cNvSpPr>
            <p:nvPr/>
          </p:nvSpPr>
          <p:spPr bwMode="auto">
            <a:xfrm>
              <a:off x="4942184" y="6352859"/>
              <a:ext cx="1073383" cy="261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457200" eaLnBrk="1" hangingPunct="1"/>
              <a:r>
                <a:rPr lang="en-US" sz="1100" dirty="0">
                  <a:solidFill>
                    <a:srgbClr val="000000"/>
                  </a:solidFill>
                  <a:latin typeface="Arial"/>
                </a:rPr>
                <a:t>SWOT 2021</a:t>
              </a:r>
            </a:p>
          </p:txBody>
        </p:sp>
      </p:grpSp>
      <p:grpSp>
        <p:nvGrpSpPr>
          <p:cNvPr id="20" name="Group 19"/>
          <p:cNvGrpSpPr/>
          <p:nvPr/>
        </p:nvGrpSpPr>
        <p:grpSpPr>
          <a:xfrm>
            <a:off x="5933543" y="3909711"/>
            <a:ext cx="1645553" cy="1797706"/>
            <a:chOff x="5405295" y="4888831"/>
            <a:chExt cx="1645553" cy="1797706"/>
          </a:xfrm>
        </p:grpSpPr>
        <p:pic>
          <p:nvPicPr>
            <p:cNvPr id="38" name="Picture 37" descr="EClipperMASTER2014.jpg"/>
            <p:cNvPicPr>
              <a:picLocks noChangeAspect="1"/>
            </p:cNvPicPr>
            <p:nvPr/>
          </p:nvPicPr>
          <p:blipFill rotWithShape="1">
            <a:blip r:embed="rId7" cstate="email">
              <a:extLst>
                <a:ext uri="{28A0092B-C50C-407E-A947-70E740481C1C}">
                  <a14:useLocalDpi xmlns:a14="http://schemas.microsoft.com/office/drawing/2010/main"/>
                </a:ext>
              </a:extLst>
            </a:blip>
            <a:srcRect/>
            <a:stretch/>
          </p:blipFill>
          <p:spPr>
            <a:xfrm>
              <a:off x="5405295" y="4888831"/>
              <a:ext cx="1645553" cy="1480421"/>
            </a:xfrm>
            <a:prstGeom prst="rect">
              <a:avLst/>
            </a:prstGeom>
          </p:spPr>
        </p:pic>
        <p:sp>
          <p:nvSpPr>
            <p:cNvPr id="42" name="Text Box 35"/>
            <p:cNvSpPr txBox="1">
              <a:spLocks noChangeArrowheads="1"/>
            </p:cNvSpPr>
            <p:nvPr/>
          </p:nvSpPr>
          <p:spPr bwMode="auto">
            <a:xfrm>
              <a:off x="5462077" y="6424927"/>
              <a:ext cx="1531987" cy="261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457200" eaLnBrk="1" hangingPunct="1"/>
              <a:r>
                <a:rPr lang="en-US" sz="1100" dirty="0">
                  <a:solidFill>
                    <a:srgbClr val="000000"/>
                  </a:solidFill>
                  <a:latin typeface="Arial"/>
                </a:rPr>
                <a:t>Europa Clipper 2022</a:t>
              </a:r>
            </a:p>
          </p:txBody>
        </p:sp>
      </p:grpSp>
      <p:sp>
        <p:nvSpPr>
          <p:cNvPr id="29" name="Text Box 35"/>
          <p:cNvSpPr txBox="1">
            <a:spLocks noChangeArrowheads="1"/>
          </p:cNvSpPr>
          <p:nvPr/>
        </p:nvSpPr>
        <p:spPr bwMode="auto">
          <a:xfrm>
            <a:off x="6867701" y="3090597"/>
            <a:ext cx="1372094" cy="261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457200" eaLnBrk="1" hangingPunct="1"/>
            <a:r>
              <a:rPr lang="en-US" sz="1100" dirty="0">
                <a:solidFill>
                  <a:srgbClr val="000000"/>
                </a:solidFill>
                <a:latin typeface="Arial"/>
              </a:rPr>
              <a:t>Mars 2020</a:t>
            </a:r>
          </a:p>
        </p:txBody>
      </p:sp>
      <p:grpSp>
        <p:nvGrpSpPr>
          <p:cNvPr id="16" name="Group 15"/>
          <p:cNvGrpSpPr/>
          <p:nvPr/>
        </p:nvGrpSpPr>
        <p:grpSpPr>
          <a:xfrm>
            <a:off x="1837670" y="3926531"/>
            <a:ext cx="2026464" cy="1780887"/>
            <a:chOff x="7803240" y="3219279"/>
            <a:chExt cx="2026464" cy="1780887"/>
          </a:xfrm>
        </p:grpSpPr>
        <p:pic>
          <p:nvPicPr>
            <p:cNvPr id="8" name="Picture 7"/>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7803240" y="3219279"/>
              <a:ext cx="2026464" cy="1476425"/>
            </a:xfrm>
            <a:prstGeom prst="rect">
              <a:avLst/>
            </a:prstGeom>
          </p:spPr>
        </p:pic>
        <p:sp>
          <p:nvSpPr>
            <p:cNvPr id="33" name="Text Box 35"/>
            <p:cNvSpPr txBox="1">
              <a:spLocks noChangeArrowheads="1"/>
            </p:cNvSpPr>
            <p:nvPr/>
          </p:nvSpPr>
          <p:spPr bwMode="auto">
            <a:xfrm>
              <a:off x="8239834" y="4738556"/>
              <a:ext cx="1073383" cy="261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457200" eaLnBrk="1" hangingPunct="1"/>
              <a:r>
                <a:rPr lang="en-US" sz="1100" dirty="0">
                  <a:solidFill>
                    <a:srgbClr val="000000"/>
                  </a:solidFill>
                  <a:latin typeface="Arial"/>
                </a:rPr>
                <a:t>NISAR 2021</a:t>
              </a:r>
            </a:p>
          </p:txBody>
        </p:sp>
      </p:grpSp>
      <p:grpSp>
        <p:nvGrpSpPr>
          <p:cNvPr id="56" name="Group 55"/>
          <p:cNvGrpSpPr/>
          <p:nvPr/>
        </p:nvGrpSpPr>
        <p:grpSpPr>
          <a:xfrm>
            <a:off x="3729852" y="1265966"/>
            <a:ext cx="2514009" cy="2224369"/>
            <a:chOff x="-525768" y="4128438"/>
            <a:chExt cx="3276943" cy="2899403"/>
          </a:xfrm>
        </p:grpSpPr>
        <p:pic>
          <p:nvPicPr>
            <p:cNvPr id="57" name="Picture 56" descr="ttps://ecostress.jpl.nasa.gov/downloads/images/ISS-JEM-EF_v2_sm.png"/>
            <p:cNvPicPr>
              <a:picLocks noChangeAspect="1" noChangeArrowheads="1"/>
            </p:cNvPicPr>
            <p:nvPr/>
          </p:nvPicPr>
          <p:blipFill>
            <a:blip r:embed="rId9" cstate="email">
              <a:extLst>
                <a:ext uri="{28A0092B-C50C-407E-A947-70E740481C1C}">
                  <a14:useLocalDpi xmlns:a14="http://schemas.microsoft.com/office/drawing/2010/main"/>
                </a:ext>
              </a:extLst>
            </a:blip>
            <a:srcRect/>
            <a:stretch>
              <a:fillRect/>
            </a:stretch>
          </p:blipFill>
          <p:spPr bwMode="auto">
            <a:xfrm>
              <a:off x="-525768" y="4128438"/>
              <a:ext cx="3276943" cy="2291991"/>
            </a:xfrm>
            <a:prstGeom prst="rect">
              <a:avLst/>
            </a:prstGeom>
            <a:noFill/>
            <a:extLst>
              <a:ext uri="{909E8E84-426E-40DD-AFC4-6F175D3DCCD1}">
                <a14:hiddenFill xmlns:a14="http://schemas.microsoft.com/office/drawing/2010/main">
                  <a:solidFill>
                    <a:srgbClr val="FFFFFF"/>
                  </a:solidFill>
                </a14:hiddenFill>
              </a:ext>
            </a:extLst>
          </p:spPr>
        </p:pic>
        <p:sp>
          <p:nvSpPr>
            <p:cNvPr id="58" name="TextBox 57"/>
            <p:cNvSpPr txBox="1"/>
            <p:nvPr/>
          </p:nvSpPr>
          <p:spPr>
            <a:xfrm>
              <a:off x="546414" y="6466192"/>
              <a:ext cx="1404100" cy="561649"/>
            </a:xfrm>
            <a:prstGeom prst="rect">
              <a:avLst/>
            </a:prstGeom>
            <a:noFill/>
          </p:spPr>
          <p:txBody>
            <a:bodyPr wrap="square" rtlCol="0">
              <a:spAutoFit/>
            </a:bodyPr>
            <a:lstStyle/>
            <a:p>
              <a:pPr algn="ctr" defTabSz="457200"/>
              <a:r>
                <a:rPr lang="en-US" sz="1100" dirty="0">
                  <a:solidFill>
                    <a:srgbClr val="000000"/>
                  </a:solidFill>
                  <a:latin typeface="Arial"/>
                  <a:cs typeface="Arial"/>
                </a:rPr>
                <a:t>ECOSTRESS </a:t>
              </a:r>
            </a:p>
            <a:p>
              <a:pPr algn="ctr" defTabSz="457200"/>
              <a:r>
                <a:rPr lang="en-US" sz="1100" dirty="0">
                  <a:solidFill>
                    <a:srgbClr val="000000"/>
                  </a:solidFill>
                  <a:latin typeface="Arial"/>
                  <a:cs typeface="Arial"/>
                </a:rPr>
                <a:t>June 2018</a:t>
              </a:r>
            </a:p>
          </p:txBody>
        </p:sp>
      </p:grpSp>
      <p:sp>
        <p:nvSpPr>
          <p:cNvPr id="66" name="TextBox 65"/>
          <p:cNvSpPr txBox="1"/>
          <p:nvPr/>
        </p:nvSpPr>
        <p:spPr>
          <a:xfrm>
            <a:off x="7839615" y="5445807"/>
            <a:ext cx="1404100" cy="261610"/>
          </a:xfrm>
          <a:prstGeom prst="rect">
            <a:avLst/>
          </a:prstGeom>
          <a:noFill/>
        </p:spPr>
        <p:txBody>
          <a:bodyPr wrap="square" rtlCol="0">
            <a:spAutoFit/>
          </a:bodyPr>
          <a:lstStyle/>
          <a:p>
            <a:pPr algn="ctr" defTabSz="457200"/>
            <a:r>
              <a:rPr lang="en-US" sz="1100" dirty="0">
                <a:solidFill>
                  <a:srgbClr val="000000"/>
                </a:solidFill>
                <a:latin typeface="Arial"/>
                <a:cs typeface="Arial"/>
              </a:rPr>
              <a:t>PSYCHE 2022</a:t>
            </a:r>
          </a:p>
        </p:txBody>
      </p:sp>
      <p:sp>
        <p:nvSpPr>
          <p:cNvPr id="63" name="Shape 907">
            <a:extLst>
              <a:ext uri="{FF2B5EF4-FFF2-40B4-BE49-F238E27FC236}">
                <a16:creationId xmlns:a16="http://schemas.microsoft.com/office/drawing/2014/main" id="{489679B9-94D3-7C4D-84B2-B4B11EE4535A}"/>
              </a:ext>
            </a:extLst>
          </p:cNvPr>
          <p:cNvSpPr/>
          <p:nvPr/>
        </p:nvSpPr>
        <p:spPr>
          <a:xfrm>
            <a:off x="8918366" y="3059176"/>
            <a:ext cx="1590452" cy="220573"/>
          </a:xfrm>
          <a:prstGeom prst="rect">
            <a:avLst/>
          </a:prstGeom>
          <a:ln w="12700">
            <a:miter lim="400000"/>
          </a:ln>
          <a:extLst>
            <a:ext uri="{C572A759-6A51-4108-AA02-DFA0A04FC94B}">
              <ma14:wrappingTextBoxFlag xmlns="" xmlns:ma14="http://schemas.microsoft.com/office/mac/drawingml/2011/main" val="1"/>
            </a:ext>
          </a:extLst>
        </p:spPr>
        <p:txBody>
          <a:bodyPr lIns="25400" tIns="25400" rIns="25400" bIns="25400">
            <a:spAutoFit/>
          </a:bodyPr>
          <a:lstStyle>
            <a:lvl1pPr algn="l" defTabSz="457200">
              <a:defRPr sz="2400" b="1">
                <a:solidFill>
                  <a:srgbClr val="FFFFFF"/>
                </a:solidFill>
                <a:latin typeface="Helvetica"/>
                <a:ea typeface="Helvetica"/>
                <a:cs typeface="Helvetica"/>
                <a:sym typeface="Helvetica"/>
              </a:defRPr>
            </a:lvl1pPr>
          </a:lstStyle>
          <a:p>
            <a:r>
              <a:rPr sz="1100" b="0" dirty="0">
                <a:solidFill>
                  <a:prstClr val="black"/>
                </a:solidFill>
              </a:rPr>
              <a:t>Mars Helicopter </a:t>
            </a:r>
          </a:p>
        </p:txBody>
      </p:sp>
      <p:pic>
        <p:nvPicPr>
          <p:cNvPr id="70" name="pasted-image.pdf">
            <a:extLst>
              <a:ext uri="{FF2B5EF4-FFF2-40B4-BE49-F238E27FC236}">
                <a16:creationId xmlns:a16="http://schemas.microsoft.com/office/drawing/2014/main" id="{FB377D30-0CD8-6244-8E8B-075E0D291309}"/>
              </a:ext>
            </a:extLst>
          </p:cNvPr>
          <p:cNvPicPr>
            <a:picLocks/>
          </p:cNvPicPr>
          <p:nvPr/>
        </p:nvPicPr>
        <p:blipFill>
          <a:blip r:embed="rId10" cstate="print">
            <a:extLst>
              <a:ext uri="{28A0092B-C50C-407E-A947-70E740481C1C}">
                <a14:useLocalDpi xmlns:a14="http://schemas.microsoft.com/office/drawing/2010/main"/>
              </a:ext>
            </a:extLst>
          </a:blip>
          <a:srcRect/>
          <a:stretch>
            <a:fillRect/>
          </a:stretch>
        </p:blipFill>
        <p:spPr>
          <a:xfrm>
            <a:off x="7649358" y="3913177"/>
            <a:ext cx="1872315" cy="1485381"/>
          </a:xfrm>
          <a:prstGeom prst="rect">
            <a:avLst/>
          </a:prstGeom>
          <a:ln w="12700">
            <a:miter lim="400000"/>
          </a:ln>
        </p:spPr>
      </p:pic>
      <p:pic>
        <p:nvPicPr>
          <p:cNvPr id="72" name="Picture 71" descr="MARS _curi_v1_SM.jpg">
            <a:extLst>
              <a:ext uri="{FF2B5EF4-FFF2-40B4-BE49-F238E27FC236}">
                <a16:creationId xmlns:a16="http://schemas.microsoft.com/office/drawing/2014/main" id="{42155E14-B302-8B43-A1DC-F7393CC8FA71}"/>
              </a:ext>
            </a:extLst>
          </p:cNvPr>
          <p:cNvPicPr>
            <a:picLocks noChangeAspect="1"/>
          </p:cNvPicPr>
          <p:nvPr/>
        </p:nvPicPr>
        <p:blipFill rotWithShape="1">
          <a:blip r:embed="rId11" cstate="screen">
            <a:extLst>
              <a:ext uri="{28A0092B-C50C-407E-A947-70E740481C1C}">
                <a14:useLocalDpi xmlns:a14="http://schemas.microsoft.com/office/drawing/2010/main"/>
              </a:ext>
            </a:extLst>
          </a:blip>
          <a:srcRect/>
          <a:stretch/>
        </p:blipFill>
        <p:spPr>
          <a:xfrm>
            <a:off x="6243234" y="1261835"/>
            <a:ext cx="2200246" cy="1764158"/>
          </a:xfrm>
          <a:prstGeom prst="rect">
            <a:avLst/>
          </a:prstGeom>
          <a:ln>
            <a:noFill/>
          </a:ln>
        </p:spPr>
      </p:pic>
      <p:pic>
        <p:nvPicPr>
          <p:cNvPr id="73" name="Picture 72">
            <a:extLst>
              <a:ext uri="{FF2B5EF4-FFF2-40B4-BE49-F238E27FC236}">
                <a16:creationId xmlns:a16="http://schemas.microsoft.com/office/drawing/2014/main" id="{28260B8B-B459-1149-AF4D-4AF60186BB91}"/>
              </a:ext>
            </a:extLst>
          </p:cNvPr>
          <p:cNvPicPr>
            <a:picLocks noChangeAspect="1"/>
          </p:cNvPicPr>
          <p:nvPr/>
        </p:nvPicPr>
        <p:blipFill rotWithShape="1">
          <a:blip r:embed="rId12" cstate="print">
            <a:extLst>
              <a:ext uri="{28A0092B-C50C-407E-A947-70E740481C1C}">
                <a14:useLocalDpi xmlns:a14="http://schemas.microsoft.com/office/drawing/2010/main"/>
              </a:ext>
            </a:extLst>
          </a:blip>
          <a:srcRect/>
          <a:stretch/>
        </p:blipFill>
        <p:spPr>
          <a:xfrm>
            <a:off x="8442853" y="1261835"/>
            <a:ext cx="2182698" cy="1750091"/>
          </a:xfrm>
          <a:prstGeom prst="rect">
            <a:avLst/>
          </a:prstGeom>
          <a:ln>
            <a:noFill/>
          </a:ln>
        </p:spPr>
      </p:pic>
    </p:spTree>
    <p:extLst>
      <p:ext uri="{BB962C8B-B14F-4D97-AF65-F5344CB8AC3E}">
        <p14:creationId xmlns:p14="http://schemas.microsoft.com/office/powerpoint/2010/main" val="2024901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pic>
        <p:nvPicPr>
          <p:cNvPr id="149" name="image13.jpeg"/>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17930" y="900869"/>
            <a:ext cx="15130243" cy="5568942"/>
          </a:xfrm>
          <a:prstGeom prst="rect">
            <a:avLst/>
          </a:prstGeom>
          <a:ln w="3175">
            <a:miter lim="400000"/>
          </a:ln>
        </p:spPr>
      </p:pic>
      <p:sp>
        <p:nvSpPr>
          <p:cNvPr id="2" name="Rectangle 1"/>
          <p:cNvSpPr/>
          <p:nvPr/>
        </p:nvSpPr>
        <p:spPr>
          <a:xfrm>
            <a:off x="1672948" y="161597"/>
            <a:ext cx="9772817" cy="507831"/>
          </a:xfrm>
          <a:prstGeom prst="rect">
            <a:avLst/>
          </a:prstGeom>
        </p:spPr>
        <p:txBody>
          <a:bodyPr wrap="square">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lang="en-US" sz="2700" b="1" i="0" u="none" strike="noStrike" kern="0" cap="none" spc="0" normalizeH="0" baseline="0" noProof="0" dirty="0">
                <a:ln>
                  <a:noFill/>
                </a:ln>
                <a:solidFill>
                  <a:prstClr val="white"/>
                </a:solidFill>
                <a:effectLst/>
                <a:uLnTx/>
                <a:uFillTx/>
                <a:latin typeface="Calibri Light"/>
                <a:ea typeface="+mn-ea"/>
                <a:cs typeface="+mn-cs"/>
                <a:sym typeface="Calibri"/>
              </a:rPr>
              <a:t>Prepare for next generation of explorers’ ways of working</a:t>
            </a:r>
            <a:endParaRPr kumimoji="0" lang="en-US" sz="1500" b="1" i="0" u="none" strike="noStrike" kern="0" cap="none" spc="0" normalizeH="0" baseline="0" noProof="0" dirty="0">
              <a:ln>
                <a:noFill/>
              </a:ln>
              <a:solidFill>
                <a:prstClr val="white"/>
              </a:solidFill>
              <a:effectLst/>
              <a:uLnTx/>
              <a:uFillTx/>
              <a:latin typeface="Calibri Light"/>
              <a:ea typeface="+mn-ea"/>
              <a:cs typeface="+mn-cs"/>
              <a:sym typeface="Calibri"/>
            </a:endParaRPr>
          </a:p>
        </p:txBody>
      </p:sp>
    </p:spTree>
    <p:extLst>
      <p:ext uri="{BB962C8B-B14F-4D97-AF65-F5344CB8AC3E}">
        <p14:creationId xmlns:p14="http://schemas.microsoft.com/office/powerpoint/2010/main" val="2542376861"/>
      </p:ext>
    </p:extLst>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nodeType="afterEffect">
                                  <p:stCondLst>
                                    <p:cond delay="0"/>
                                  </p:stCondLst>
                                  <p:childTnLst>
                                    <p:animMotion origin="layout" path="M 0.000000 0.000000 L -0.244991 0.000000" pathEditMode="relative">
                                      <p:cBhvr>
                                        <p:cTn id="6" dur="3000" fill="hold"/>
                                        <p:tgtEl>
                                          <p:spTgt spid="14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3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orkforce 2025 EC retreat April 2015 rev 3" id="{8CD29755-7A53-42A7-B4DE-B419525A7F2F}" vid="{1DACF9D5-1D36-4994-9E48-97FFBA499C73}"/>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Content Slides">
  <a:themeElements>
    <a:clrScheme name="JPL Colors - Feb2015">
      <a:dk1>
        <a:srgbClr val="000000"/>
      </a:dk1>
      <a:lt1>
        <a:srgbClr val="FFFFFF"/>
      </a:lt1>
      <a:dk2>
        <a:srgbClr val="D0D3D4"/>
      </a:dk2>
      <a:lt2>
        <a:srgbClr val="75787B"/>
      </a:lt2>
      <a:accent1>
        <a:srgbClr val="32373B"/>
      </a:accent1>
      <a:accent2>
        <a:srgbClr val="EE2737"/>
      </a:accent2>
      <a:accent3>
        <a:srgbClr val="BA0C2F"/>
      </a:accent3>
      <a:accent4>
        <a:srgbClr val="410706"/>
      </a:accent4>
      <a:accent5>
        <a:srgbClr val="6083AA"/>
      </a:accent5>
      <a:accent6>
        <a:srgbClr val="FFFFFF"/>
      </a:accent6>
      <a:hlink>
        <a:srgbClr val="BA0C2F"/>
      </a:hlink>
      <a:folHlink>
        <a:srgbClr val="BA0C2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ap="flat" cmpd="sng" algn="ctr">
          <a:solidFill>
            <a:schemeClr val="bg1">
              <a:lumMod val="75000"/>
            </a:schemeClr>
          </a:solidFill>
          <a:prstDash val="solid"/>
          <a:round/>
          <a:headEnd type="none" w="med" len="med"/>
          <a:tailEnd type="none" w="med" len="med"/>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JPL_Template_White_4-3_vA4b.pptx" id="{A273D9C3-F434-4959-BA90-775C57F15484}" vid="{198DD84E-9D6D-4780-BC19-BA6D39FEEFE9}"/>
    </a:ext>
  </a:extLst>
</a:theme>
</file>

<file path=ppt/theme/theme5.xml><?xml version="1.0" encoding="utf-8"?>
<a:theme xmlns:a="http://schemas.openxmlformats.org/drawingml/2006/main" name="6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JPL White Templates">
  <a:themeElements>
    <a:clrScheme name="JPL colors + blue">
      <a:dk1>
        <a:sysClr val="windowText" lastClr="000000"/>
      </a:dk1>
      <a:lt1>
        <a:sysClr val="window" lastClr="FFFFFF"/>
      </a:lt1>
      <a:dk2>
        <a:srgbClr val="EEF0F3"/>
      </a:dk2>
      <a:lt2>
        <a:srgbClr val="75787B"/>
      </a:lt2>
      <a:accent1>
        <a:srgbClr val="32373B"/>
      </a:accent1>
      <a:accent2>
        <a:srgbClr val="BA0C2F"/>
      </a:accent2>
      <a:accent3>
        <a:srgbClr val="6083AA"/>
      </a:accent3>
      <a:accent4>
        <a:srgbClr val="FFFFFF"/>
      </a:accent4>
      <a:accent5>
        <a:srgbClr val="FFFFFF"/>
      </a:accent5>
      <a:accent6>
        <a:srgbClr val="FFFFFF"/>
      </a:accent6>
      <a:hlink>
        <a:srgbClr val="BA0C2F"/>
      </a:hlink>
      <a:folHlink>
        <a:srgbClr val="BA0C2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64371</TotalTime>
  <Words>114</Words>
  <Application>Microsoft Office PowerPoint</Application>
  <PresentationFormat>Widescreen</PresentationFormat>
  <Paragraphs>15</Paragraphs>
  <Slides>3</Slides>
  <Notes>2</Notes>
  <HiddenSlides>0</HiddenSlides>
  <MMClips>0</MMClips>
  <ScaleCrop>false</ScaleCrop>
  <HeadingPairs>
    <vt:vector size="8" baseType="variant">
      <vt:variant>
        <vt:lpstr>Fonts Used</vt:lpstr>
      </vt:variant>
      <vt:variant>
        <vt:i4>7</vt:i4>
      </vt:variant>
      <vt:variant>
        <vt:lpstr>Theme</vt:lpstr>
      </vt:variant>
      <vt:variant>
        <vt:i4>6</vt:i4>
      </vt:variant>
      <vt:variant>
        <vt:lpstr>Embedded OLE Servers</vt:lpstr>
      </vt:variant>
      <vt:variant>
        <vt:i4>1</vt:i4>
      </vt:variant>
      <vt:variant>
        <vt:lpstr>Slide Titles</vt:lpstr>
      </vt:variant>
      <vt:variant>
        <vt:i4>3</vt:i4>
      </vt:variant>
    </vt:vector>
  </HeadingPairs>
  <TitlesOfParts>
    <vt:vector size="17" baseType="lpstr">
      <vt:lpstr>ＭＳ Ｐゴシック</vt:lpstr>
      <vt:lpstr>Arial</vt:lpstr>
      <vt:lpstr>Avenir Book</vt:lpstr>
      <vt:lpstr>Calibri</vt:lpstr>
      <vt:lpstr>Calibri Light</vt:lpstr>
      <vt:lpstr>Helvetica</vt:lpstr>
      <vt:lpstr>Helvetica Light</vt:lpstr>
      <vt:lpstr>3_Office Theme</vt:lpstr>
      <vt:lpstr>Custom Design</vt:lpstr>
      <vt:lpstr>2_Custom Design</vt:lpstr>
      <vt:lpstr>Content Slides</vt:lpstr>
      <vt:lpstr>6_Custom Design</vt:lpstr>
      <vt:lpstr>JPL White Templates</vt:lpstr>
      <vt:lpstr>Image</vt:lpstr>
      <vt:lpstr>PowerPoint Presentation</vt:lpstr>
      <vt:lpstr>Upcoming Launches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Technology Waves</dc:title>
  <dc:creator>Microsoft Office User</dc:creator>
  <cp:lastModifiedBy>Paul Little</cp:lastModifiedBy>
  <cp:revision>291</cp:revision>
  <cp:lastPrinted>2017-12-05T01:01:40Z</cp:lastPrinted>
  <dcterms:created xsi:type="dcterms:W3CDTF">2017-10-29T20:26:13Z</dcterms:created>
  <dcterms:modified xsi:type="dcterms:W3CDTF">2018-11-07T00:43:06Z</dcterms:modified>
</cp:coreProperties>
</file>