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853" r:id="rId2"/>
    <p:sldMasterId id="2147483931" r:id="rId3"/>
    <p:sldMasterId id="2147483992" r:id="rId4"/>
  </p:sldMasterIdLst>
  <p:notesMasterIdLst>
    <p:notesMasterId r:id="rId6"/>
  </p:notesMasterIdLst>
  <p:sldIdLst>
    <p:sldId id="6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0" autoAdjust="0"/>
    <p:restoredTop sz="73966" autoAdjust="0"/>
  </p:normalViewPr>
  <p:slideViewPr>
    <p:cSldViewPr snapToGrid="0" snapToObjects="1">
      <p:cViewPr varScale="1">
        <p:scale>
          <a:sx n="56" d="100"/>
          <a:sy n="56" d="100"/>
        </p:scale>
        <p:origin x="8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6161-4147-4D4D-BE2C-B4AE70BE7CB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5AB-D48C-5947-B190-411BC8DAA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7182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2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4" y="1535112"/>
            <a:ext cx="5388769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4" y="2174875"/>
            <a:ext cx="5388769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0819" cy="11620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70" y="273052"/>
            <a:ext cx="6815931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0819" cy="46910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153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32" y="5195578"/>
            <a:ext cx="10621169" cy="984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>
              <a:defRPr sz="2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0926557" y="6540821"/>
            <a:ext cx="257632" cy="269241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uk-UA" kern="0">
              <a:solidFill>
                <a:srgbClr val="000000"/>
              </a:solidFill>
              <a:sym typeface="Calibri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32" y="5195578"/>
            <a:ext cx="10621169" cy="984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11371603" y="6574233"/>
            <a:ext cx="210801" cy="202417"/>
          </a:xfrm>
          <a:prstGeom prst="rect">
            <a:avLst/>
          </a:prstGeom>
        </p:spPr>
        <p:txBody>
          <a:bodyPr lIns="91440" tIns="45720" rIns="91440" bIns="45720"/>
          <a:lstStyle>
            <a:lvl1pPr defTabSz="457200"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xfrm>
            <a:off x="632181" y="917223"/>
            <a:ext cx="10974917" cy="327906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2286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4572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6858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9144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2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2" y="4800600"/>
            <a:ext cx="7315200" cy="566738"/>
          </a:xfrm>
        </p:spPr>
        <p:txBody>
          <a:bodyPr anchor="b">
            <a:normAutofit/>
          </a:bodyPr>
          <a:lstStyle>
            <a:lvl1pPr algn="ctr">
              <a:defRPr sz="2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2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2" y="5367340"/>
            <a:ext cx="7315200" cy="8048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2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7182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2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4" y="1535112"/>
            <a:ext cx="5388769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4" y="2174875"/>
            <a:ext cx="5388769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0819" cy="11620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70" y="273052"/>
            <a:ext cx="6815931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0819" cy="46910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153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hangingPunct="0"/>
            <a:fld id="{270A09F0-A977-4F4A-B31E-47E6B162610B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hangingPunct="0"/>
            <a:fld id="{55E08A9E-C25D-F742-9742-781DF67FC497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998811" y="6347598"/>
            <a:ext cx="189365" cy="177759"/>
          </a:xfrm>
          <a:prstGeom prst="rect">
            <a:avLst/>
          </a:prstGeom>
        </p:spPr>
        <p:txBody>
          <a:bodyPr/>
          <a:lstStyle/>
          <a:p>
            <a:pPr hangingPunct="0"/>
            <a:fld id="{86CB4B4D-7CA3-9044-876B-883B54F8677D}" type="slidenum">
              <a:rPr lang="uk-UA" kern="0" smtClean="0">
                <a:solidFill>
                  <a:srgbClr val="FFFFFF">
                    <a:alpha val="40000"/>
                  </a:srgbClr>
                </a:solidFill>
                <a:sym typeface="Calibri"/>
              </a:rPr>
              <a:pPr hangingPunct="0"/>
              <a:t>‹#›</a:t>
            </a:fld>
            <a:endParaRPr lang="uk-UA" kern="0">
              <a:solidFill>
                <a:srgbClr val="FFFFFF">
                  <a:alpha val="40000"/>
                </a:srgbClr>
              </a:solidFill>
              <a:sym typeface="Calibri"/>
            </a:endParaRPr>
          </a:p>
        </p:txBody>
      </p:sp>
    </p:spTree>
    <p:extLst/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add Mission or Project Name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814286" y="1360715"/>
            <a:ext cx="8926287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Mission logo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2" y="5033130"/>
            <a:ext cx="109727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505859" y="5202464"/>
            <a:ext cx="2836333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4832050" y="5202464"/>
            <a:ext cx="2836333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8158240" y="5202464"/>
            <a:ext cx="2836333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pic>
        <p:nvPicPr>
          <p:cNvPr id="25" name="Picture 2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412876"/>
            <a:ext cx="10998200" cy="48799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412876"/>
            <a:ext cx="10998200" cy="48799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7" name="Picture 16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247120" y="1407694"/>
            <a:ext cx="5344584" cy="48158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614672" y="1407106"/>
            <a:ext cx="5365201" cy="48164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6" name="Picture 15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247120" y="1407694"/>
            <a:ext cx="5344584" cy="48158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614672" y="1407106"/>
            <a:ext cx="5365201" cy="48164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6" name="Picture 15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12192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12192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19226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20" name="Picture 19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19226"/>
            <a:ext cx="12192000" cy="50291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32180" y="917223"/>
            <a:ext cx="10974917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454026"/>
            <a:ext cx="10977032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665818" y="2594882"/>
            <a:ext cx="920780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20" name="Picture 19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11247689" y="6600391"/>
            <a:ext cx="562435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12192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67638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32" y="5195578"/>
            <a:ext cx="10621169" cy="984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4926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3036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611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>
              <a:defRPr sz="2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0926557" y="6540821"/>
            <a:ext cx="257632" cy="269241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5329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>
              <a:defRPr sz="2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0926557" y="6540821"/>
            <a:ext cx="257632" cy="269241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86CB4B4D-7CA3-9044-876B-883B54F8677D}" type="slidenum">
              <a:rPr lang="uk-UA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uk-UA" kern="0">
              <a:solidFill>
                <a:srgbClr val="000000"/>
              </a:solidFill>
              <a:sym typeface="Calibri"/>
            </a:endParaRPr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11371603" y="6574233"/>
            <a:ext cx="210801" cy="202417"/>
          </a:xfrm>
          <a:prstGeom prst="rect">
            <a:avLst/>
          </a:prstGeom>
        </p:spPr>
        <p:txBody>
          <a:bodyPr lIns="91440" tIns="45720" rIns="91440" bIns="45720"/>
          <a:lstStyle>
            <a:lvl1pPr defTabSz="457200"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xfrm>
            <a:off x="632181" y="917223"/>
            <a:ext cx="10974917" cy="327906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2286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4572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6858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9144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2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758776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2" y="4800600"/>
            <a:ext cx="7315200" cy="566738"/>
          </a:xfrm>
        </p:spPr>
        <p:txBody>
          <a:bodyPr anchor="b">
            <a:normAutofit/>
          </a:bodyPr>
          <a:lstStyle>
            <a:lvl1pPr algn="ctr">
              <a:defRPr sz="2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2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2" y="5367340"/>
            <a:ext cx="7315200" cy="8048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2999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2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6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55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7182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2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4" y="1535112"/>
            <a:ext cx="5388769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4" y="2174875"/>
            <a:ext cx="5388769" cy="39512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90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72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0819" cy="11620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70" y="273052"/>
            <a:ext cx="6815931" cy="58531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0819" cy="46910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9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8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153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05CECD4F-AD8B-2148-9B31-6079116AE20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fld id="{BBC21D29-CA4D-ED4B-B54A-A736ED67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52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532" y="2740309"/>
            <a:ext cx="3366943" cy="13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5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11371603" y="6574233"/>
            <a:ext cx="210801" cy="202417"/>
          </a:xfrm>
          <a:prstGeom prst="rect">
            <a:avLst/>
          </a:prstGeom>
        </p:spPr>
        <p:txBody>
          <a:bodyPr lIns="91440" tIns="45720" rIns="91440" bIns="45720"/>
          <a:lstStyle>
            <a:lvl1pPr defTabSz="457200"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xfrm>
            <a:off x="632181" y="917223"/>
            <a:ext cx="10974917" cy="327906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2286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4572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6858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914400" defTabSz="457200">
              <a:lnSpc>
                <a:spcPct val="100000"/>
              </a:lnSpc>
              <a:spcBef>
                <a:spcPts val="450"/>
              </a:spcBef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605370" y="454026"/>
            <a:ext cx="10977033" cy="436032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00000"/>
              </a:lnSpc>
              <a:defRPr sz="2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2" y="4800600"/>
            <a:ext cx="7315200" cy="566738"/>
          </a:xfrm>
        </p:spPr>
        <p:txBody>
          <a:bodyPr anchor="b">
            <a:normAutofit/>
          </a:bodyPr>
          <a:lstStyle>
            <a:lvl1pPr algn="ctr">
              <a:defRPr sz="2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2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2" y="5367340"/>
            <a:ext cx="7315200" cy="80486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2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1600202"/>
            <a:ext cx="5448300" cy="45259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05CECD4F-AD8B-2148-9B31-6079116AE208}" type="datetimeFigureOut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11/6/2018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endParaRPr lang="en-US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40" tIns="45720" rIns="91440" bIns="45720"/>
          <a:lstStyle/>
          <a:p>
            <a:pPr hangingPunct="0"/>
            <a:fld id="{BBC21D29-CA4D-ED4B-B54A-A736ED6796E6}" type="slidenum">
              <a:rPr lang="en-US" kern="0" smtClean="0">
                <a:solidFill>
                  <a:srgbClr val="000000"/>
                </a:solidFill>
                <a:sym typeface="Calibri"/>
              </a:rPr>
              <a:pPr hangingPunct="0"/>
              <a:t>‹#›</a:t>
            </a:fld>
            <a:endParaRPr lang="en-US" kern="0">
              <a:solidFill>
                <a:srgbClr val="000000"/>
              </a:solidFill>
              <a:sym typeface="Calibri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232" y="611960"/>
            <a:ext cx="10621169" cy="98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32" y="1600202"/>
            <a:ext cx="106211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6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228600" rtl="0" eaLnBrk="1" latinLnBrk="0" hangingPunct="1">
        <a:spcBef>
          <a:spcPct val="0"/>
        </a:spcBef>
        <a:buNone/>
        <a:defRPr sz="2700" b="0" i="0" kern="1200">
          <a:solidFill>
            <a:schemeClr val="bg1"/>
          </a:solidFill>
          <a:latin typeface="+mj-lt"/>
          <a:ea typeface="+mj-ea"/>
          <a:cs typeface="Helvetica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232" y="611960"/>
            <a:ext cx="10621169" cy="98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32" y="1600202"/>
            <a:ext cx="106211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52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228600" rtl="0" eaLnBrk="1" latinLnBrk="0" hangingPunct="1">
        <a:spcBef>
          <a:spcPct val="0"/>
        </a:spcBef>
        <a:buNone/>
        <a:defRPr sz="2700" b="0" i="0" kern="1200">
          <a:solidFill>
            <a:schemeClr val="bg1"/>
          </a:solidFill>
          <a:latin typeface="+mj-lt"/>
          <a:ea typeface="+mj-ea"/>
          <a:cs typeface="Helvetica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444751" y="6492876"/>
            <a:ext cx="730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09599" y="6492876"/>
            <a:ext cx="183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57833" y="6492876"/>
            <a:ext cx="14263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F1E51A9F-9D40-144B-9666-6B30B75E8C1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232" y="611960"/>
            <a:ext cx="10621169" cy="98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32" y="1600202"/>
            <a:ext cx="106211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38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8" r:id="rId15"/>
  </p:sldLayoutIdLst>
  <p:txStyles>
    <p:titleStyle>
      <a:lvl1pPr algn="l" defTabSz="228600" rtl="0" eaLnBrk="1" latinLnBrk="0" hangingPunct="1">
        <a:spcBef>
          <a:spcPct val="0"/>
        </a:spcBef>
        <a:buNone/>
        <a:defRPr sz="2700" b="0" i="0" kern="1200">
          <a:solidFill>
            <a:schemeClr val="bg1"/>
          </a:solidFill>
          <a:latin typeface="+mj-lt"/>
          <a:ea typeface="+mj-ea"/>
          <a:cs typeface="Helvetica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13197" y="0"/>
            <a:ext cx="8419172" cy="626269"/>
          </a:xfrm>
        </p:spPr>
        <p:txBody>
          <a:bodyPr>
            <a:normAutofit/>
          </a:bodyPr>
          <a:lstStyle/>
          <a:p>
            <a:r>
              <a:rPr lang="en-US" dirty="0"/>
              <a:t>JPL’s Acquisition Intelligent Assistant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57" y="626269"/>
            <a:ext cx="9230512" cy="61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5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PL_Template_White_4-3_vA4b.pptx" id="{A273D9C3-F434-4959-BA90-775C57F15484}" vid="{198DD84E-9D6D-4780-BC19-BA6D39FEEFE9}"/>
    </a:ext>
  </a:extLst>
</a:theme>
</file>

<file path=ppt/theme/theme4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Custom Design</vt:lpstr>
      <vt:lpstr>2_Custom Design</vt:lpstr>
      <vt:lpstr>Content Slides</vt:lpstr>
      <vt:lpstr>6_Custom Design</vt:lpstr>
      <vt:lpstr>JPL’s Acquisition Intelligent Assistant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Waves</dc:title>
  <dc:creator>Microsoft Office User</dc:creator>
  <cp:lastModifiedBy>Paul Little</cp:lastModifiedBy>
  <cp:revision>294</cp:revision>
  <cp:lastPrinted>2017-12-05T01:01:40Z</cp:lastPrinted>
  <dcterms:created xsi:type="dcterms:W3CDTF">2017-10-29T20:26:13Z</dcterms:created>
  <dcterms:modified xsi:type="dcterms:W3CDTF">2018-11-06T22:55:31Z</dcterms:modified>
</cp:coreProperties>
</file>