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Catamaran"/>
      <p:regular r:id="rId35"/>
      <p:bold r:id="rId36"/>
    </p:embeddedFont>
    <p:embeddedFont>
      <p:font typeface="Roboto"/>
      <p:regular r:id="rId37"/>
      <p:bold r:id="rId38"/>
      <p:italic r:id="rId39"/>
      <p:boldItalic r:id="rId40"/>
    </p:embeddedFont>
    <p:embeddedFont>
      <p:font typeface="Inter ExtraBold"/>
      <p:bold r:id="rId41"/>
    </p:embeddedFont>
    <p:embeddedFont>
      <p:font typeface="Chivo Black"/>
      <p:bold r:id="rId42"/>
      <p:boldItalic r:id="rId43"/>
    </p:embeddedFont>
    <p:embeddedFont>
      <p:font typeface="Chivo"/>
      <p:regular r:id="rId44"/>
      <p:bold r:id="rId45"/>
      <p:italic r:id="rId46"/>
      <p:boldItalic r:id="rId47"/>
    </p:embeddedFont>
    <p:embeddedFont>
      <p:font typeface="Catamaran Black"/>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8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86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ChivoBlack-bold.fntdata"/><Relationship Id="rId41" Type="http://schemas.openxmlformats.org/officeDocument/2006/relationships/font" Target="fonts/InterExtraBold-bold.fntdata"/><Relationship Id="rId22" Type="http://schemas.openxmlformats.org/officeDocument/2006/relationships/slide" Target="slides/slide16.xml"/><Relationship Id="rId44" Type="http://schemas.openxmlformats.org/officeDocument/2006/relationships/font" Target="fonts/Chivo-regular.fntdata"/><Relationship Id="rId21" Type="http://schemas.openxmlformats.org/officeDocument/2006/relationships/slide" Target="slides/slide15.xml"/><Relationship Id="rId43" Type="http://schemas.openxmlformats.org/officeDocument/2006/relationships/font" Target="fonts/ChivoBlack-boldItalic.fntdata"/><Relationship Id="rId24" Type="http://schemas.openxmlformats.org/officeDocument/2006/relationships/slide" Target="slides/slide18.xml"/><Relationship Id="rId46" Type="http://schemas.openxmlformats.org/officeDocument/2006/relationships/font" Target="fonts/Chivo-italic.fntdata"/><Relationship Id="rId23" Type="http://schemas.openxmlformats.org/officeDocument/2006/relationships/slide" Target="slides/slide17.xml"/><Relationship Id="rId45" Type="http://schemas.openxmlformats.org/officeDocument/2006/relationships/font" Target="fonts/Chiv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CatamaranBlack-bold.fntdata"/><Relationship Id="rId25" Type="http://schemas.openxmlformats.org/officeDocument/2006/relationships/slide" Target="slides/slide19.xml"/><Relationship Id="rId47" Type="http://schemas.openxmlformats.org/officeDocument/2006/relationships/font" Target="fonts/Chiv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atamaran-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Catamaran-bold.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hp.niehs.nih.gov/wp-content/uploads/121/11-12/ehp.1306556.pd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8/03/introduction-k-neighbours-algorithm-clustering/"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21c7d72f01_2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21c7d72f01_2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Greetings everyone, today, group 4 will be presenting on the mini project for SC1015. The group consists of Xavier, Zack and myself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12457dde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12457dde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observing the box-plot of the 2 cities, we realised they were quite close and thus may not be good variables to use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11b34bd6a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11b34bd6a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be moving on to the data cleaning part of our mini project.</a:t>
            </a:r>
            <a:endParaRPr/>
          </a:p>
          <a:p>
            <a:pPr indent="0" lvl="0" marL="0" rtl="0" algn="l">
              <a:spcBef>
                <a:spcPts val="0"/>
              </a:spcBef>
              <a:spcAft>
                <a:spcPts val="0"/>
              </a:spcAft>
              <a:buNone/>
            </a:pPr>
            <a:r>
              <a:rPr lang="en"/>
              <a:t>The cleaned dataset will then be used as train and test datasets for our machine learning part of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us first take a look at all the variables in the original dataset.</a:t>
            </a:r>
            <a:endParaRPr/>
          </a:p>
          <a:p>
            <a:pPr indent="0" lvl="0" marL="0" rtl="0" algn="l">
              <a:spcBef>
                <a:spcPts val="0"/>
              </a:spcBef>
              <a:spcAft>
                <a:spcPts val="0"/>
              </a:spcAft>
              <a:buNone/>
            </a:pPr>
            <a:r>
              <a:rPr lang="en"/>
              <a:t>Since our problem is trying to predict the total number of dengue cases in a week based on the environmental and climate data.</a:t>
            </a:r>
            <a:endParaRPr/>
          </a:p>
          <a:p>
            <a:pPr indent="0" lvl="0" marL="0" rtl="0" algn="l">
              <a:spcBef>
                <a:spcPts val="0"/>
              </a:spcBef>
              <a:spcAft>
                <a:spcPts val="0"/>
              </a:spcAft>
              <a:buNone/>
            </a:pPr>
            <a:r>
              <a:rPr lang="en"/>
              <a:t>The city variable doesn’t really matter in this case, as we are not trying to predict the total number of </a:t>
            </a:r>
            <a:r>
              <a:rPr lang="en"/>
              <a:t>dengue</a:t>
            </a:r>
            <a:r>
              <a:rPr lang="en"/>
              <a:t> cases in each different cities, hence we can </a:t>
            </a:r>
            <a:r>
              <a:rPr lang="en"/>
              <a:t>remove</a:t>
            </a:r>
            <a:r>
              <a:rPr lang="en"/>
              <a:t> the city variabel from our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Time series data are also not necessary as they are not environmental-related data. </a:t>
            </a:r>
            <a:endParaRPr/>
          </a:p>
          <a:p>
            <a:pPr indent="0" lvl="0" marL="0" rtl="0" algn="l">
              <a:spcBef>
                <a:spcPts val="0"/>
              </a:spcBef>
              <a:spcAft>
                <a:spcPts val="0"/>
              </a:spcAft>
              <a:buNone/>
            </a:pPr>
            <a:r>
              <a:rPr lang="en"/>
              <a:t>Hence, we will be removing the ‘year’, ‘weekofyear’ and ‘week_start_date’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for environment factors such as average temperature, Diurnal temperature range, maximum temperature, minimum temperature and total precipitation,</a:t>
            </a:r>
            <a:endParaRPr/>
          </a:p>
          <a:p>
            <a:pPr indent="0" lvl="0" marL="0" rtl="0" algn="l">
              <a:spcBef>
                <a:spcPts val="0"/>
              </a:spcBef>
              <a:spcAft>
                <a:spcPts val="0"/>
              </a:spcAft>
              <a:buNone/>
            </a:pPr>
            <a:r>
              <a:rPr lang="en"/>
              <a:t>We can see that there is more than 1 variable representing each factors. </a:t>
            </a:r>
            <a:endParaRPr/>
          </a:p>
          <a:p>
            <a:pPr indent="0" lvl="0" marL="0" rtl="0" algn="l">
              <a:spcBef>
                <a:spcPts val="0"/>
              </a:spcBef>
              <a:spcAft>
                <a:spcPts val="0"/>
              </a:spcAft>
              <a:buNone/>
            </a:pPr>
            <a:r>
              <a:rPr lang="en"/>
              <a:t>For </a:t>
            </a:r>
            <a:r>
              <a:rPr lang="en"/>
              <a:t>example, for average temperature of the week, there are station average temperature and reanalysis average temperature.</a:t>
            </a:r>
            <a:endParaRPr/>
          </a:p>
          <a:p>
            <a:pPr indent="0" lvl="0" marL="0" rtl="0" algn="l">
              <a:spcBef>
                <a:spcPts val="0"/>
              </a:spcBef>
              <a:spcAft>
                <a:spcPts val="0"/>
              </a:spcAft>
              <a:buNone/>
            </a:pPr>
            <a:r>
              <a:rPr lang="en"/>
              <a:t>Both variables represent the average temperature of the week, as they are based on the same set of data collected in the field.</a:t>
            </a:r>
            <a:endParaRPr/>
          </a:p>
          <a:p>
            <a:pPr indent="0" lvl="0" marL="0" rtl="0" algn="l">
              <a:spcBef>
                <a:spcPts val="0"/>
              </a:spcBef>
              <a:spcAft>
                <a:spcPts val="0"/>
              </a:spcAft>
              <a:buNone/>
            </a:pPr>
            <a:r>
              <a:rPr lang="en"/>
              <a:t>Our group decides to use reanalysis data instead of station data, this is because reanalysis data minimises off the measurement errors from the instruments.Hence, making the values in the columns a more accurate representation of the actual data.</a:t>
            </a:r>
            <a:endParaRPr/>
          </a:p>
          <a:p>
            <a:pPr indent="0" lvl="0" marL="0" rtl="0" algn="l">
              <a:spcBef>
                <a:spcPts val="0"/>
              </a:spcBef>
              <a:spcAft>
                <a:spcPts val="0"/>
              </a:spcAft>
              <a:buNone/>
            </a:pPr>
            <a:r>
              <a:rPr lang="en"/>
              <a:t>As such, we decide to drop the all the station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there are a few variables related to </a:t>
            </a:r>
            <a:r>
              <a:rPr lang="en">
                <a:solidFill>
                  <a:schemeClr val="dk1"/>
                </a:solidFill>
              </a:rPr>
              <a:t>temperature of the week, we decide to remove the reanalysis maximum air temperature and reanalysis minimum air temperature columns.</a:t>
            </a:r>
            <a:endParaRPr>
              <a:solidFill>
                <a:schemeClr val="dk1"/>
              </a:solidFill>
            </a:endParaRPr>
          </a:p>
          <a:p>
            <a:pPr indent="0" lvl="0" marL="0" rtl="0" algn="l">
              <a:spcBef>
                <a:spcPts val="0"/>
              </a:spcBef>
              <a:spcAft>
                <a:spcPts val="0"/>
              </a:spcAft>
              <a:buNone/>
            </a:pPr>
            <a:r>
              <a:rPr lang="en">
                <a:solidFill>
                  <a:schemeClr val="dk1"/>
                </a:solidFill>
              </a:rPr>
              <a:t>As we feel that reanalysis average air temperature and reanalysis mean air temperature are better representation of the temperature of the week.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11b34bd6ac4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11b34bd6ac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know that there are null values in the data, let's find out more and decide how to handle the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Checking if there are any null values in columns and if so, the sum of the null values in each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this information, we can see that "ndvi_ne" has a large amount of null values, almost 200, while the others only have a relatively small number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 number of null values of "ndvi_ne" is at an acceptable range at around 13%. Thus, we can fill in the missing values.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11b34bd6ac4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11b34bd6ac4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temperature variables, we will use the interpolation method to fill in the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as the data ranges across the weeks of the year and different months would have different range of temperatures. Thus, it would be more apt to use that instead of the mean or median of the temp over the whole period of time.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11b34bd6ac4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11b34bd6ac4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number of outliers for the different columns to determine if mean or median more appropriate to be used to fill in the other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there are quite a few outliers in the columns, we will use median to fill the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concatenate </a:t>
            </a:r>
            <a:r>
              <a:rPr lang="en"/>
              <a:t>temperature</a:t>
            </a:r>
            <a:r>
              <a:rPr lang="en"/>
              <a:t> variables with these variables to form our cleaned datasets.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3" name="Shape 1813"/>
        <p:cNvGrpSpPr/>
        <p:nvPr/>
      </p:nvGrpSpPr>
      <p:grpSpPr>
        <a:xfrm>
          <a:off x="0" y="0"/>
          <a:ext cx="0" cy="0"/>
          <a:chOff x="0" y="0"/>
          <a:chExt cx="0" cy="0"/>
        </a:xfrm>
      </p:grpSpPr>
      <p:sp>
        <p:nvSpPr>
          <p:cNvPr id="1814" name="Google Shape;1814;g11b34bd6ac4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5" name="Google Shape;1815;g11b34bd6ac4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number of outliers for the different columns to determine if mean or median more appropriate to be used to fill in the other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there are quite a few outliers in the columns, we will use median to fill the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concatenate temperature variables with these variables to form our cleaned datasets.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124722410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124722410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are predicting the total number of dengue cases per week, this is a regression problem. </a:t>
            </a:r>
            <a:endParaRPr/>
          </a:p>
          <a:p>
            <a:pPr indent="0" lvl="0" marL="0" rtl="0" algn="l">
              <a:spcBef>
                <a:spcPts val="0"/>
              </a:spcBef>
              <a:spcAft>
                <a:spcPts val="0"/>
              </a:spcAft>
              <a:buNone/>
            </a:pPr>
            <a:r>
              <a:rPr lang="en"/>
              <a:t>The regression analysis..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11b34bd6ac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11b34bd6ac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 are the 3 machine learning model that we will be using,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suggested by the existing problem, we will be using mean absolute error for measuring the goodness of fit of the linear regression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11b34bd6ac4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11b34bd6ac4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the Visualization of the linear regression model on train and test 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Xavier will talk about the Support Vector Machine Model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11b34bd6ac4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11b34bd6ac4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used the linear regression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applying what we learned about linear regression, We used a prediction with multiple variables approach for our linear regression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resulting values that we get,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121c7d72f01_2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121c7d72f01_2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7344A"/>
                </a:solidFill>
                <a:highlight>
                  <a:srgbClr val="FFFFFF"/>
                </a:highlight>
              </a:rPr>
              <a:t>Dengue fever is a mosquito-borne disease that occurs in tropical and sub-tropical parts of the world. In mild cases, symptoms are similar to the flu: fever, rash, and muscle and joint pain. In severe cases, dengue fever can cause severe bleeding, low blood pressure, and even death. Because it is carried by mosquitoes, the transmission dynamics of dengue are </a:t>
            </a:r>
            <a:r>
              <a:rPr lang="en" sz="1150">
                <a:solidFill>
                  <a:srgbClr val="03A9F4"/>
                </a:solidFill>
                <a:highlight>
                  <a:srgbClr val="FFFFFF"/>
                </a:highlight>
                <a:uFill>
                  <a:noFill/>
                </a:uFill>
                <a:hlinkClick r:id="rId2">
                  <a:extLst>
                    <a:ext uri="{A12FA001-AC4F-418D-AE19-62706E023703}">
                      <ahyp:hlinkClr val="tx"/>
                    </a:ext>
                  </a:extLst>
                </a:hlinkClick>
              </a:rPr>
              <a:t>related to climate variables</a:t>
            </a:r>
            <a:r>
              <a:rPr lang="en" sz="1150">
                <a:solidFill>
                  <a:srgbClr val="17344A"/>
                </a:solidFill>
                <a:highlight>
                  <a:srgbClr val="FFFFFF"/>
                </a:highlight>
              </a:rPr>
              <a:t> such as temperature and precipitation</a:t>
            </a:r>
            <a:endParaRPr sz="1150">
              <a:solidFill>
                <a:srgbClr val="17344A"/>
              </a:solidFill>
              <a:highlight>
                <a:srgbClr val="FFFFFF"/>
              </a:highlight>
            </a:endParaRPr>
          </a:p>
          <a:p>
            <a:pPr indent="0" lvl="0" marL="0" rtl="0" algn="l">
              <a:spcBef>
                <a:spcPts val="0"/>
              </a:spcBef>
              <a:spcAft>
                <a:spcPts val="0"/>
              </a:spcAft>
              <a:buNone/>
            </a:pPr>
            <a:r>
              <a:t/>
            </a:r>
            <a:endParaRPr sz="1150">
              <a:solidFill>
                <a:srgbClr val="17344A"/>
              </a:solidFill>
              <a:highlight>
                <a:srgbClr val="FFFFFF"/>
              </a:highlight>
            </a:endParaRPr>
          </a:p>
          <a:p>
            <a:pPr indent="0" lvl="0" marL="0" rtl="0" algn="l">
              <a:spcBef>
                <a:spcPts val="0"/>
              </a:spcBef>
              <a:spcAft>
                <a:spcPts val="0"/>
              </a:spcAft>
              <a:buClr>
                <a:schemeClr val="dk1"/>
              </a:buClr>
              <a:buSzPts val="1100"/>
              <a:buFont typeface="Arial"/>
              <a:buNone/>
            </a:pPr>
            <a:r>
              <a:rPr lang="en" sz="1900">
                <a:solidFill>
                  <a:srgbClr val="443440"/>
                </a:solidFill>
                <a:latin typeface="Catamaran"/>
                <a:ea typeface="Catamaran"/>
                <a:cs typeface="Catamaran"/>
                <a:sym typeface="Catamaran"/>
              </a:rPr>
              <a:t>Each year, an estimated </a:t>
            </a:r>
            <a:r>
              <a:rPr b="1" lang="en" sz="1900">
                <a:solidFill>
                  <a:srgbClr val="FF0000"/>
                </a:solidFill>
                <a:latin typeface="Catamaran"/>
                <a:ea typeface="Catamaran"/>
                <a:cs typeface="Catamaran"/>
                <a:sym typeface="Catamaran"/>
              </a:rPr>
              <a:t>390 million</a:t>
            </a:r>
            <a:r>
              <a:rPr b="1" lang="en" sz="1900">
                <a:solidFill>
                  <a:srgbClr val="443440"/>
                </a:solidFill>
                <a:latin typeface="Catamaran"/>
                <a:ea typeface="Catamaran"/>
                <a:cs typeface="Catamaran"/>
                <a:sym typeface="Catamaran"/>
              </a:rPr>
              <a:t> </a:t>
            </a:r>
            <a:r>
              <a:rPr lang="en" sz="1900">
                <a:solidFill>
                  <a:srgbClr val="443440"/>
                </a:solidFill>
                <a:latin typeface="Catamaran"/>
                <a:ea typeface="Catamaran"/>
                <a:cs typeface="Catamaran"/>
                <a:sym typeface="Catamaran"/>
              </a:rPr>
              <a:t>dengue infections occur around the world, resulting in up to </a:t>
            </a:r>
            <a:r>
              <a:rPr b="1" lang="en" sz="1900">
                <a:solidFill>
                  <a:srgbClr val="FF0000"/>
                </a:solidFill>
                <a:latin typeface="Catamaran"/>
                <a:ea typeface="Catamaran"/>
                <a:cs typeface="Catamaran"/>
                <a:sym typeface="Catamaran"/>
              </a:rPr>
              <a:t>36,000</a:t>
            </a:r>
            <a:r>
              <a:rPr b="1" lang="en" sz="1900">
                <a:solidFill>
                  <a:srgbClr val="443440"/>
                </a:solidFill>
                <a:latin typeface="Catamaran"/>
                <a:ea typeface="Catamaran"/>
                <a:cs typeface="Catamaran"/>
                <a:sym typeface="Catamaran"/>
              </a:rPr>
              <a:t> </a:t>
            </a:r>
            <a:r>
              <a:rPr lang="en" sz="1900">
                <a:solidFill>
                  <a:srgbClr val="443440"/>
                </a:solidFill>
                <a:latin typeface="Catamaran"/>
                <a:ea typeface="Catamaran"/>
                <a:cs typeface="Catamaran"/>
                <a:sym typeface="Catamaran"/>
              </a:rPr>
              <a:t>deaths.</a:t>
            </a:r>
            <a:endParaRPr sz="1900">
              <a:solidFill>
                <a:srgbClr val="443440"/>
              </a:solidFill>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sz="1900">
                <a:solidFill>
                  <a:srgbClr val="443440"/>
                </a:solidFill>
                <a:latin typeface="Catamaran"/>
                <a:ea typeface="Catamaran"/>
                <a:cs typeface="Catamaran"/>
                <a:sym typeface="Catamaran"/>
              </a:rPr>
              <a:t>How can we reduce the impacts of dengue fever?</a:t>
            </a:r>
            <a:endParaRPr sz="1900">
              <a:solidFill>
                <a:srgbClr val="443440"/>
              </a:solidFill>
              <a:latin typeface="Catamaran"/>
              <a:ea typeface="Catamaran"/>
              <a:cs typeface="Catamaran"/>
              <a:sym typeface="Catamaran"/>
            </a:endParaRPr>
          </a:p>
          <a:p>
            <a:pPr indent="0" lvl="0" marL="0" rtl="0" algn="l">
              <a:spcBef>
                <a:spcPts val="0"/>
              </a:spcBef>
              <a:spcAft>
                <a:spcPts val="0"/>
              </a:spcAft>
              <a:buNone/>
            </a:pPr>
            <a:r>
              <a:t/>
            </a:r>
            <a:endParaRPr sz="1150">
              <a:solidFill>
                <a:srgbClr val="17344A"/>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1223cf9542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4" name="Google Shape;1854;g1223cf9542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12457dde0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12457dde0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1257b3f61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1257b3f61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11b34bd6a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11b34bd6a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https://www.analyticsvidhya.com/blog/2018/03/introduction-k-neighbours-algorithm-clustering/</a:t>
            </a:r>
            <a:r>
              <a:rPr lang="en"/>
              <a:t>  image </a:t>
            </a:r>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Moving on to K-nearest neighbours.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 k-nearest neighbors (KNN) algorithm is a simple, easy-to-implement supervised machine learning algorithm that can be used to solve both classification and regression problems.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 KNN algorithm assumes that similar things exist in close proximity. In other words, similar things are near to each other.</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11b34bd6ac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11b34bd6ac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After using KFold, our group also introduce another new method which is known as bagging.</a:t>
            </a:r>
            <a:endParaRPr sz="13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Bagging is an ensemble method, or a method that takes a relatively straightforward machine learning model and fits a large number of those models with slight variations in each fit. Ensemble methods are often more performant than single models. One model can be wrong from time to time, but the average of a hundred models should be wrong less often. The errors of different individual models are likely to average each other out, and the resulting prediction will be less variable.</a:t>
            </a:r>
            <a:endParaRPr sz="13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As </a:t>
            </a:r>
            <a:r>
              <a:rPr lang="en" sz="1350">
                <a:solidFill>
                  <a:srgbClr val="222222"/>
                </a:solidFill>
                <a:highlight>
                  <a:srgbClr val="FFFFFF"/>
                </a:highlight>
                <a:latin typeface="Roboto"/>
                <a:ea typeface="Roboto"/>
                <a:cs typeface="Roboto"/>
                <a:sym typeface="Roboto"/>
              </a:rPr>
              <a:t>seen</a:t>
            </a:r>
            <a:r>
              <a:rPr lang="en" sz="1350">
                <a:solidFill>
                  <a:srgbClr val="222222"/>
                </a:solidFill>
                <a:highlight>
                  <a:srgbClr val="FFFFFF"/>
                </a:highlight>
                <a:latin typeface="Roboto"/>
                <a:ea typeface="Roboto"/>
                <a:cs typeface="Roboto"/>
                <a:sym typeface="Roboto"/>
              </a:rPr>
              <a:t> from the image, bagging reduce the Mean squared error to 0.90931 which is the </a:t>
            </a:r>
            <a:r>
              <a:rPr lang="en" sz="1350">
                <a:solidFill>
                  <a:srgbClr val="222222"/>
                </a:solidFill>
                <a:highlight>
                  <a:srgbClr val="FFFFFF"/>
                </a:highlight>
                <a:latin typeface="Roboto"/>
                <a:ea typeface="Roboto"/>
                <a:cs typeface="Roboto"/>
                <a:sym typeface="Roboto"/>
              </a:rPr>
              <a:t>lowest</a:t>
            </a:r>
            <a:r>
              <a:rPr lang="en" sz="1350">
                <a:solidFill>
                  <a:srgbClr val="222222"/>
                </a:solidFill>
                <a:highlight>
                  <a:srgbClr val="FFFFFF"/>
                </a:highlight>
                <a:latin typeface="Roboto"/>
                <a:ea typeface="Roboto"/>
                <a:cs typeface="Roboto"/>
                <a:sym typeface="Roboto"/>
              </a:rPr>
              <a:t> among the four models.</a:t>
            </a:r>
            <a:endParaRPr sz="13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Finally, our group managed to obtain a MAE of 18.304 on the test data.</a:t>
            </a:r>
            <a:endParaRPr sz="135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1257b3f61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1257b3f61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mini project, we are able to </a:t>
            </a:r>
            <a:r>
              <a:rPr lang="en" sz="1900">
                <a:solidFill>
                  <a:srgbClr val="443440"/>
                </a:solidFill>
                <a:latin typeface="Catamaran"/>
                <a:ea typeface="Catamaran"/>
                <a:cs typeface="Catamaran"/>
                <a:sym typeface="Catamaran"/>
              </a:rPr>
              <a:t>predict the total number of cases with the environmental and climate data to a certain extent.</a:t>
            </a:r>
            <a:endParaRPr sz="1900">
              <a:solidFill>
                <a:srgbClr val="443440"/>
              </a:solidFill>
              <a:latin typeface="Catamaran"/>
              <a:ea typeface="Catamaran"/>
              <a:cs typeface="Catamaran"/>
              <a:sym typeface="Catamaran"/>
            </a:endParaRPr>
          </a:p>
          <a:p>
            <a:pPr indent="-349250" lvl="0" marL="457200" rtl="0" algn="l">
              <a:lnSpc>
                <a:spcPct val="150000"/>
              </a:lnSpc>
              <a:spcBef>
                <a:spcPts val="0"/>
              </a:spcBef>
              <a:spcAft>
                <a:spcPts val="0"/>
              </a:spcAft>
              <a:buClr>
                <a:srgbClr val="443440"/>
              </a:buClr>
              <a:buSzPts val="1900"/>
              <a:buFont typeface="Catamaran"/>
              <a:buChar char="●"/>
            </a:pPr>
            <a:r>
              <a:rPr lang="en" sz="1900">
                <a:solidFill>
                  <a:srgbClr val="443440"/>
                </a:solidFill>
                <a:latin typeface="Catamaran"/>
                <a:ea typeface="Catamaran"/>
                <a:cs typeface="Catamaran"/>
                <a:sym typeface="Catamaran"/>
              </a:rPr>
              <a:t>With Support vector machine being the best model as it had the lowest mean absolute error among the 3 models</a:t>
            </a:r>
            <a:endParaRPr sz="1900">
              <a:solidFill>
                <a:srgbClr val="443440"/>
              </a:solidFill>
              <a:latin typeface="Catamaran"/>
              <a:ea typeface="Catamaran"/>
              <a:cs typeface="Catamaran"/>
              <a:sym typeface="Catamar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257b3f61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1257b3f61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Support vector machine has the lowest Mean Absolute error of 15.9863</a:t>
            </a:r>
            <a:endParaRPr/>
          </a:p>
          <a:p>
            <a:pPr indent="0" lvl="0" marL="0" rtl="0" algn="l">
              <a:spcBef>
                <a:spcPts val="0"/>
              </a:spcBef>
              <a:spcAft>
                <a:spcPts val="0"/>
              </a:spcAft>
              <a:buNone/>
            </a:pPr>
            <a:r>
              <a:rPr lang="en"/>
              <a:t>By using the support vector machine to </a:t>
            </a:r>
            <a:r>
              <a:rPr lang="en"/>
              <a:t>plot the graph of total cases and predicted total cases. We can predict the total cases of dengue </a:t>
            </a:r>
            <a:endParaRPr/>
          </a:p>
          <a:p>
            <a:pPr indent="0" lvl="0" marL="0" rtl="0" algn="l">
              <a:spcBef>
                <a:spcPts val="0"/>
              </a:spcBef>
              <a:spcAft>
                <a:spcPts val="0"/>
              </a:spcAft>
              <a:buNone/>
            </a:pPr>
            <a:r>
              <a:rPr lang="en"/>
              <a:t>As seen from the graph, the predicted total cases are able to matches the trend of the total cases to a certain extent..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12579ed68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12579ed68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the project has lead us to a few driven insights.</a:t>
            </a:r>
            <a:endParaRPr/>
          </a:p>
          <a:p>
            <a:pPr indent="0" lvl="0" marL="0" rtl="0" algn="l">
              <a:spcBef>
                <a:spcPts val="0"/>
              </a:spcBef>
              <a:spcAft>
                <a:spcPts val="0"/>
              </a:spcAft>
              <a:buNone/>
            </a:pPr>
            <a:r>
              <a:rPr lang="en"/>
              <a:t>In terms of the model, we can potentially explore </a:t>
            </a:r>
            <a:r>
              <a:rPr lang="en" sz="1900">
                <a:solidFill>
                  <a:srgbClr val="5C4F58"/>
                </a:solidFill>
                <a:latin typeface="Catamaran"/>
                <a:ea typeface="Catamaran"/>
                <a:cs typeface="Catamaran"/>
                <a:sym typeface="Catamaran"/>
              </a:rPr>
              <a:t>other models apart from the ones mentioned to find the best model to predict. One example would be the neural network.</a:t>
            </a:r>
            <a:endParaRPr sz="1900">
              <a:solidFill>
                <a:srgbClr val="5C4F58"/>
              </a:solidFill>
              <a:latin typeface="Catamaran"/>
              <a:ea typeface="Catamaran"/>
              <a:cs typeface="Catamaran"/>
              <a:sym typeface="Catamaran"/>
            </a:endParaRPr>
          </a:p>
          <a:p>
            <a:pPr indent="0" lvl="0" marL="0" rtl="0" algn="l">
              <a:spcBef>
                <a:spcPts val="0"/>
              </a:spcBef>
              <a:spcAft>
                <a:spcPts val="0"/>
              </a:spcAft>
              <a:buNone/>
            </a:pPr>
            <a:r>
              <a:rPr lang="en" sz="1900">
                <a:solidFill>
                  <a:srgbClr val="5C4F58"/>
                </a:solidFill>
                <a:latin typeface="Catamaran"/>
                <a:ea typeface="Catamaran"/>
                <a:cs typeface="Catamaran"/>
                <a:sym typeface="Catamaran"/>
              </a:rPr>
              <a:t>For the results of the project, we can see that the Variables did not have such an obvious relationship as we expected, while we initially believe that most variables such has humidity would have a strong linear relationship. But they are actually not as strongly related as we expect.</a:t>
            </a:r>
            <a:endParaRPr sz="1900">
              <a:solidFill>
                <a:srgbClr val="5C4F58"/>
              </a:solidFill>
              <a:latin typeface="Catamaran"/>
              <a:ea typeface="Catamaran"/>
              <a:cs typeface="Catamaran"/>
              <a:sym typeface="Catamaran"/>
            </a:endParaRPr>
          </a:p>
          <a:p>
            <a:pPr indent="0" lvl="0" marL="0" rtl="0" algn="l">
              <a:spcBef>
                <a:spcPts val="0"/>
              </a:spcBef>
              <a:spcAft>
                <a:spcPts val="0"/>
              </a:spcAft>
              <a:buNone/>
            </a:pPr>
            <a:r>
              <a:rPr lang="en" sz="1900">
                <a:solidFill>
                  <a:srgbClr val="5C4F58"/>
                </a:solidFill>
                <a:latin typeface="Catamaran"/>
                <a:ea typeface="Catamaran"/>
                <a:cs typeface="Catamaran"/>
                <a:sym typeface="Catamaran"/>
              </a:rPr>
              <a:t>Another insight would be to  find more data that could help improve the accuracy of prediction. We could use data such as the number of preys of mosquito that could potentially affect the number of dengue cases.</a:t>
            </a:r>
            <a:endParaRPr sz="1900">
              <a:solidFill>
                <a:srgbClr val="5C4F58"/>
              </a:solidFill>
              <a:latin typeface="Catamaran"/>
              <a:ea typeface="Catamaran"/>
              <a:cs typeface="Catamaran"/>
              <a:sym typeface="Catamaran"/>
            </a:endParaRPr>
          </a:p>
          <a:p>
            <a:pPr indent="0" lvl="0" marL="0" rtl="0" algn="l">
              <a:spcBef>
                <a:spcPts val="0"/>
              </a:spcBef>
              <a:spcAft>
                <a:spcPts val="0"/>
              </a:spcAft>
              <a:buNone/>
            </a:pPr>
            <a:r>
              <a:t/>
            </a:r>
            <a:endParaRPr sz="1900">
              <a:solidFill>
                <a:srgbClr val="5C4F58"/>
              </a:solidFill>
              <a:latin typeface="Catamaran"/>
              <a:ea typeface="Catamaran"/>
              <a:cs typeface="Catamaran"/>
              <a:sym typeface="Catamar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12579ed68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12579ed68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end of our </a:t>
            </a:r>
            <a:r>
              <a:rPr lang="en"/>
              <a:t>presentation</a:t>
            </a:r>
            <a:r>
              <a:rPr lang="en"/>
              <a:t>, Thank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121c7d72f01_2_2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121c7d72f01_2_2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By using the data set provided by DrivenData-DengAI, our team aim to </a:t>
            </a:r>
            <a:r>
              <a:rPr lang="en" sz="1200">
                <a:solidFill>
                  <a:schemeClr val="dk1"/>
                </a:solidFill>
              </a:rPr>
              <a:t>predict the total number of cases in a week based on the environmental and climate data of that week Which of our selected models would be the best to predict it?</a:t>
            </a:r>
            <a:endParaRPr sz="1200">
              <a:solidFill>
                <a:schemeClr val="dk1"/>
              </a:solidFill>
            </a:endParaRPr>
          </a:p>
          <a:p>
            <a:pPr indent="0" lvl="0" marL="0" rtl="0" algn="l">
              <a:spcBef>
                <a:spcPts val="0"/>
              </a:spcBef>
              <a:spcAft>
                <a:spcPts val="0"/>
              </a:spcAft>
              <a:buNone/>
            </a:pPr>
            <a:r>
              <a:t/>
            </a:r>
            <a:endParaRPr sz="2200">
              <a:solidFill>
                <a:srgbClr val="5D3742"/>
              </a:solidFill>
              <a:latin typeface="Chivo Black"/>
              <a:ea typeface="Chivo Black"/>
              <a:cs typeface="Chivo Black"/>
              <a:sym typeface="Chivo Blac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121c7d72f01_2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121c7d72f01_2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before we dive into the problem, lets explore the data set we found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124466511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124466511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total cases which we will be predicting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observe the trend over the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other properties such as the min max and median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1249f1ca4c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1249f1ca4c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the variables provided to predict the total cases, for the numerical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can be split into 4 main groups: ndvi, temp, precipitation and humidity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at these groups, some relationships popped into our heads and </a:t>
            </a:r>
            <a:r>
              <a:rPr lang="en"/>
              <a:t>it seemed as though they would all have a strong linear correlation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g1249f1ca4c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8" name="Google Shape;1748;g1249f1ca4c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when we took a look at the scatter plot of the variables against total cases and the correlation matrix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realised that it was not the case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1249f1ca4c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1249f1ca4c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that the correlations were actually mostly quite low, with reanalysis min air temp having the highest correlation of 0.33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our predictions were not very accurate as they do not have strong linear relationship as we expected.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 is possible that they have non-linear relationship and thus, we decided to explore non-linear models as well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g1249f1ca4c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2" name="Google Shape;1762;g1249f1ca4c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onto the categorical data, there was only 1 variable, the 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is split into 2 cities san juan and iquitos, with san juan having around twice the amount of data compared to iquitos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rot="1346743">
            <a:off x="5486393" y="216689"/>
            <a:ext cx="3533624" cy="3455429"/>
            <a:chOff x="2615425" y="-43849"/>
            <a:chExt cx="5349587" cy="5231206"/>
          </a:xfrm>
        </p:grpSpPr>
        <p:sp>
          <p:nvSpPr>
            <p:cNvPr id="56" name="Google Shape;56;p14"/>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3753855" y="4"/>
              <a:ext cx="4211157" cy="4799044"/>
              <a:chOff x="4228201" y="2970830"/>
              <a:chExt cx="1270066" cy="1447370"/>
            </a:xfrm>
          </p:grpSpPr>
          <p:sp>
            <p:nvSpPr>
              <p:cNvPr id="58" name="Google Shape;58;p14"/>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 name="Google Shape;61;p14"/>
          <p:cNvGrpSpPr/>
          <p:nvPr/>
        </p:nvGrpSpPr>
        <p:grpSpPr>
          <a:xfrm flipH="1">
            <a:off x="-123832" y="2653673"/>
            <a:ext cx="9144212" cy="2489827"/>
            <a:chOff x="877800" y="1947200"/>
            <a:chExt cx="6107950" cy="1663100"/>
          </a:xfrm>
        </p:grpSpPr>
        <p:sp>
          <p:nvSpPr>
            <p:cNvPr id="62" name="Google Shape;62;p14"/>
            <p:cNvSpPr/>
            <p:nvPr/>
          </p:nvSpPr>
          <p:spPr>
            <a:xfrm>
              <a:off x="3921525" y="2169550"/>
              <a:ext cx="314725" cy="184400"/>
            </a:xfrm>
            <a:custGeom>
              <a:rect b="b" l="l" r="r" t="t"/>
              <a:pathLst>
                <a:path extrusionOk="0" h="7376" w="12589">
                  <a:moveTo>
                    <a:pt x="4883" y="1"/>
                  </a:moveTo>
                  <a:cubicBezTo>
                    <a:pt x="1464" y="1"/>
                    <a:pt x="0" y="3151"/>
                    <a:pt x="491" y="5088"/>
                  </a:cubicBezTo>
                  <a:cubicBezTo>
                    <a:pt x="491" y="5088"/>
                    <a:pt x="926" y="7376"/>
                    <a:pt x="4279" y="7376"/>
                  </a:cubicBezTo>
                  <a:cubicBezTo>
                    <a:pt x="4998" y="7376"/>
                    <a:pt x="5850" y="7271"/>
                    <a:pt x="6861" y="7016"/>
                  </a:cubicBezTo>
                  <a:cubicBezTo>
                    <a:pt x="12589" y="5570"/>
                    <a:pt x="9992" y="752"/>
                    <a:pt x="5871" y="83"/>
                  </a:cubicBezTo>
                  <a:cubicBezTo>
                    <a:pt x="5525" y="27"/>
                    <a:pt x="5196" y="1"/>
                    <a:pt x="4883" y="1"/>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439900" y="2673550"/>
              <a:ext cx="666925" cy="371800"/>
            </a:xfrm>
            <a:custGeom>
              <a:rect b="b" l="l" r="r" t="t"/>
              <a:pathLst>
                <a:path extrusionOk="0" h="14872" w="26677">
                  <a:moveTo>
                    <a:pt x="9192" y="0"/>
                  </a:moveTo>
                  <a:cubicBezTo>
                    <a:pt x="3620" y="0"/>
                    <a:pt x="212" y="4016"/>
                    <a:pt x="295" y="7278"/>
                  </a:cubicBezTo>
                  <a:cubicBezTo>
                    <a:pt x="295" y="7278"/>
                    <a:pt x="0" y="13996"/>
                    <a:pt x="13463" y="14826"/>
                  </a:cubicBezTo>
                  <a:cubicBezTo>
                    <a:pt x="13966" y="14857"/>
                    <a:pt x="14445" y="14872"/>
                    <a:pt x="14902" y="14872"/>
                  </a:cubicBezTo>
                  <a:cubicBezTo>
                    <a:pt x="26677" y="14872"/>
                    <a:pt x="23358" y="4889"/>
                    <a:pt x="14855" y="1255"/>
                  </a:cubicBezTo>
                  <a:cubicBezTo>
                    <a:pt x="12791" y="374"/>
                    <a:pt x="10891" y="0"/>
                    <a:pt x="9192"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77800" y="1947200"/>
              <a:ext cx="6107950" cy="1663100"/>
            </a:xfrm>
            <a:custGeom>
              <a:rect b="b" l="l" r="r" t="t"/>
              <a:pathLst>
                <a:path extrusionOk="0" h="66524" w="244318">
                  <a:moveTo>
                    <a:pt x="189589" y="0"/>
                  </a:moveTo>
                  <a:cubicBezTo>
                    <a:pt x="165593" y="0"/>
                    <a:pt x="148224" y="15450"/>
                    <a:pt x="139396" y="25572"/>
                  </a:cubicBezTo>
                  <a:cubicBezTo>
                    <a:pt x="137128" y="28194"/>
                    <a:pt x="133888" y="29581"/>
                    <a:pt x="130598" y="29581"/>
                  </a:cubicBezTo>
                  <a:cubicBezTo>
                    <a:pt x="128649" y="29581"/>
                    <a:pt x="126682" y="29094"/>
                    <a:pt x="124889" y="28088"/>
                  </a:cubicBezTo>
                  <a:cubicBezTo>
                    <a:pt x="119720" y="25219"/>
                    <a:pt x="111954" y="22407"/>
                    <a:pt x="101377" y="22407"/>
                  </a:cubicBezTo>
                  <a:cubicBezTo>
                    <a:pt x="99523" y="22407"/>
                    <a:pt x="97582" y="22494"/>
                    <a:pt x="95554" y="22681"/>
                  </a:cubicBezTo>
                  <a:cubicBezTo>
                    <a:pt x="99409" y="18586"/>
                    <a:pt x="94751" y="12350"/>
                    <a:pt x="88194" y="11306"/>
                  </a:cubicBezTo>
                  <a:cubicBezTo>
                    <a:pt x="87501" y="11196"/>
                    <a:pt x="86840" y="11144"/>
                    <a:pt x="86211" y="11144"/>
                  </a:cubicBezTo>
                  <a:cubicBezTo>
                    <a:pt x="79217" y="11144"/>
                    <a:pt x="76213" y="17572"/>
                    <a:pt x="77220" y="21477"/>
                  </a:cubicBezTo>
                  <a:cubicBezTo>
                    <a:pt x="77220" y="21477"/>
                    <a:pt x="77782" y="24368"/>
                    <a:pt x="81342" y="25599"/>
                  </a:cubicBezTo>
                  <a:cubicBezTo>
                    <a:pt x="68227" y="30122"/>
                    <a:pt x="60598" y="38687"/>
                    <a:pt x="56450" y="45271"/>
                  </a:cubicBezTo>
                  <a:cubicBezTo>
                    <a:pt x="54263" y="48734"/>
                    <a:pt x="50483" y="50726"/>
                    <a:pt x="46547" y="50726"/>
                  </a:cubicBezTo>
                  <a:cubicBezTo>
                    <a:pt x="45280" y="50726"/>
                    <a:pt x="43997" y="50519"/>
                    <a:pt x="42746" y="50089"/>
                  </a:cubicBezTo>
                  <a:cubicBezTo>
                    <a:pt x="37877" y="48409"/>
                    <a:pt x="31655" y="46839"/>
                    <a:pt x="25399" y="46839"/>
                  </a:cubicBezTo>
                  <a:cubicBezTo>
                    <a:pt x="15010" y="46839"/>
                    <a:pt x="4528" y="51170"/>
                    <a:pt x="1" y="66523"/>
                  </a:cubicBezTo>
                  <a:lnTo>
                    <a:pt x="232139" y="66523"/>
                  </a:lnTo>
                  <a:cubicBezTo>
                    <a:pt x="232139" y="66523"/>
                    <a:pt x="244318" y="10101"/>
                    <a:pt x="201466" y="1242"/>
                  </a:cubicBezTo>
                  <a:cubicBezTo>
                    <a:pt x="197346" y="387"/>
                    <a:pt x="193384" y="0"/>
                    <a:pt x="189589"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4"/>
          <p:cNvSpPr/>
          <p:nvPr/>
        </p:nvSpPr>
        <p:spPr>
          <a:xfrm>
            <a:off x="4496425" y="4384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a:off x="7071563" y="595613"/>
            <a:ext cx="721375" cy="294400"/>
          </a:xfrm>
          <a:custGeom>
            <a:rect b="b" l="l" r="r" t="t"/>
            <a:pathLst>
              <a:path extrusionOk="0" h="11776" w="28855">
                <a:moveTo>
                  <a:pt x="9707" y="1"/>
                </a:moveTo>
                <a:cubicBezTo>
                  <a:pt x="4537" y="1"/>
                  <a:pt x="300" y="3670"/>
                  <a:pt x="34" y="8774"/>
                </a:cubicBezTo>
                <a:cubicBezTo>
                  <a:pt x="34" y="8907"/>
                  <a:pt x="0" y="9007"/>
                  <a:pt x="0" y="9107"/>
                </a:cubicBezTo>
                <a:cubicBezTo>
                  <a:pt x="0" y="10575"/>
                  <a:pt x="1201" y="11776"/>
                  <a:pt x="2669" y="11776"/>
                </a:cubicBezTo>
                <a:lnTo>
                  <a:pt x="26186" y="11776"/>
                </a:lnTo>
                <a:cubicBezTo>
                  <a:pt x="27653" y="11776"/>
                  <a:pt x="28854" y="10575"/>
                  <a:pt x="28854" y="9107"/>
                </a:cubicBezTo>
                <a:cubicBezTo>
                  <a:pt x="28854" y="7639"/>
                  <a:pt x="27653" y="6439"/>
                  <a:pt x="26186" y="6439"/>
                </a:cubicBezTo>
                <a:lnTo>
                  <a:pt x="18814" y="6439"/>
                </a:lnTo>
                <a:cubicBezTo>
                  <a:pt x="17479" y="2703"/>
                  <a:pt x="13910" y="1"/>
                  <a:pt x="9707"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ctrTitle"/>
          </p:nvPr>
        </p:nvSpPr>
        <p:spPr>
          <a:xfrm flipH="1">
            <a:off x="3897175" y="685800"/>
            <a:ext cx="4457400" cy="3193200"/>
          </a:xfrm>
          <a:prstGeom prst="rect">
            <a:avLst/>
          </a:prstGeom>
        </p:spPr>
        <p:txBody>
          <a:bodyPr anchorCtr="0" anchor="t" bIns="91425" lIns="91425" spcFirstLastPara="1" rIns="91425" wrap="square" tIns="91425">
            <a:noAutofit/>
          </a:bodyPr>
          <a:lstStyle>
            <a:lvl1pPr lvl="0" algn="r">
              <a:lnSpc>
                <a:spcPct val="95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8" name="Google Shape;68;p14"/>
          <p:cNvSpPr txBox="1"/>
          <p:nvPr>
            <p:ph idx="1" type="subTitle"/>
          </p:nvPr>
        </p:nvSpPr>
        <p:spPr>
          <a:xfrm flipH="1">
            <a:off x="5499750" y="3547682"/>
            <a:ext cx="2826300" cy="810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solidFill>
                  <a:schemeClr val="dk1"/>
                </a:solidFill>
                <a:latin typeface="Catamaran"/>
                <a:ea typeface="Catamaran"/>
                <a:cs typeface="Catamaran"/>
                <a:sym typeface="Catamar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grpSp>
        <p:nvGrpSpPr>
          <p:cNvPr id="70" name="Google Shape;70;p15"/>
          <p:cNvGrpSpPr/>
          <p:nvPr/>
        </p:nvGrpSpPr>
        <p:grpSpPr>
          <a:xfrm flipH="1">
            <a:off x="3606025" y="32351"/>
            <a:ext cx="5349587" cy="5231206"/>
            <a:chOff x="2615425" y="-43849"/>
            <a:chExt cx="5349587" cy="5231206"/>
          </a:xfrm>
        </p:grpSpPr>
        <p:sp>
          <p:nvSpPr>
            <p:cNvPr id="71" name="Google Shape;71;p15"/>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5"/>
            <p:cNvGrpSpPr/>
            <p:nvPr/>
          </p:nvGrpSpPr>
          <p:grpSpPr>
            <a:xfrm>
              <a:off x="3753855" y="4"/>
              <a:ext cx="4211157" cy="4799044"/>
              <a:chOff x="4228201" y="2970830"/>
              <a:chExt cx="1270066" cy="1447370"/>
            </a:xfrm>
          </p:grpSpPr>
          <p:sp>
            <p:nvSpPr>
              <p:cNvPr id="73" name="Google Shape;73;p15"/>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 name="Google Shape;76;p15"/>
          <p:cNvSpPr/>
          <p:nvPr/>
        </p:nvSpPr>
        <p:spPr>
          <a:xfrm>
            <a:off x="7965000" y="16454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2528975" y="43002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5"/>
          <p:cNvGrpSpPr/>
          <p:nvPr/>
        </p:nvGrpSpPr>
        <p:grpSpPr>
          <a:xfrm>
            <a:off x="4526525" y="4058700"/>
            <a:ext cx="330501" cy="420623"/>
            <a:chOff x="3828325" y="875775"/>
            <a:chExt cx="330501" cy="420623"/>
          </a:xfrm>
        </p:grpSpPr>
        <p:sp>
          <p:nvSpPr>
            <p:cNvPr id="79" name="Google Shape;79;p1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5"/>
          <p:cNvGrpSpPr/>
          <p:nvPr/>
        </p:nvGrpSpPr>
        <p:grpSpPr>
          <a:xfrm flipH="1">
            <a:off x="7555463" y="620338"/>
            <a:ext cx="330501" cy="420623"/>
            <a:chOff x="3828325" y="875775"/>
            <a:chExt cx="330501" cy="420623"/>
          </a:xfrm>
        </p:grpSpPr>
        <p:sp>
          <p:nvSpPr>
            <p:cNvPr id="92" name="Google Shape;92;p1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5"/>
          <p:cNvSpPr/>
          <p:nvPr/>
        </p:nvSpPr>
        <p:spPr>
          <a:xfrm flipH="1">
            <a:off x="474675" y="10848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ph type="title"/>
          </p:nvPr>
        </p:nvSpPr>
        <p:spPr>
          <a:xfrm>
            <a:off x="5015875" y="2413488"/>
            <a:ext cx="3414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6" name="Google Shape;106;p15"/>
          <p:cNvSpPr txBox="1"/>
          <p:nvPr>
            <p:ph idx="1" type="subTitle"/>
          </p:nvPr>
        </p:nvSpPr>
        <p:spPr>
          <a:xfrm>
            <a:off x="5015875" y="3355188"/>
            <a:ext cx="30597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 name="Google Shape;107;p15"/>
          <p:cNvSpPr txBox="1"/>
          <p:nvPr>
            <p:ph hasCustomPrompt="1" idx="2" type="title"/>
          </p:nvPr>
        </p:nvSpPr>
        <p:spPr>
          <a:xfrm>
            <a:off x="5015875" y="1084813"/>
            <a:ext cx="19056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sp>
        <p:nvSpPr>
          <p:cNvPr id="109" name="Google Shape;109;p16"/>
          <p:cNvSpPr txBox="1"/>
          <p:nvPr>
            <p:ph idx="1" type="body"/>
          </p:nvPr>
        </p:nvSpPr>
        <p:spPr>
          <a:xfrm>
            <a:off x="713225" y="1152475"/>
            <a:ext cx="7717500" cy="344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4"/>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110" name="Google Shape;110;p16"/>
          <p:cNvGrpSpPr/>
          <p:nvPr/>
        </p:nvGrpSpPr>
        <p:grpSpPr>
          <a:xfrm flipH="1">
            <a:off x="3415117" y="444932"/>
            <a:ext cx="4896565" cy="4489578"/>
            <a:chOff x="2958950" y="1937675"/>
            <a:chExt cx="1635350" cy="1499425"/>
          </a:xfrm>
        </p:grpSpPr>
        <p:sp>
          <p:nvSpPr>
            <p:cNvPr id="111" name="Google Shape;111;p1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6"/>
          <p:cNvSpPr/>
          <p:nvPr/>
        </p:nvSpPr>
        <p:spPr>
          <a:xfrm flipH="1">
            <a:off x="6240550" y="6337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4224875" y="47342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6"/>
          <p:cNvGrpSpPr/>
          <p:nvPr/>
        </p:nvGrpSpPr>
        <p:grpSpPr>
          <a:xfrm>
            <a:off x="572595" y="3561770"/>
            <a:ext cx="281256" cy="357950"/>
            <a:chOff x="3828325" y="875775"/>
            <a:chExt cx="330501" cy="420623"/>
          </a:xfrm>
        </p:grpSpPr>
        <p:sp>
          <p:nvSpPr>
            <p:cNvPr id="120" name="Google Shape;120;p1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6"/>
          <p:cNvGrpSpPr/>
          <p:nvPr/>
        </p:nvGrpSpPr>
        <p:grpSpPr>
          <a:xfrm flipH="1">
            <a:off x="7692817" y="941531"/>
            <a:ext cx="281256" cy="357950"/>
            <a:chOff x="3828325" y="875775"/>
            <a:chExt cx="330501" cy="420623"/>
          </a:xfrm>
        </p:grpSpPr>
        <p:sp>
          <p:nvSpPr>
            <p:cNvPr id="133" name="Google Shape;133;p1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6" name="Shape 146"/>
        <p:cNvGrpSpPr/>
        <p:nvPr/>
      </p:nvGrpSpPr>
      <p:grpSpPr>
        <a:xfrm>
          <a:off x="0" y="0"/>
          <a:ext cx="0" cy="0"/>
          <a:chOff x="0" y="0"/>
          <a:chExt cx="0" cy="0"/>
        </a:xfrm>
      </p:grpSpPr>
      <p:grpSp>
        <p:nvGrpSpPr>
          <p:cNvPr id="147" name="Google Shape;147;p17"/>
          <p:cNvGrpSpPr/>
          <p:nvPr/>
        </p:nvGrpSpPr>
        <p:grpSpPr>
          <a:xfrm rot="-9029400">
            <a:off x="2884019" y="623392"/>
            <a:ext cx="4966975" cy="4149183"/>
            <a:chOff x="3016500" y="2277900"/>
            <a:chExt cx="1387675" cy="1159200"/>
          </a:xfrm>
        </p:grpSpPr>
        <p:sp>
          <p:nvSpPr>
            <p:cNvPr id="148" name="Google Shape;148;p1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7"/>
          <p:cNvSpPr/>
          <p:nvPr/>
        </p:nvSpPr>
        <p:spPr>
          <a:xfrm>
            <a:off x="7939425" y="6858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a:off x="277700" y="44455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7"/>
          <p:cNvGrpSpPr/>
          <p:nvPr/>
        </p:nvGrpSpPr>
        <p:grpSpPr>
          <a:xfrm flipH="1">
            <a:off x="8238904" y="1800200"/>
            <a:ext cx="253593" cy="322744"/>
            <a:chOff x="3828325" y="875775"/>
            <a:chExt cx="330501" cy="420623"/>
          </a:xfrm>
        </p:grpSpPr>
        <p:sp>
          <p:nvSpPr>
            <p:cNvPr id="154" name="Google Shape;154;p1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7"/>
          <p:cNvSpPr/>
          <p:nvPr/>
        </p:nvSpPr>
        <p:spPr>
          <a:xfrm>
            <a:off x="7538550" y="43909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ph idx="1" type="body"/>
          </p:nvPr>
        </p:nvSpPr>
        <p:spPr>
          <a:xfrm>
            <a:off x="713225" y="1152475"/>
            <a:ext cx="3858900" cy="344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4"/>
              </a:buClr>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8" name="Google Shape;168;p17"/>
          <p:cNvSpPr txBox="1"/>
          <p:nvPr>
            <p:ph idx="2" type="body"/>
          </p:nvPr>
        </p:nvSpPr>
        <p:spPr>
          <a:xfrm>
            <a:off x="4572125" y="1152475"/>
            <a:ext cx="3858900" cy="344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4"/>
              </a:buClr>
              <a:buSzPts val="14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9" name="Google Shape;169;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grpSp>
        <p:nvGrpSpPr>
          <p:cNvPr id="171" name="Google Shape;171;p18"/>
          <p:cNvGrpSpPr/>
          <p:nvPr/>
        </p:nvGrpSpPr>
        <p:grpSpPr>
          <a:xfrm rot="-2882640">
            <a:off x="3162924" y="-77692"/>
            <a:ext cx="5080133" cy="4411631"/>
            <a:chOff x="3016500" y="2066925"/>
            <a:chExt cx="1577800" cy="1370175"/>
          </a:xfrm>
        </p:grpSpPr>
        <p:sp>
          <p:nvSpPr>
            <p:cNvPr id="172" name="Google Shape;172;p18"/>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8"/>
          <p:cNvSpPr/>
          <p:nvPr/>
        </p:nvSpPr>
        <p:spPr>
          <a:xfrm>
            <a:off x="7587275" y="35645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flipH="1">
            <a:off x="600050" y="7961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8"/>
          <p:cNvGrpSpPr/>
          <p:nvPr/>
        </p:nvGrpSpPr>
        <p:grpSpPr>
          <a:xfrm>
            <a:off x="7776875" y="984500"/>
            <a:ext cx="330501" cy="420623"/>
            <a:chOff x="3828325" y="875775"/>
            <a:chExt cx="330501" cy="420623"/>
          </a:xfrm>
        </p:grpSpPr>
        <p:sp>
          <p:nvSpPr>
            <p:cNvPr id="180" name="Google Shape;180;p1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8"/>
          <p:cNvGrpSpPr/>
          <p:nvPr/>
        </p:nvGrpSpPr>
        <p:grpSpPr>
          <a:xfrm flipH="1">
            <a:off x="547962" y="4089738"/>
            <a:ext cx="330501" cy="420623"/>
            <a:chOff x="3828325" y="875775"/>
            <a:chExt cx="330501" cy="420623"/>
          </a:xfrm>
        </p:grpSpPr>
        <p:sp>
          <p:nvSpPr>
            <p:cNvPr id="193" name="Google Shape;193;p1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6" name="Shape 206"/>
        <p:cNvGrpSpPr/>
        <p:nvPr/>
      </p:nvGrpSpPr>
      <p:grpSpPr>
        <a:xfrm>
          <a:off x="0" y="0"/>
          <a:ext cx="0" cy="0"/>
          <a:chOff x="0" y="0"/>
          <a:chExt cx="0" cy="0"/>
        </a:xfrm>
      </p:grpSpPr>
      <p:sp>
        <p:nvSpPr>
          <p:cNvPr id="207" name="Google Shape;207;p19"/>
          <p:cNvSpPr/>
          <p:nvPr/>
        </p:nvSpPr>
        <p:spPr>
          <a:xfrm>
            <a:off x="5516725" y="42400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19"/>
          <p:cNvGrpSpPr/>
          <p:nvPr/>
        </p:nvGrpSpPr>
        <p:grpSpPr>
          <a:xfrm>
            <a:off x="7332617" y="3867688"/>
            <a:ext cx="253593" cy="322744"/>
            <a:chOff x="3828325" y="875775"/>
            <a:chExt cx="330501" cy="420623"/>
          </a:xfrm>
        </p:grpSpPr>
        <p:sp>
          <p:nvSpPr>
            <p:cNvPr id="209" name="Google Shape;209;p1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9"/>
          <p:cNvGrpSpPr/>
          <p:nvPr/>
        </p:nvGrpSpPr>
        <p:grpSpPr>
          <a:xfrm>
            <a:off x="1197533" y="200984"/>
            <a:ext cx="5228621" cy="5171127"/>
            <a:chOff x="1578533" y="-27616"/>
            <a:chExt cx="5228621" cy="5171127"/>
          </a:xfrm>
        </p:grpSpPr>
        <p:grpSp>
          <p:nvGrpSpPr>
            <p:cNvPr id="222" name="Google Shape;222;p19"/>
            <p:cNvGrpSpPr/>
            <p:nvPr/>
          </p:nvGrpSpPr>
          <p:grpSpPr>
            <a:xfrm rot="-4351900">
              <a:off x="2209279" y="586956"/>
              <a:ext cx="4180626" cy="3941983"/>
              <a:chOff x="2615425" y="-43849"/>
              <a:chExt cx="5547897" cy="5231206"/>
            </a:xfrm>
          </p:grpSpPr>
          <p:sp>
            <p:nvSpPr>
              <p:cNvPr id="223" name="Google Shape;223;p19"/>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9"/>
              <p:cNvGrpSpPr/>
              <p:nvPr/>
            </p:nvGrpSpPr>
            <p:grpSpPr>
              <a:xfrm>
                <a:off x="3687752" y="4"/>
                <a:ext cx="4475571" cy="4925856"/>
                <a:chOff x="4208265" y="2970830"/>
                <a:chExt cx="1349812" cy="1485616"/>
              </a:xfrm>
            </p:grpSpPr>
            <p:sp>
              <p:nvSpPr>
                <p:cNvPr id="225" name="Google Shape;225;p19"/>
                <p:cNvSpPr/>
                <p:nvPr/>
              </p:nvSpPr>
              <p:spPr>
                <a:xfrm>
                  <a:off x="4208265" y="4263796"/>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1467804">
                  <a:off x="5392944" y="3877344"/>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 name="Google Shape;228;p19"/>
            <p:cNvSpPr/>
            <p:nvPr/>
          </p:nvSpPr>
          <p:spPr>
            <a:xfrm rot="-4978490">
              <a:off x="1874612" y="74348"/>
              <a:ext cx="838666" cy="1338296"/>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9"/>
          <p:cNvSpPr/>
          <p:nvPr/>
        </p:nvSpPr>
        <p:spPr>
          <a:xfrm>
            <a:off x="7414850" y="8153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flipH="1">
            <a:off x="600050" y="41904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9"/>
          <p:cNvGrpSpPr/>
          <p:nvPr/>
        </p:nvGrpSpPr>
        <p:grpSpPr>
          <a:xfrm flipH="1">
            <a:off x="3218238" y="807882"/>
            <a:ext cx="253560" cy="322660"/>
            <a:chOff x="3828325" y="875775"/>
            <a:chExt cx="330501" cy="420623"/>
          </a:xfrm>
        </p:grpSpPr>
        <p:sp>
          <p:nvSpPr>
            <p:cNvPr id="232" name="Google Shape;232;p1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9"/>
          <p:cNvSpPr txBox="1"/>
          <p:nvPr>
            <p:ph type="title"/>
          </p:nvPr>
        </p:nvSpPr>
        <p:spPr>
          <a:xfrm>
            <a:off x="3634075" y="1647725"/>
            <a:ext cx="4796700" cy="10230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5" name="Google Shape;245;p19"/>
          <p:cNvSpPr txBox="1"/>
          <p:nvPr>
            <p:ph idx="1" type="body"/>
          </p:nvPr>
        </p:nvSpPr>
        <p:spPr>
          <a:xfrm>
            <a:off x="3634075" y="2749057"/>
            <a:ext cx="4796700" cy="746700"/>
          </a:xfrm>
          <a:prstGeom prst="rect">
            <a:avLst/>
          </a:prstGeom>
        </p:spPr>
        <p:txBody>
          <a:bodyPr anchorCtr="0" anchor="t" bIns="91425" lIns="91425" spcFirstLastPara="1" rIns="91425" wrap="square" tIns="91425">
            <a:noAutofit/>
          </a:bodyPr>
          <a:lstStyle>
            <a:lvl1pPr indent="-304800" lvl="0" marL="457200" algn="r">
              <a:spcBef>
                <a:spcPts val="0"/>
              </a:spcBef>
              <a:spcAft>
                <a:spcPts val="0"/>
              </a:spcAft>
              <a:buSzPts val="1200"/>
              <a:buChar char="●"/>
              <a:defRPr sz="1600">
                <a:solidFill>
                  <a:schemeClr val="dk1"/>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6" name="Shape 246"/>
        <p:cNvGrpSpPr/>
        <p:nvPr/>
      </p:nvGrpSpPr>
      <p:grpSpPr>
        <a:xfrm>
          <a:off x="0" y="0"/>
          <a:ext cx="0" cy="0"/>
          <a:chOff x="0" y="0"/>
          <a:chExt cx="0" cy="0"/>
        </a:xfrm>
      </p:grpSpPr>
      <p:grpSp>
        <p:nvGrpSpPr>
          <p:cNvPr id="247" name="Google Shape;247;p20"/>
          <p:cNvGrpSpPr/>
          <p:nvPr/>
        </p:nvGrpSpPr>
        <p:grpSpPr>
          <a:xfrm rot="-4978490">
            <a:off x="2418737" y="-568211"/>
            <a:ext cx="4392608" cy="6408584"/>
            <a:chOff x="1767275" y="2886675"/>
            <a:chExt cx="843125" cy="1230075"/>
          </a:xfrm>
        </p:grpSpPr>
        <p:sp>
          <p:nvSpPr>
            <p:cNvPr id="248" name="Google Shape;248;p20"/>
            <p:cNvSpPr/>
            <p:nvPr/>
          </p:nvSpPr>
          <p:spPr>
            <a:xfrm>
              <a:off x="1984925" y="3166050"/>
              <a:ext cx="625475" cy="583775"/>
            </a:xfrm>
            <a:custGeom>
              <a:rect b="b" l="l" r="r" t="t"/>
              <a:pathLst>
                <a:path extrusionOk="0" h="23351" w="25019">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2414400" y="2886675"/>
              <a:ext cx="160975" cy="256875"/>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1767275" y="3389525"/>
              <a:ext cx="214325" cy="59250"/>
            </a:xfrm>
            <a:custGeom>
              <a:rect b="b" l="l" r="r" t="t"/>
              <a:pathLst>
                <a:path extrusionOk="0" h="2370" w="8573">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2345175" y="3785650"/>
              <a:ext cx="53400" cy="331100"/>
            </a:xfrm>
            <a:custGeom>
              <a:rect b="b" l="l" r="r" t="t"/>
              <a:pathLst>
                <a:path extrusionOk="0" h="13244" w="2136">
                  <a:moveTo>
                    <a:pt x="1" y="1"/>
                  </a:moveTo>
                  <a:lnTo>
                    <a:pt x="201" y="13243"/>
                  </a:lnTo>
                  <a:lnTo>
                    <a:pt x="2136" y="13043"/>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2147550" y="3785650"/>
              <a:ext cx="133450" cy="191825"/>
            </a:xfrm>
            <a:custGeom>
              <a:rect b="b" l="l" r="r" t="t"/>
              <a:pathLst>
                <a:path extrusionOk="0" h="7673" w="5338">
                  <a:moveTo>
                    <a:pt x="5337" y="1"/>
                  </a:moveTo>
                  <a:lnTo>
                    <a:pt x="0" y="6605"/>
                  </a:lnTo>
                  <a:lnTo>
                    <a:pt x="1501" y="7673"/>
                  </a:lnTo>
                  <a:lnTo>
                    <a:pt x="53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2386875" y="3736450"/>
              <a:ext cx="130950" cy="192675"/>
            </a:xfrm>
            <a:custGeom>
              <a:rect b="b" l="l" r="r" t="t"/>
              <a:pathLst>
                <a:path extrusionOk="0" h="7707" w="5238">
                  <a:moveTo>
                    <a:pt x="1" y="1"/>
                  </a:moveTo>
                  <a:lnTo>
                    <a:pt x="3603" y="7706"/>
                  </a:lnTo>
                  <a:lnTo>
                    <a:pt x="5238" y="6839"/>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2024125" y="3010100"/>
              <a:ext cx="90925" cy="144300"/>
            </a:xfrm>
            <a:custGeom>
              <a:rect b="b" l="l" r="r" t="t"/>
              <a:pathLst>
                <a:path extrusionOk="0" h="5772" w="3637">
                  <a:moveTo>
                    <a:pt x="1935" y="0"/>
                  </a:moveTo>
                  <a:lnTo>
                    <a:pt x="0" y="1268"/>
                  </a:lnTo>
                  <a:lnTo>
                    <a:pt x="3636" y="5771"/>
                  </a:lnTo>
                  <a:lnTo>
                    <a:pt x="3636" y="5771"/>
                  </a:lnTo>
                  <a:lnTo>
                    <a:pt x="193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0"/>
          <p:cNvGrpSpPr/>
          <p:nvPr/>
        </p:nvGrpSpPr>
        <p:grpSpPr>
          <a:xfrm flipH="1">
            <a:off x="7555463" y="809213"/>
            <a:ext cx="330501" cy="420623"/>
            <a:chOff x="3828325" y="875775"/>
            <a:chExt cx="330501" cy="420623"/>
          </a:xfrm>
        </p:grpSpPr>
        <p:sp>
          <p:nvSpPr>
            <p:cNvPr id="256" name="Google Shape;256;p2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0"/>
          <p:cNvSpPr/>
          <p:nvPr/>
        </p:nvSpPr>
        <p:spPr>
          <a:xfrm flipH="1">
            <a:off x="1295100" y="8656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0"/>
          <p:cNvGrpSpPr/>
          <p:nvPr/>
        </p:nvGrpSpPr>
        <p:grpSpPr>
          <a:xfrm>
            <a:off x="4445204" y="4299213"/>
            <a:ext cx="253593" cy="322744"/>
            <a:chOff x="3828325" y="875775"/>
            <a:chExt cx="330501" cy="420623"/>
          </a:xfrm>
        </p:grpSpPr>
        <p:sp>
          <p:nvSpPr>
            <p:cNvPr id="270" name="Google Shape;270;p2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0"/>
          <p:cNvSpPr txBox="1"/>
          <p:nvPr>
            <p:ph type="title"/>
          </p:nvPr>
        </p:nvSpPr>
        <p:spPr>
          <a:xfrm>
            <a:off x="1867800" y="1228200"/>
            <a:ext cx="5408400" cy="2687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3" name="Shape 283"/>
        <p:cNvGrpSpPr/>
        <p:nvPr/>
      </p:nvGrpSpPr>
      <p:grpSpPr>
        <a:xfrm>
          <a:off x="0" y="0"/>
          <a:ext cx="0" cy="0"/>
          <a:chOff x="0" y="0"/>
          <a:chExt cx="0" cy="0"/>
        </a:xfrm>
      </p:grpSpPr>
      <p:grpSp>
        <p:nvGrpSpPr>
          <p:cNvPr id="284" name="Google Shape;284;p21"/>
          <p:cNvGrpSpPr/>
          <p:nvPr/>
        </p:nvGrpSpPr>
        <p:grpSpPr>
          <a:xfrm>
            <a:off x="3332417" y="-403931"/>
            <a:ext cx="4392597" cy="6408568"/>
            <a:chOff x="1767275" y="2886675"/>
            <a:chExt cx="843125" cy="1230075"/>
          </a:xfrm>
        </p:grpSpPr>
        <p:sp>
          <p:nvSpPr>
            <p:cNvPr id="285" name="Google Shape;285;p21"/>
            <p:cNvSpPr/>
            <p:nvPr/>
          </p:nvSpPr>
          <p:spPr>
            <a:xfrm>
              <a:off x="1984925" y="3166050"/>
              <a:ext cx="625475" cy="583775"/>
            </a:xfrm>
            <a:custGeom>
              <a:rect b="b" l="l" r="r" t="t"/>
              <a:pathLst>
                <a:path extrusionOk="0" h="23351" w="25019">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2414400" y="2886675"/>
              <a:ext cx="160975" cy="256875"/>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1767275" y="3389525"/>
              <a:ext cx="214325" cy="59250"/>
            </a:xfrm>
            <a:custGeom>
              <a:rect b="b" l="l" r="r" t="t"/>
              <a:pathLst>
                <a:path extrusionOk="0" h="2370" w="8573">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2345175" y="3785650"/>
              <a:ext cx="53400" cy="331100"/>
            </a:xfrm>
            <a:custGeom>
              <a:rect b="b" l="l" r="r" t="t"/>
              <a:pathLst>
                <a:path extrusionOk="0" h="13244" w="2136">
                  <a:moveTo>
                    <a:pt x="1" y="1"/>
                  </a:moveTo>
                  <a:lnTo>
                    <a:pt x="201" y="13243"/>
                  </a:lnTo>
                  <a:lnTo>
                    <a:pt x="2136" y="13043"/>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2147550" y="3785650"/>
              <a:ext cx="133450" cy="191825"/>
            </a:xfrm>
            <a:custGeom>
              <a:rect b="b" l="l" r="r" t="t"/>
              <a:pathLst>
                <a:path extrusionOk="0" h="7673" w="5338">
                  <a:moveTo>
                    <a:pt x="5337" y="1"/>
                  </a:moveTo>
                  <a:lnTo>
                    <a:pt x="0" y="6605"/>
                  </a:lnTo>
                  <a:lnTo>
                    <a:pt x="1501" y="7673"/>
                  </a:lnTo>
                  <a:lnTo>
                    <a:pt x="53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2386875" y="3736450"/>
              <a:ext cx="130950" cy="192675"/>
            </a:xfrm>
            <a:custGeom>
              <a:rect b="b" l="l" r="r" t="t"/>
              <a:pathLst>
                <a:path extrusionOk="0" h="7707" w="5238">
                  <a:moveTo>
                    <a:pt x="1" y="1"/>
                  </a:moveTo>
                  <a:lnTo>
                    <a:pt x="3603" y="7706"/>
                  </a:lnTo>
                  <a:lnTo>
                    <a:pt x="5238" y="6839"/>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2024125" y="3010100"/>
              <a:ext cx="90925" cy="144300"/>
            </a:xfrm>
            <a:custGeom>
              <a:rect b="b" l="l" r="r" t="t"/>
              <a:pathLst>
                <a:path extrusionOk="0" h="5772" w="3637">
                  <a:moveTo>
                    <a:pt x="1935" y="0"/>
                  </a:moveTo>
                  <a:lnTo>
                    <a:pt x="0" y="1268"/>
                  </a:lnTo>
                  <a:lnTo>
                    <a:pt x="3636" y="5771"/>
                  </a:lnTo>
                  <a:lnTo>
                    <a:pt x="3636" y="5771"/>
                  </a:lnTo>
                  <a:lnTo>
                    <a:pt x="193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1"/>
          <p:cNvSpPr/>
          <p:nvPr/>
        </p:nvSpPr>
        <p:spPr>
          <a:xfrm flipH="1">
            <a:off x="2154475" y="5486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txBox="1"/>
          <p:nvPr>
            <p:ph type="title"/>
          </p:nvPr>
        </p:nvSpPr>
        <p:spPr>
          <a:xfrm>
            <a:off x="713225" y="989575"/>
            <a:ext cx="4045200" cy="12675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8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94" name="Google Shape;294;p21"/>
          <p:cNvSpPr txBox="1"/>
          <p:nvPr>
            <p:ph idx="1" type="subTitle"/>
          </p:nvPr>
        </p:nvSpPr>
        <p:spPr>
          <a:xfrm>
            <a:off x="713225" y="2257075"/>
            <a:ext cx="3592200" cy="892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5" name="Shape 295"/>
        <p:cNvGrpSpPr/>
        <p:nvPr/>
      </p:nvGrpSpPr>
      <p:grpSpPr>
        <a:xfrm>
          <a:off x="0" y="0"/>
          <a:ext cx="0" cy="0"/>
          <a:chOff x="0" y="0"/>
          <a:chExt cx="0" cy="0"/>
        </a:xfrm>
      </p:grpSpPr>
      <p:grpSp>
        <p:nvGrpSpPr>
          <p:cNvPr id="296" name="Google Shape;296;p22"/>
          <p:cNvGrpSpPr/>
          <p:nvPr/>
        </p:nvGrpSpPr>
        <p:grpSpPr>
          <a:xfrm rot="-1074791">
            <a:off x="115984" y="48573"/>
            <a:ext cx="4259903" cy="3558528"/>
            <a:chOff x="3016500" y="2277900"/>
            <a:chExt cx="1387675" cy="1159200"/>
          </a:xfrm>
        </p:grpSpPr>
        <p:sp>
          <p:nvSpPr>
            <p:cNvPr id="297" name="Google Shape;297;p22"/>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22"/>
          <p:cNvSpPr/>
          <p:nvPr/>
        </p:nvSpPr>
        <p:spPr>
          <a:xfrm flipH="1">
            <a:off x="465900" y="32776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22"/>
          <p:cNvGrpSpPr/>
          <p:nvPr/>
        </p:nvGrpSpPr>
        <p:grpSpPr>
          <a:xfrm>
            <a:off x="5408900" y="402888"/>
            <a:ext cx="330501" cy="420623"/>
            <a:chOff x="3828325" y="875775"/>
            <a:chExt cx="330501" cy="420623"/>
          </a:xfrm>
        </p:grpSpPr>
        <p:sp>
          <p:nvSpPr>
            <p:cNvPr id="302" name="Google Shape;302;p2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22"/>
          <p:cNvSpPr txBox="1"/>
          <p:nvPr>
            <p:ph type="title"/>
          </p:nvPr>
        </p:nvSpPr>
        <p:spPr>
          <a:xfrm>
            <a:off x="941825" y="755900"/>
            <a:ext cx="2713500" cy="1564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Catamaran"/>
                <a:ea typeface="Catamaran"/>
                <a:cs typeface="Catamaran"/>
                <a:sym typeface="Catamaran"/>
              </a:defRPr>
            </a:lvl2pPr>
            <a:lvl3pPr lvl="2">
              <a:spcBef>
                <a:spcPts val="0"/>
              </a:spcBef>
              <a:spcAft>
                <a:spcPts val="0"/>
              </a:spcAft>
              <a:buSzPts val="3000"/>
              <a:buNone/>
              <a:defRPr>
                <a:latin typeface="Catamaran"/>
                <a:ea typeface="Catamaran"/>
                <a:cs typeface="Catamaran"/>
                <a:sym typeface="Catamaran"/>
              </a:defRPr>
            </a:lvl3pPr>
            <a:lvl4pPr lvl="3">
              <a:spcBef>
                <a:spcPts val="0"/>
              </a:spcBef>
              <a:spcAft>
                <a:spcPts val="0"/>
              </a:spcAft>
              <a:buSzPts val="3000"/>
              <a:buNone/>
              <a:defRPr>
                <a:latin typeface="Catamaran"/>
                <a:ea typeface="Catamaran"/>
                <a:cs typeface="Catamaran"/>
                <a:sym typeface="Catamaran"/>
              </a:defRPr>
            </a:lvl4pPr>
            <a:lvl5pPr lvl="4">
              <a:spcBef>
                <a:spcPts val="0"/>
              </a:spcBef>
              <a:spcAft>
                <a:spcPts val="0"/>
              </a:spcAft>
              <a:buSzPts val="3000"/>
              <a:buNone/>
              <a:defRPr>
                <a:latin typeface="Catamaran"/>
                <a:ea typeface="Catamaran"/>
                <a:cs typeface="Catamaran"/>
                <a:sym typeface="Catamaran"/>
              </a:defRPr>
            </a:lvl5pPr>
            <a:lvl6pPr lvl="5">
              <a:spcBef>
                <a:spcPts val="0"/>
              </a:spcBef>
              <a:spcAft>
                <a:spcPts val="0"/>
              </a:spcAft>
              <a:buSzPts val="3000"/>
              <a:buNone/>
              <a:defRPr>
                <a:latin typeface="Catamaran"/>
                <a:ea typeface="Catamaran"/>
                <a:cs typeface="Catamaran"/>
                <a:sym typeface="Catamaran"/>
              </a:defRPr>
            </a:lvl6pPr>
            <a:lvl7pPr lvl="6">
              <a:spcBef>
                <a:spcPts val="0"/>
              </a:spcBef>
              <a:spcAft>
                <a:spcPts val="0"/>
              </a:spcAft>
              <a:buSzPts val="3000"/>
              <a:buNone/>
              <a:defRPr>
                <a:latin typeface="Catamaran"/>
                <a:ea typeface="Catamaran"/>
                <a:cs typeface="Catamaran"/>
                <a:sym typeface="Catamaran"/>
              </a:defRPr>
            </a:lvl7pPr>
            <a:lvl8pPr lvl="7">
              <a:spcBef>
                <a:spcPts val="0"/>
              </a:spcBef>
              <a:spcAft>
                <a:spcPts val="0"/>
              </a:spcAft>
              <a:buSzPts val="3000"/>
              <a:buNone/>
              <a:defRPr>
                <a:latin typeface="Catamaran"/>
                <a:ea typeface="Catamaran"/>
                <a:cs typeface="Catamaran"/>
                <a:sym typeface="Catamaran"/>
              </a:defRPr>
            </a:lvl8pPr>
            <a:lvl9pPr lvl="8">
              <a:spcBef>
                <a:spcPts val="0"/>
              </a:spcBef>
              <a:spcAft>
                <a:spcPts val="0"/>
              </a:spcAft>
              <a:buSzPts val="3000"/>
              <a:buNone/>
              <a:defRPr>
                <a:latin typeface="Catamaran"/>
                <a:ea typeface="Catamaran"/>
                <a:cs typeface="Catamaran"/>
                <a:sym typeface="Catamara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5" name="Shape 315"/>
        <p:cNvGrpSpPr/>
        <p:nvPr/>
      </p:nvGrpSpPr>
      <p:grpSpPr>
        <a:xfrm>
          <a:off x="0" y="0"/>
          <a:ext cx="0" cy="0"/>
          <a:chOff x="0" y="0"/>
          <a:chExt cx="0" cy="0"/>
        </a:xfrm>
      </p:grpSpPr>
      <p:grpSp>
        <p:nvGrpSpPr>
          <p:cNvPr id="316" name="Google Shape;316;p23"/>
          <p:cNvGrpSpPr/>
          <p:nvPr/>
        </p:nvGrpSpPr>
        <p:grpSpPr>
          <a:xfrm flipH="1" rot="2882640">
            <a:off x="798499" y="111158"/>
            <a:ext cx="5080133" cy="4411631"/>
            <a:chOff x="3016500" y="2066925"/>
            <a:chExt cx="1577800" cy="1370175"/>
          </a:xfrm>
        </p:grpSpPr>
        <p:sp>
          <p:nvSpPr>
            <p:cNvPr id="317" name="Google Shape;317;p23"/>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3"/>
          <p:cNvGrpSpPr/>
          <p:nvPr/>
        </p:nvGrpSpPr>
        <p:grpSpPr>
          <a:xfrm>
            <a:off x="6262539" y="4178848"/>
            <a:ext cx="330501" cy="420581"/>
            <a:chOff x="3828325" y="875775"/>
            <a:chExt cx="330501" cy="420623"/>
          </a:xfrm>
        </p:grpSpPr>
        <p:sp>
          <p:nvSpPr>
            <p:cNvPr id="323" name="Google Shape;323;p2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3"/>
          <p:cNvGrpSpPr/>
          <p:nvPr/>
        </p:nvGrpSpPr>
        <p:grpSpPr>
          <a:xfrm flipH="1">
            <a:off x="2383825" y="548638"/>
            <a:ext cx="330501" cy="420623"/>
            <a:chOff x="3828325" y="875775"/>
            <a:chExt cx="330501" cy="420623"/>
          </a:xfrm>
        </p:grpSpPr>
        <p:sp>
          <p:nvSpPr>
            <p:cNvPr id="336" name="Google Shape;336;p2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3"/>
          <p:cNvSpPr/>
          <p:nvPr/>
        </p:nvSpPr>
        <p:spPr>
          <a:xfrm>
            <a:off x="8075925" y="39532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flipH="1">
            <a:off x="358375" y="6050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6151200" y="7607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txBox="1"/>
          <p:nvPr>
            <p:ph hasCustomPrompt="1" type="title"/>
          </p:nvPr>
        </p:nvSpPr>
        <p:spPr>
          <a:xfrm>
            <a:off x="4424850" y="1480850"/>
            <a:ext cx="4005900" cy="14988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2" name="Google Shape;352;p23"/>
          <p:cNvSpPr txBox="1"/>
          <p:nvPr>
            <p:ph idx="1" type="body"/>
          </p:nvPr>
        </p:nvSpPr>
        <p:spPr>
          <a:xfrm>
            <a:off x="4424850" y="2979650"/>
            <a:ext cx="4005900" cy="687600"/>
          </a:xfrm>
          <a:prstGeom prst="rect">
            <a:avLst/>
          </a:prstGeom>
        </p:spPr>
        <p:txBody>
          <a:bodyPr anchorCtr="0" anchor="t" bIns="91425" lIns="91425" spcFirstLastPara="1" rIns="91425" wrap="square" tIns="91425">
            <a:noAutofit/>
          </a:bodyPr>
          <a:lstStyle>
            <a:lvl1pPr indent="-342900" lvl="0" marL="457200" algn="r">
              <a:spcBef>
                <a:spcPts val="0"/>
              </a:spcBef>
              <a:spcAft>
                <a:spcPts val="0"/>
              </a:spcAft>
              <a:buSzPts val="1800"/>
              <a:buChar char="●"/>
              <a:defRPr sz="1600">
                <a:solidFill>
                  <a:schemeClr val="dk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53" name="Shape 35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54" name="Shape 354"/>
        <p:cNvGrpSpPr/>
        <p:nvPr/>
      </p:nvGrpSpPr>
      <p:grpSpPr>
        <a:xfrm>
          <a:off x="0" y="0"/>
          <a:ext cx="0" cy="0"/>
          <a:chOff x="0" y="0"/>
          <a:chExt cx="0" cy="0"/>
        </a:xfrm>
      </p:grpSpPr>
      <p:sp>
        <p:nvSpPr>
          <p:cNvPr id="355" name="Google Shape;355;p25"/>
          <p:cNvSpPr/>
          <p:nvPr/>
        </p:nvSpPr>
        <p:spPr>
          <a:xfrm>
            <a:off x="1369450" y="-1098725"/>
            <a:ext cx="7997608" cy="4716858"/>
          </a:xfrm>
          <a:custGeom>
            <a:rect b="b" l="l" r="r" t="t"/>
            <a:pathLst>
              <a:path extrusionOk="0" h="69583" w="113849">
                <a:moveTo>
                  <a:pt x="65503" y="1"/>
                </a:moveTo>
                <a:cubicBezTo>
                  <a:pt x="64705" y="1"/>
                  <a:pt x="63864" y="50"/>
                  <a:pt x="62979" y="157"/>
                </a:cubicBezTo>
                <a:cubicBezTo>
                  <a:pt x="49069" y="1825"/>
                  <a:pt x="52138" y="15568"/>
                  <a:pt x="52138" y="15568"/>
                </a:cubicBezTo>
                <a:cubicBezTo>
                  <a:pt x="41097" y="18003"/>
                  <a:pt x="39362" y="23106"/>
                  <a:pt x="40029" y="28310"/>
                </a:cubicBezTo>
                <a:cubicBezTo>
                  <a:pt x="40830" y="34281"/>
                  <a:pt x="46334" y="37950"/>
                  <a:pt x="46334" y="37950"/>
                </a:cubicBezTo>
                <a:lnTo>
                  <a:pt x="1" y="49926"/>
                </a:lnTo>
                <a:lnTo>
                  <a:pt x="47168" y="47524"/>
                </a:lnTo>
                <a:lnTo>
                  <a:pt x="47168" y="47524"/>
                </a:lnTo>
                <a:cubicBezTo>
                  <a:pt x="47168" y="47524"/>
                  <a:pt x="44499" y="64369"/>
                  <a:pt x="61445" y="68806"/>
                </a:cubicBezTo>
                <a:cubicBezTo>
                  <a:pt x="63490" y="69345"/>
                  <a:pt x="65346" y="69583"/>
                  <a:pt x="67028" y="69583"/>
                </a:cubicBezTo>
                <a:cubicBezTo>
                  <a:pt x="79276" y="69583"/>
                  <a:pt x="82293" y="56997"/>
                  <a:pt x="82293" y="56997"/>
                </a:cubicBezTo>
                <a:cubicBezTo>
                  <a:pt x="83619" y="57298"/>
                  <a:pt x="88657" y="60054"/>
                  <a:pt x="94093" y="60054"/>
                </a:cubicBezTo>
                <a:cubicBezTo>
                  <a:pt x="98911" y="60054"/>
                  <a:pt x="104042" y="57888"/>
                  <a:pt x="107177" y="49926"/>
                </a:cubicBezTo>
                <a:cubicBezTo>
                  <a:pt x="113849" y="32947"/>
                  <a:pt x="98404" y="27109"/>
                  <a:pt x="98404" y="27109"/>
                </a:cubicBezTo>
                <a:cubicBezTo>
                  <a:pt x="101740" y="24074"/>
                  <a:pt x="106477" y="12099"/>
                  <a:pt x="97871" y="6561"/>
                </a:cubicBezTo>
                <a:cubicBezTo>
                  <a:pt x="95950" y="5323"/>
                  <a:pt x="93989" y="4841"/>
                  <a:pt x="92101" y="4841"/>
                </a:cubicBezTo>
                <a:cubicBezTo>
                  <a:pt x="85500" y="4841"/>
                  <a:pt x="79791" y="10731"/>
                  <a:pt x="79791" y="10731"/>
                </a:cubicBezTo>
                <a:cubicBezTo>
                  <a:pt x="79791" y="10731"/>
                  <a:pt x="77218" y="1"/>
                  <a:pt x="65503" y="1"/>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25"/>
          <p:cNvGrpSpPr/>
          <p:nvPr/>
        </p:nvGrpSpPr>
        <p:grpSpPr>
          <a:xfrm>
            <a:off x="556050" y="2300400"/>
            <a:ext cx="1418525" cy="3058700"/>
            <a:chOff x="440200" y="1992125"/>
            <a:chExt cx="1418525" cy="3058700"/>
          </a:xfrm>
        </p:grpSpPr>
        <p:sp>
          <p:nvSpPr>
            <p:cNvPr id="357" name="Google Shape;357;p25"/>
            <p:cNvSpPr/>
            <p:nvPr/>
          </p:nvSpPr>
          <p:spPr>
            <a:xfrm>
              <a:off x="686200" y="1992125"/>
              <a:ext cx="223525" cy="329950"/>
            </a:xfrm>
            <a:custGeom>
              <a:rect b="b" l="l" r="r" t="t"/>
              <a:pathLst>
                <a:path extrusionOk="0" h="13198" w="8941">
                  <a:moveTo>
                    <a:pt x="4033" y="1"/>
                  </a:moveTo>
                  <a:cubicBezTo>
                    <a:pt x="3674" y="1"/>
                    <a:pt x="3276" y="46"/>
                    <a:pt x="2836" y="154"/>
                  </a:cubicBezTo>
                  <a:cubicBezTo>
                    <a:pt x="468" y="721"/>
                    <a:pt x="1" y="2489"/>
                    <a:pt x="1" y="2489"/>
                  </a:cubicBezTo>
                  <a:lnTo>
                    <a:pt x="167" y="3223"/>
                  </a:lnTo>
                  <a:lnTo>
                    <a:pt x="2202" y="12463"/>
                  </a:lnTo>
                  <a:lnTo>
                    <a:pt x="2369" y="13197"/>
                  </a:lnTo>
                  <a:cubicBezTo>
                    <a:pt x="2369" y="13197"/>
                    <a:pt x="3737" y="13097"/>
                    <a:pt x="5771" y="12630"/>
                  </a:cubicBezTo>
                  <a:cubicBezTo>
                    <a:pt x="7806" y="12196"/>
                    <a:pt x="8940" y="11729"/>
                    <a:pt x="8940" y="11729"/>
                  </a:cubicBezTo>
                  <a:lnTo>
                    <a:pt x="8773" y="10996"/>
                  </a:lnTo>
                  <a:lnTo>
                    <a:pt x="6739" y="1756"/>
                  </a:lnTo>
                  <a:lnTo>
                    <a:pt x="6572" y="1055"/>
                  </a:lnTo>
                  <a:cubicBezTo>
                    <a:pt x="6572" y="1055"/>
                    <a:pt x="5770" y="1"/>
                    <a:pt x="403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625325" y="2174500"/>
              <a:ext cx="390125" cy="167850"/>
            </a:xfrm>
            <a:custGeom>
              <a:rect b="b" l="l" r="r" t="t"/>
              <a:pathLst>
                <a:path extrusionOk="0" h="6714" w="15605">
                  <a:moveTo>
                    <a:pt x="11040" y="1"/>
                  </a:moveTo>
                  <a:cubicBezTo>
                    <a:pt x="7409" y="1"/>
                    <a:pt x="3425" y="1179"/>
                    <a:pt x="668" y="3234"/>
                  </a:cubicBezTo>
                  <a:cubicBezTo>
                    <a:pt x="167" y="3634"/>
                    <a:pt x="0" y="4434"/>
                    <a:pt x="134" y="5001"/>
                  </a:cubicBezTo>
                  <a:cubicBezTo>
                    <a:pt x="134" y="5102"/>
                    <a:pt x="167" y="5168"/>
                    <a:pt x="167" y="5268"/>
                  </a:cubicBezTo>
                  <a:cubicBezTo>
                    <a:pt x="382" y="6211"/>
                    <a:pt x="1160" y="6713"/>
                    <a:pt x="1981" y="6713"/>
                  </a:cubicBezTo>
                  <a:cubicBezTo>
                    <a:pt x="2439" y="6713"/>
                    <a:pt x="2909" y="6558"/>
                    <a:pt x="3303" y="6236"/>
                  </a:cubicBezTo>
                  <a:cubicBezTo>
                    <a:pt x="4404" y="5335"/>
                    <a:pt x="6372" y="4901"/>
                    <a:pt x="7806" y="4568"/>
                  </a:cubicBezTo>
                  <a:cubicBezTo>
                    <a:pt x="8991" y="4341"/>
                    <a:pt x="10385" y="4019"/>
                    <a:pt x="11672" y="4019"/>
                  </a:cubicBezTo>
                  <a:cubicBezTo>
                    <a:pt x="12088" y="4019"/>
                    <a:pt x="12493" y="4053"/>
                    <a:pt x="12876" y="4134"/>
                  </a:cubicBezTo>
                  <a:cubicBezTo>
                    <a:pt x="13040" y="4170"/>
                    <a:pt x="13204" y="4187"/>
                    <a:pt x="13366" y="4187"/>
                  </a:cubicBezTo>
                  <a:cubicBezTo>
                    <a:pt x="14555" y="4187"/>
                    <a:pt x="15605" y="3254"/>
                    <a:pt x="15311" y="1933"/>
                  </a:cubicBezTo>
                  <a:cubicBezTo>
                    <a:pt x="15278" y="1866"/>
                    <a:pt x="15278" y="1766"/>
                    <a:pt x="15245" y="1666"/>
                  </a:cubicBezTo>
                  <a:cubicBezTo>
                    <a:pt x="15045" y="798"/>
                    <a:pt x="14344" y="365"/>
                    <a:pt x="13510" y="198"/>
                  </a:cubicBezTo>
                  <a:cubicBezTo>
                    <a:pt x="12720" y="65"/>
                    <a:pt x="11890" y="1"/>
                    <a:pt x="11040"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469375" y="2234900"/>
              <a:ext cx="822275" cy="684075"/>
            </a:xfrm>
            <a:custGeom>
              <a:rect b="b" l="l" r="r" t="t"/>
              <a:pathLst>
                <a:path extrusionOk="0" h="27363" w="32891">
                  <a:moveTo>
                    <a:pt x="18873" y="0"/>
                  </a:moveTo>
                  <a:cubicBezTo>
                    <a:pt x="17261" y="0"/>
                    <a:pt x="15569" y="201"/>
                    <a:pt x="13844" y="584"/>
                  </a:cubicBezTo>
                  <a:cubicBezTo>
                    <a:pt x="5738" y="2352"/>
                    <a:pt x="1" y="7489"/>
                    <a:pt x="1802" y="15595"/>
                  </a:cubicBezTo>
                  <a:cubicBezTo>
                    <a:pt x="3331" y="22577"/>
                    <a:pt x="9527" y="27363"/>
                    <a:pt x="16417" y="27363"/>
                  </a:cubicBezTo>
                  <a:cubicBezTo>
                    <a:pt x="17494" y="27363"/>
                    <a:pt x="18587" y="27246"/>
                    <a:pt x="19681" y="27003"/>
                  </a:cubicBezTo>
                  <a:cubicBezTo>
                    <a:pt x="27787" y="25235"/>
                    <a:pt x="32891" y="17196"/>
                    <a:pt x="31090" y="9123"/>
                  </a:cubicBezTo>
                  <a:cubicBezTo>
                    <a:pt x="29698" y="2743"/>
                    <a:pt x="24834" y="0"/>
                    <a:pt x="18873" y="0"/>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927750" y="4691175"/>
              <a:ext cx="930975" cy="359650"/>
            </a:xfrm>
            <a:custGeom>
              <a:rect b="b" l="l" r="r" t="t"/>
              <a:pathLst>
                <a:path extrusionOk="0" h="14386" w="37239">
                  <a:moveTo>
                    <a:pt x="35087" y="0"/>
                  </a:moveTo>
                  <a:cubicBezTo>
                    <a:pt x="34844" y="0"/>
                    <a:pt x="34600" y="85"/>
                    <a:pt x="34403" y="270"/>
                  </a:cubicBezTo>
                  <a:cubicBezTo>
                    <a:pt x="30167" y="4072"/>
                    <a:pt x="24663" y="6274"/>
                    <a:pt x="19192" y="7542"/>
                  </a:cubicBezTo>
                  <a:cubicBezTo>
                    <a:pt x="16183" y="8168"/>
                    <a:pt x="13065" y="8540"/>
                    <a:pt x="9952" y="8540"/>
                  </a:cubicBezTo>
                  <a:cubicBezTo>
                    <a:pt x="7095" y="8540"/>
                    <a:pt x="4241" y="8227"/>
                    <a:pt x="1480" y="7508"/>
                  </a:cubicBezTo>
                  <a:cubicBezTo>
                    <a:pt x="1383" y="7482"/>
                    <a:pt x="1286" y="7469"/>
                    <a:pt x="1191" y="7469"/>
                  </a:cubicBezTo>
                  <a:cubicBezTo>
                    <a:pt x="560" y="7469"/>
                    <a:pt x="1" y="8014"/>
                    <a:pt x="146" y="8709"/>
                  </a:cubicBezTo>
                  <a:cubicBezTo>
                    <a:pt x="412" y="9910"/>
                    <a:pt x="479" y="11511"/>
                    <a:pt x="1046" y="12612"/>
                  </a:cubicBezTo>
                  <a:cubicBezTo>
                    <a:pt x="1446" y="13379"/>
                    <a:pt x="2981" y="13479"/>
                    <a:pt x="3715" y="13646"/>
                  </a:cubicBezTo>
                  <a:cubicBezTo>
                    <a:pt x="6171" y="14152"/>
                    <a:pt x="8673" y="14386"/>
                    <a:pt x="11180" y="14386"/>
                  </a:cubicBezTo>
                  <a:cubicBezTo>
                    <a:pt x="14292" y="14386"/>
                    <a:pt x="17412" y="14026"/>
                    <a:pt x="20460" y="13379"/>
                  </a:cubicBezTo>
                  <a:cubicBezTo>
                    <a:pt x="25730" y="12245"/>
                    <a:pt x="30867" y="10010"/>
                    <a:pt x="35137" y="6674"/>
                  </a:cubicBezTo>
                  <a:cubicBezTo>
                    <a:pt x="35671" y="6274"/>
                    <a:pt x="36672" y="5640"/>
                    <a:pt x="36872" y="4940"/>
                  </a:cubicBezTo>
                  <a:cubicBezTo>
                    <a:pt x="37239" y="3839"/>
                    <a:pt x="36371" y="1904"/>
                    <a:pt x="36105" y="803"/>
                  </a:cubicBezTo>
                  <a:cubicBezTo>
                    <a:pt x="35996" y="302"/>
                    <a:pt x="35545" y="0"/>
                    <a:pt x="35087" y="0"/>
                  </a:cubicBezTo>
                  <a:close/>
                </a:path>
              </a:pathLst>
            </a:custGeom>
            <a:solidFill>
              <a:srgbClr val="85828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930550" y="4702900"/>
              <a:ext cx="928175" cy="347800"/>
            </a:xfrm>
            <a:custGeom>
              <a:rect b="b" l="l" r="r" t="t"/>
              <a:pathLst>
                <a:path extrusionOk="0" h="13912" w="37127">
                  <a:moveTo>
                    <a:pt x="35859" y="1"/>
                  </a:moveTo>
                  <a:cubicBezTo>
                    <a:pt x="35826" y="34"/>
                    <a:pt x="35826" y="101"/>
                    <a:pt x="35826" y="134"/>
                  </a:cubicBezTo>
                  <a:cubicBezTo>
                    <a:pt x="35592" y="835"/>
                    <a:pt x="34592" y="1469"/>
                    <a:pt x="34058" y="1869"/>
                  </a:cubicBezTo>
                  <a:cubicBezTo>
                    <a:pt x="29821" y="5205"/>
                    <a:pt x="24651" y="7440"/>
                    <a:pt x="19381" y="8574"/>
                  </a:cubicBezTo>
                  <a:cubicBezTo>
                    <a:pt x="16352" y="9202"/>
                    <a:pt x="13241" y="9564"/>
                    <a:pt x="10128" y="9564"/>
                  </a:cubicBezTo>
                  <a:cubicBezTo>
                    <a:pt x="7619" y="9564"/>
                    <a:pt x="5107" y="9328"/>
                    <a:pt x="2635" y="8807"/>
                  </a:cubicBezTo>
                  <a:cubicBezTo>
                    <a:pt x="1968" y="8674"/>
                    <a:pt x="501" y="8574"/>
                    <a:pt x="34" y="7873"/>
                  </a:cubicBezTo>
                  <a:cubicBezTo>
                    <a:pt x="0" y="8007"/>
                    <a:pt x="0" y="8107"/>
                    <a:pt x="34" y="8240"/>
                  </a:cubicBezTo>
                  <a:cubicBezTo>
                    <a:pt x="300" y="9441"/>
                    <a:pt x="367" y="11042"/>
                    <a:pt x="934" y="12143"/>
                  </a:cubicBezTo>
                  <a:cubicBezTo>
                    <a:pt x="1334" y="12910"/>
                    <a:pt x="2869" y="13010"/>
                    <a:pt x="3603" y="13144"/>
                  </a:cubicBezTo>
                  <a:cubicBezTo>
                    <a:pt x="6082" y="13670"/>
                    <a:pt x="8616" y="13911"/>
                    <a:pt x="11152" y="13911"/>
                  </a:cubicBezTo>
                  <a:cubicBezTo>
                    <a:pt x="14245" y="13911"/>
                    <a:pt x="17342" y="13552"/>
                    <a:pt x="20348" y="12910"/>
                  </a:cubicBezTo>
                  <a:cubicBezTo>
                    <a:pt x="25618" y="11776"/>
                    <a:pt x="30755" y="9541"/>
                    <a:pt x="35025" y="6205"/>
                  </a:cubicBezTo>
                  <a:cubicBezTo>
                    <a:pt x="35559" y="5805"/>
                    <a:pt x="36560" y="5171"/>
                    <a:pt x="36760" y="4471"/>
                  </a:cubicBezTo>
                  <a:cubicBezTo>
                    <a:pt x="37127" y="3370"/>
                    <a:pt x="36259" y="1435"/>
                    <a:pt x="36026" y="334"/>
                  </a:cubicBezTo>
                  <a:cubicBezTo>
                    <a:pt x="35993" y="201"/>
                    <a:pt x="35926" y="101"/>
                    <a:pt x="35859" y="1"/>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466050" y="2492950"/>
              <a:ext cx="1333475" cy="2416300"/>
            </a:xfrm>
            <a:custGeom>
              <a:rect b="b" l="l" r="r" t="t"/>
              <a:pathLst>
                <a:path extrusionOk="0" h="96652" w="53339">
                  <a:moveTo>
                    <a:pt x="33703" y="1"/>
                  </a:moveTo>
                  <a:cubicBezTo>
                    <a:pt x="32424" y="1"/>
                    <a:pt x="25698" y="108"/>
                    <a:pt x="16178" y="2204"/>
                  </a:cubicBezTo>
                  <a:cubicBezTo>
                    <a:pt x="5604" y="4539"/>
                    <a:pt x="0" y="7474"/>
                    <a:pt x="0" y="7474"/>
                  </a:cubicBezTo>
                  <a:lnTo>
                    <a:pt x="1301" y="13445"/>
                  </a:lnTo>
                  <a:lnTo>
                    <a:pt x="18080" y="89466"/>
                  </a:lnTo>
                  <a:lnTo>
                    <a:pt x="19414" y="95437"/>
                  </a:lnTo>
                  <a:cubicBezTo>
                    <a:pt x="19414" y="95437"/>
                    <a:pt x="23040" y="96651"/>
                    <a:pt x="28754" y="96651"/>
                  </a:cubicBezTo>
                  <a:cubicBezTo>
                    <a:pt x="31351" y="96651"/>
                    <a:pt x="34379" y="96400"/>
                    <a:pt x="37694" y="95671"/>
                  </a:cubicBezTo>
                  <a:cubicBezTo>
                    <a:pt x="48268" y="93336"/>
                    <a:pt x="53338" y="87932"/>
                    <a:pt x="53338" y="87932"/>
                  </a:cubicBezTo>
                  <a:lnTo>
                    <a:pt x="52037" y="81961"/>
                  </a:lnTo>
                  <a:lnTo>
                    <a:pt x="35225" y="5973"/>
                  </a:lnTo>
                  <a:lnTo>
                    <a:pt x="33924" y="2"/>
                  </a:lnTo>
                  <a:cubicBezTo>
                    <a:pt x="33924" y="2"/>
                    <a:pt x="33849" y="1"/>
                    <a:pt x="33703" y="1"/>
                  </a:cubicBezTo>
                  <a:close/>
                </a:path>
              </a:pathLst>
            </a:custGeom>
            <a:solidFill>
              <a:srgbClr val="B84A5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635325" y="2824300"/>
              <a:ext cx="830625" cy="976900"/>
            </a:xfrm>
            <a:custGeom>
              <a:rect b="b" l="l" r="r" t="t"/>
              <a:pathLst>
                <a:path extrusionOk="0" h="39076" w="33225">
                  <a:moveTo>
                    <a:pt x="14714" y="0"/>
                  </a:moveTo>
                  <a:cubicBezTo>
                    <a:pt x="13923" y="0"/>
                    <a:pt x="13131" y="84"/>
                    <a:pt x="12343" y="258"/>
                  </a:cubicBezTo>
                  <a:cubicBezTo>
                    <a:pt x="4471" y="1993"/>
                    <a:pt x="1" y="12033"/>
                    <a:pt x="2369" y="22674"/>
                  </a:cubicBezTo>
                  <a:cubicBezTo>
                    <a:pt x="4471" y="32254"/>
                    <a:pt x="11385" y="39076"/>
                    <a:pt x="18488" y="39076"/>
                  </a:cubicBezTo>
                  <a:cubicBezTo>
                    <a:pt x="19275" y="39076"/>
                    <a:pt x="20064" y="38992"/>
                    <a:pt x="20849" y="38819"/>
                  </a:cubicBezTo>
                  <a:cubicBezTo>
                    <a:pt x="28721" y="37051"/>
                    <a:pt x="33224" y="27044"/>
                    <a:pt x="30856" y="16370"/>
                  </a:cubicBezTo>
                  <a:cubicBezTo>
                    <a:pt x="28755" y="6794"/>
                    <a:pt x="21818" y="0"/>
                    <a:pt x="14714" y="0"/>
                  </a:cubicBezTo>
                  <a:close/>
                </a:path>
              </a:pathLst>
            </a:custGeom>
            <a:solidFill>
              <a:srgbClr val="F8DEC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796275" y="2928300"/>
              <a:ext cx="460350" cy="778925"/>
            </a:xfrm>
            <a:custGeom>
              <a:rect b="b" l="l" r="r" t="t"/>
              <a:pathLst>
                <a:path extrusionOk="0" h="31157" w="18414">
                  <a:moveTo>
                    <a:pt x="11842" y="1"/>
                  </a:moveTo>
                  <a:lnTo>
                    <a:pt x="6939" y="1068"/>
                  </a:lnTo>
                  <a:lnTo>
                    <a:pt x="1" y="15112"/>
                  </a:lnTo>
                  <a:lnTo>
                    <a:pt x="3970" y="14211"/>
                  </a:lnTo>
                  <a:lnTo>
                    <a:pt x="10875" y="12710"/>
                  </a:lnTo>
                  <a:lnTo>
                    <a:pt x="6572" y="20616"/>
                  </a:lnTo>
                  <a:lnTo>
                    <a:pt x="4504" y="24385"/>
                  </a:lnTo>
                  <a:lnTo>
                    <a:pt x="8707" y="23451"/>
                  </a:lnTo>
                  <a:lnTo>
                    <a:pt x="10908" y="22984"/>
                  </a:lnTo>
                  <a:lnTo>
                    <a:pt x="10908" y="22984"/>
                  </a:lnTo>
                  <a:lnTo>
                    <a:pt x="8874" y="31156"/>
                  </a:lnTo>
                  <a:lnTo>
                    <a:pt x="15345" y="21183"/>
                  </a:lnTo>
                  <a:lnTo>
                    <a:pt x="17747" y="17480"/>
                  </a:lnTo>
                  <a:lnTo>
                    <a:pt x="13110" y="18481"/>
                  </a:lnTo>
                  <a:lnTo>
                    <a:pt x="12043" y="18714"/>
                  </a:lnTo>
                  <a:lnTo>
                    <a:pt x="12043" y="18714"/>
                  </a:lnTo>
                  <a:lnTo>
                    <a:pt x="16346" y="10809"/>
                  </a:lnTo>
                  <a:lnTo>
                    <a:pt x="18414" y="7039"/>
                  </a:lnTo>
                  <a:lnTo>
                    <a:pt x="14211" y="7940"/>
                  </a:lnTo>
                  <a:lnTo>
                    <a:pt x="7106" y="9508"/>
                  </a:lnTo>
                  <a:lnTo>
                    <a:pt x="11842"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440200" y="2462400"/>
              <a:ext cx="909275" cy="269650"/>
            </a:xfrm>
            <a:custGeom>
              <a:rect b="b" l="l" r="r" t="t"/>
              <a:pathLst>
                <a:path extrusionOk="0" h="10786" w="36371">
                  <a:moveTo>
                    <a:pt x="29215" y="1"/>
                  </a:moveTo>
                  <a:cubicBezTo>
                    <a:pt x="25025" y="1"/>
                    <a:pt x="20773" y="654"/>
                    <a:pt x="16812" y="1491"/>
                  </a:cubicBezTo>
                  <a:cubicBezTo>
                    <a:pt x="11208" y="2692"/>
                    <a:pt x="5004" y="4693"/>
                    <a:pt x="400" y="8263"/>
                  </a:cubicBezTo>
                  <a:cubicBezTo>
                    <a:pt x="100" y="8463"/>
                    <a:pt x="0" y="8930"/>
                    <a:pt x="67" y="9263"/>
                  </a:cubicBezTo>
                  <a:lnTo>
                    <a:pt x="234" y="9997"/>
                  </a:lnTo>
                  <a:cubicBezTo>
                    <a:pt x="343" y="10498"/>
                    <a:pt x="793" y="10786"/>
                    <a:pt x="1259" y="10786"/>
                  </a:cubicBezTo>
                  <a:cubicBezTo>
                    <a:pt x="1507" y="10786"/>
                    <a:pt x="1760" y="10705"/>
                    <a:pt x="1968" y="10531"/>
                  </a:cubicBezTo>
                  <a:cubicBezTo>
                    <a:pt x="3369" y="9297"/>
                    <a:pt x="5237" y="8496"/>
                    <a:pt x="6938" y="7762"/>
                  </a:cubicBezTo>
                  <a:cubicBezTo>
                    <a:pt x="10308" y="6295"/>
                    <a:pt x="13877" y="5294"/>
                    <a:pt x="17446" y="4493"/>
                  </a:cubicBezTo>
                  <a:cubicBezTo>
                    <a:pt x="21082" y="3693"/>
                    <a:pt x="24785" y="3159"/>
                    <a:pt x="28521" y="2959"/>
                  </a:cubicBezTo>
                  <a:cubicBezTo>
                    <a:pt x="29309" y="2933"/>
                    <a:pt x="30127" y="2903"/>
                    <a:pt x="30948" y="2903"/>
                  </a:cubicBezTo>
                  <a:cubicBezTo>
                    <a:pt x="32280" y="2903"/>
                    <a:pt x="33620" y="2983"/>
                    <a:pt x="34858" y="3292"/>
                  </a:cubicBezTo>
                  <a:cubicBezTo>
                    <a:pt x="34959" y="3319"/>
                    <a:pt x="35060" y="3331"/>
                    <a:pt x="35159" y="3331"/>
                  </a:cubicBezTo>
                  <a:cubicBezTo>
                    <a:pt x="35811" y="3331"/>
                    <a:pt x="36371" y="2787"/>
                    <a:pt x="36226" y="2092"/>
                  </a:cubicBezTo>
                  <a:cubicBezTo>
                    <a:pt x="36159" y="1825"/>
                    <a:pt x="36093" y="1558"/>
                    <a:pt x="36026" y="1291"/>
                  </a:cubicBezTo>
                  <a:cubicBezTo>
                    <a:pt x="35926" y="824"/>
                    <a:pt x="35559" y="557"/>
                    <a:pt x="35092" y="490"/>
                  </a:cubicBezTo>
                  <a:cubicBezTo>
                    <a:pt x="33172" y="147"/>
                    <a:pt x="31201" y="1"/>
                    <a:pt x="29215"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808800" y="2036550"/>
              <a:ext cx="44200" cy="73975"/>
            </a:xfrm>
            <a:custGeom>
              <a:rect b="b" l="l" r="r" t="t"/>
              <a:pathLst>
                <a:path extrusionOk="0" h="2959" w="1768">
                  <a:moveTo>
                    <a:pt x="623" y="1"/>
                  </a:moveTo>
                  <a:cubicBezTo>
                    <a:pt x="593" y="1"/>
                    <a:pt x="563" y="5"/>
                    <a:pt x="534" y="12"/>
                  </a:cubicBezTo>
                  <a:cubicBezTo>
                    <a:pt x="167" y="79"/>
                    <a:pt x="0" y="812"/>
                    <a:pt x="167" y="1613"/>
                  </a:cubicBezTo>
                  <a:cubicBezTo>
                    <a:pt x="352" y="2386"/>
                    <a:pt x="738" y="2958"/>
                    <a:pt x="1113" y="2958"/>
                  </a:cubicBezTo>
                  <a:cubicBezTo>
                    <a:pt x="1142" y="2958"/>
                    <a:pt x="1172" y="2955"/>
                    <a:pt x="1201" y="2947"/>
                  </a:cubicBezTo>
                  <a:cubicBezTo>
                    <a:pt x="1601" y="2881"/>
                    <a:pt x="1768" y="2147"/>
                    <a:pt x="1568" y="1313"/>
                  </a:cubicBezTo>
                  <a:cubicBezTo>
                    <a:pt x="1413" y="571"/>
                    <a:pt x="1001" y="1"/>
                    <a:pt x="623"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819625" y="2055775"/>
              <a:ext cx="21700" cy="35525"/>
            </a:xfrm>
            <a:custGeom>
              <a:rect b="b" l="l" r="r" t="t"/>
              <a:pathLst>
                <a:path extrusionOk="0" h="1421" w="868">
                  <a:moveTo>
                    <a:pt x="325" y="1"/>
                  </a:moveTo>
                  <a:cubicBezTo>
                    <a:pt x="306" y="1"/>
                    <a:pt x="286" y="4"/>
                    <a:pt x="268" y="10"/>
                  </a:cubicBezTo>
                  <a:cubicBezTo>
                    <a:pt x="101" y="43"/>
                    <a:pt x="1" y="377"/>
                    <a:pt x="101" y="777"/>
                  </a:cubicBezTo>
                  <a:cubicBezTo>
                    <a:pt x="191" y="1140"/>
                    <a:pt x="364" y="1420"/>
                    <a:pt x="545" y="1420"/>
                  </a:cubicBezTo>
                  <a:cubicBezTo>
                    <a:pt x="563" y="1420"/>
                    <a:pt x="582" y="1417"/>
                    <a:pt x="601" y="1411"/>
                  </a:cubicBezTo>
                  <a:cubicBezTo>
                    <a:pt x="768" y="1378"/>
                    <a:pt x="868" y="1011"/>
                    <a:pt x="768" y="644"/>
                  </a:cubicBezTo>
                  <a:cubicBezTo>
                    <a:pt x="707" y="281"/>
                    <a:pt x="510" y="1"/>
                    <a:pt x="325" y="1"/>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25"/>
          <p:cNvGrpSpPr/>
          <p:nvPr/>
        </p:nvGrpSpPr>
        <p:grpSpPr>
          <a:xfrm>
            <a:off x="5565975" y="4338475"/>
            <a:ext cx="330501" cy="420623"/>
            <a:chOff x="3828325" y="875775"/>
            <a:chExt cx="330501" cy="420623"/>
          </a:xfrm>
        </p:grpSpPr>
        <p:sp>
          <p:nvSpPr>
            <p:cNvPr id="369" name="Google Shape;369;p2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25"/>
          <p:cNvSpPr/>
          <p:nvPr/>
        </p:nvSpPr>
        <p:spPr>
          <a:xfrm>
            <a:off x="3169450" y="6249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3" name="Google Shape;383;p25"/>
          <p:cNvSpPr txBox="1"/>
          <p:nvPr>
            <p:ph idx="1" type="subTitle"/>
          </p:nvPr>
        </p:nvSpPr>
        <p:spPr>
          <a:xfrm>
            <a:off x="3558675" y="1521800"/>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4" name="Google Shape;384;p25"/>
          <p:cNvSpPr txBox="1"/>
          <p:nvPr>
            <p:ph idx="2" type="subTitle"/>
          </p:nvPr>
        </p:nvSpPr>
        <p:spPr>
          <a:xfrm>
            <a:off x="6427850" y="1521800"/>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5" name="Google Shape;385;p25"/>
          <p:cNvSpPr txBox="1"/>
          <p:nvPr>
            <p:ph idx="3" type="subTitle"/>
          </p:nvPr>
        </p:nvSpPr>
        <p:spPr>
          <a:xfrm>
            <a:off x="3558675" y="2927212"/>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6" name="Google Shape;386;p25"/>
          <p:cNvSpPr txBox="1"/>
          <p:nvPr>
            <p:ph idx="4" type="subTitle"/>
          </p:nvPr>
        </p:nvSpPr>
        <p:spPr>
          <a:xfrm>
            <a:off x="6427850" y="2927212"/>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25"/>
          <p:cNvSpPr txBox="1"/>
          <p:nvPr>
            <p:ph idx="5" type="subTitle"/>
          </p:nvPr>
        </p:nvSpPr>
        <p:spPr>
          <a:xfrm>
            <a:off x="3558675" y="1912534"/>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8" name="Google Shape;388;p25"/>
          <p:cNvSpPr txBox="1"/>
          <p:nvPr>
            <p:ph idx="6" type="subTitle"/>
          </p:nvPr>
        </p:nvSpPr>
        <p:spPr>
          <a:xfrm>
            <a:off x="6427850" y="1912534"/>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9" name="Google Shape;389;p25"/>
          <p:cNvSpPr txBox="1"/>
          <p:nvPr>
            <p:ph idx="7" type="subTitle"/>
          </p:nvPr>
        </p:nvSpPr>
        <p:spPr>
          <a:xfrm>
            <a:off x="3558675" y="3315099"/>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0" name="Google Shape;390;p25"/>
          <p:cNvSpPr txBox="1"/>
          <p:nvPr>
            <p:ph idx="8" type="subTitle"/>
          </p:nvPr>
        </p:nvSpPr>
        <p:spPr>
          <a:xfrm>
            <a:off x="6427850" y="3315099"/>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1" name="Google Shape;391;p25"/>
          <p:cNvSpPr txBox="1"/>
          <p:nvPr>
            <p:ph hasCustomPrompt="1" idx="9" type="title"/>
          </p:nvPr>
        </p:nvSpPr>
        <p:spPr>
          <a:xfrm>
            <a:off x="2695547" y="1534975"/>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92" name="Google Shape;392;p25"/>
          <p:cNvSpPr txBox="1"/>
          <p:nvPr>
            <p:ph hasCustomPrompt="1" idx="13" type="title"/>
          </p:nvPr>
        </p:nvSpPr>
        <p:spPr>
          <a:xfrm>
            <a:off x="5560547" y="1534975"/>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93" name="Google Shape;393;p25"/>
          <p:cNvSpPr txBox="1"/>
          <p:nvPr>
            <p:ph hasCustomPrompt="1" idx="14" type="title"/>
          </p:nvPr>
        </p:nvSpPr>
        <p:spPr>
          <a:xfrm>
            <a:off x="2695547" y="2936737"/>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94" name="Google Shape;394;p25"/>
          <p:cNvSpPr txBox="1"/>
          <p:nvPr>
            <p:ph hasCustomPrompt="1" idx="15" type="title"/>
          </p:nvPr>
        </p:nvSpPr>
        <p:spPr>
          <a:xfrm>
            <a:off x="5560547" y="2936737"/>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95" name="Shape 395"/>
        <p:cNvGrpSpPr/>
        <p:nvPr/>
      </p:nvGrpSpPr>
      <p:grpSpPr>
        <a:xfrm>
          <a:off x="0" y="0"/>
          <a:ext cx="0" cy="0"/>
          <a:chOff x="0" y="0"/>
          <a:chExt cx="0" cy="0"/>
        </a:xfrm>
      </p:grpSpPr>
      <p:sp>
        <p:nvSpPr>
          <p:cNvPr id="396" name="Google Shape;396;p26"/>
          <p:cNvSpPr/>
          <p:nvPr/>
        </p:nvSpPr>
        <p:spPr>
          <a:xfrm flipH="1">
            <a:off x="473225" y="18843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26"/>
          <p:cNvGrpSpPr/>
          <p:nvPr/>
        </p:nvGrpSpPr>
        <p:grpSpPr>
          <a:xfrm>
            <a:off x="968061" y="-35329"/>
            <a:ext cx="5265500" cy="4827849"/>
            <a:chOff x="2958950" y="1937675"/>
            <a:chExt cx="1635350" cy="1499425"/>
          </a:xfrm>
        </p:grpSpPr>
        <p:sp>
          <p:nvSpPr>
            <p:cNvPr id="398" name="Google Shape;398;p2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26"/>
          <p:cNvGrpSpPr/>
          <p:nvPr/>
        </p:nvGrpSpPr>
        <p:grpSpPr>
          <a:xfrm>
            <a:off x="3906042" y="4362088"/>
            <a:ext cx="253593" cy="322744"/>
            <a:chOff x="3828325" y="875775"/>
            <a:chExt cx="330501" cy="420623"/>
          </a:xfrm>
        </p:grpSpPr>
        <p:sp>
          <p:nvSpPr>
            <p:cNvPr id="405" name="Google Shape;405;p2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6"/>
          <p:cNvGrpSpPr/>
          <p:nvPr/>
        </p:nvGrpSpPr>
        <p:grpSpPr>
          <a:xfrm flipH="1">
            <a:off x="5508013" y="646532"/>
            <a:ext cx="253560" cy="322660"/>
            <a:chOff x="3828325" y="875775"/>
            <a:chExt cx="330501" cy="420623"/>
          </a:xfrm>
        </p:grpSpPr>
        <p:sp>
          <p:nvSpPr>
            <p:cNvPr id="418" name="Google Shape;418;p2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6"/>
          <p:cNvSpPr txBox="1"/>
          <p:nvPr>
            <p:ph type="title"/>
          </p:nvPr>
        </p:nvSpPr>
        <p:spPr>
          <a:xfrm flipH="1">
            <a:off x="3855775" y="2648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431" name="Google Shape;431;p26"/>
          <p:cNvSpPr txBox="1"/>
          <p:nvPr>
            <p:ph idx="1" type="subTitle"/>
          </p:nvPr>
        </p:nvSpPr>
        <p:spPr>
          <a:xfrm flipH="1">
            <a:off x="3855775" y="1535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432" name="Shape 432"/>
        <p:cNvGrpSpPr/>
        <p:nvPr/>
      </p:nvGrpSpPr>
      <p:grpSpPr>
        <a:xfrm>
          <a:off x="0" y="0"/>
          <a:ext cx="0" cy="0"/>
          <a:chOff x="0" y="0"/>
          <a:chExt cx="0" cy="0"/>
        </a:xfrm>
      </p:grpSpPr>
      <p:grpSp>
        <p:nvGrpSpPr>
          <p:cNvPr id="433" name="Google Shape;433;p27"/>
          <p:cNvGrpSpPr/>
          <p:nvPr/>
        </p:nvGrpSpPr>
        <p:grpSpPr>
          <a:xfrm rot="-4886887">
            <a:off x="206622" y="88712"/>
            <a:ext cx="5080199" cy="4411688"/>
            <a:chOff x="3016500" y="2066925"/>
            <a:chExt cx="1577800" cy="1370175"/>
          </a:xfrm>
        </p:grpSpPr>
        <p:sp>
          <p:nvSpPr>
            <p:cNvPr id="434" name="Google Shape;434;p2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7"/>
          <p:cNvSpPr/>
          <p:nvPr/>
        </p:nvSpPr>
        <p:spPr>
          <a:xfrm flipH="1">
            <a:off x="358375" y="20936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7902625" y="7770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2494025" y="548650"/>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7"/>
          <p:cNvGrpSpPr/>
          <p:nvPr/>
        </p:nvGrpSpPr>
        <p:grpSpPr>
          <a:xfrm>
            <a:off x="6643825" y="548650"/>
            <a:ext cx="330501" cy="420623"/>
            <a:chOff x="3828325" y="875775"/>
            <a:chExt cx="330501" cy="420623"/>
          </a:xfrm>
        </p:grpSpPr>
        <p:sp>
          <p:nvSpPr>
            <p:cNvPr id="443" name="Google Shape;443;p2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27"/>
          <p:cNvGrpSpPr/>
          <p:nvPr/>
        </p:nvGrpSpPr>
        <p:grpSpPr>
          <a:xfrm flipH="1">
            <a:off x="1832387" y="4287150"/>
            <a:ext cx="330501" cy="420623"/>
            <a:chOff x="3828325" y="875775"/>
            <a:chExt cx="330501" cy="420623"/>
          </a:xfrm>
        </p:grpSpPr>
        <p:sp>
          <p:nvSpPr>
            <p:cNvPr id="456" name="Google Shape;456;p2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27"/>
          <p:cNvSpPr txBox="1"/>
          <p:nvPr>
            <p:ph type="title"/>
          </p:nvPr>
        </p:nvSpPr>
        <p:spPr>
          <a:xfrm flipH="1">
            <a:off x="408425" y="2413488"/>
            <a:ext cx="341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9" name="Google Shape;469;p27"/>
          <p:cNvSpPr txBox="1"/>
          <p:nvPr>
            <p:ph idx="1" type="subTitle"/>
          </p:nvPr>
        </p:nvSpPr>
        <p:spPr>
          <a:xfrm flipH="1">
            <a:off x="1302425" y="3355200"/>
            <a:ext cx="25209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0" name="Google Shape;470;p27"/>
          <p:cNvSpPr txBox="1"/>
          <p:nvPr>
            <p:ph hasCustomPrompt="1" idx="2" type="title"/>
          </p:nvPr>
        </p:nvSpPr>
        <p:spPr>
          <a:xfrm flipH="1">
            <a:off x="1917725" y="1084813"/>
            <a:ext cx="19056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7">
    <p:spTree>
      <p:nvGrpSpPr>
        <p:cNvPr id="471" name="Shape 471"/>
        <p:cNvGrpSpPr/>
        <p:nvPr/>
      </p:nvGrpSpPr>
      <p:grpSpPr>
        <a:xfrm>
          <a:off x="0" y="0"/>
          <a:ext cx="0" cy="0"/>
          <a:chOff x="0" y="0"/>
          <a:chExt cx="0" cy="0"/>
        </a:xfrm>
      </p:grpSpPr>
      <p:grpSp>
        <p:nvGrpSpPr>
          <p:cNvPr id="472" name="Google Shape;472;p28"/>
          <p:cNvGrpSpPr/>
          <p:nvPr/>
        </p:nvGrpSpPr>
        <p:grpSpPr>
          <a:xfrm rot="-5237344">
            <a:off x="4137226" y="689183"/>
            <a:ext cx="4264113" cy="4169752"/>
            <a:chOff x="2615425" y="-43849"/>
            <a:chExt cx="5349587" cy="5231206"/>
          </a:xfrm>
        </p:grpSpPr>
        <p:sp>
          <p:nvSpPr>
            <p:cNvPr id="473" name="Google Shape;473;p28"/>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28"/>
            <p:cNvGrpSpPr/>
            <p:nvPr/>
          </p:nvGrpSpPr>
          <p:grpSpPr>
            <a:xfrm>
              <a:off x="3753855" y="4"/>
              <a:ext cx="4211157" cy="4799044"/>
              <a:chOff x="4228201" y="2970830"/>
              <a:chExt cx="1270066" cy="1447370"/>
            </a:xfrm>
          </p:grpSpPr>
          <p:sp>
            <p:nvSpPr>
              <p:cNvPr id="475" name="Google Shape;475;p28"/>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8" name="Google Shape;478;p28"/>
          <p:cNvSpPr/>
          <p:nvPr/>
        </p:nvSpPr>
        <p:spPr>
          <a:xfrm>
            <a:off x="7974300" y="27537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flipH="1">
            <a:off x="405375" y="11833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8"/>
          <p:cNvGrpSpPr/>
          <p:nvPr/>
        </p:nvGrpSpPr>
        <p:grpSpPr>
          <a:xfrm>
            <a:off x="7974292" y="4276675"/>
            <a:ext cx="253593" cy="322744"/>
            <a:chOff x="3828325" y="875775"/>
            <a:chExt cx="330501" cy="420623"/>
          </a:xfrm>
        </p:grpSpPr>
        <p:sp>
          <p:nvSpPr>
            <p:cNvPr id="481" name="Google Shape;481;p2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28"/>
          <p:cNvGrpSpPr/>
          <p:nvPr/>
        </p:nvGrpSpPr>
        <p:grpSpPr>
          <a:xfrm flipH="1">
            <a:off x="3870301" y="694307"/>
            <a:ext cx="253560" cy="322660"/>
            <a:chOff x="3828325" y="875775"/>
            <a:chExt cx="330501" cy="420623"/>
          </a:xfrm>
        </p:grpSpPr>
        <p:sp>
          <p:nvSpPr>
            <p:cNvPr id="494" name="Google Shape;494;p2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8"/>
          <p:cNvGrpSpPr/>
          <p:nvPr/>
        </p:nvGrpSpPr>
        <p:grpSpPr>
          <a:xfrm flipH="1">
            <a:off x="633429" y="3507600"/>
            <a:ext cx="253593" cy="322744"/>
            <a:chOff x="3828325" y="875775"/>
            <a:chExt cx="330501" cy="420623"/>
          </a:xfrm>
        </p:grpSpPr>
        <p:sp>
          <p:nvSpPr>
            <p:cNvPr id="507" name="Google Shape;507;p2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28"/>
          <p:cNvSpPr txBox="1"/>
          <p:nvPr>
            <p:ph type="title"/>
          </p:nvPr>
        </p:nvSpPr>
        <p:spPr>
          <a:xfrm>
            <a:off x="5015875" y="2413488"/>
            <a:ext cx="3414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0" name="Google Shape;520;p28"/>
          <p:cNvSpPr txBox="1"/>
          <p:nvPr>
            <p:ph idx="1" type="subTitle"/>
          </p:nvPr>
        </p:nvSpPr>
        <p:spPr>
          <a:xfrm>
            <a:off x="5015875" y="3355200"/>
            <a:ext cx="24228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1" name="Google Shape;521;p28"/>
          <p:cNvSpPr txBox="1"/>
          <p:nvPr>
            <p:ph hasCustomPrompt="1" idx="2" type="title"/>
          </p:nvPr>
        </p:nvSpPr>
        <p:spPr>
          <a:xfrm>
            <a:off x="5015875" y="1084813"/>
            <a:ext cx="19056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522" name="Shape 522"/>
        <p:cNvGrpSpPr/>
        <p:nvPr/>
      </p:nvGrpSpPr>
      <p:grpSpPr>
        <a:xfrm>
          <a:off x="0" y="0"/>
          <a:ext cx="0" cy="0"/>
          <a:chOff x="0" y="0"/>
          <a:chExt cx="0" cy="0"/>
        </a:xfrm>
      </p:grpSpPr>
      <p:sp>
        <p:nvSpPr>
          <p:cNvPr id="523" name="Google Shape;523;p29"/>
          <p:cNvSpPr/>
          <p:nvPr/>
        </p:nvSpPr>
        <p:spPr>
          <a:xfrm>
            <a:off x="7960975" y="9144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flipH="1">
            <a:off x="428575" y="16460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9"/>
          <p:cNvGrpSpPr/>
          <p:nvPr/>
        </p:nvGrpSpPr>
        <p:grpSpPr>
          <a:xfrm flipH="1">
            <a:off x="586438" y="3795019"/>
            <a:ext cx="253560" cy="322660"/>
            <a:chOff x="3828325" y="875775"/>
            <a:chExt cx="330501" cy="420623"/>
          </a:xfrm>
        </p:grpSpPr>
        <p:sp>
          <p:nvSpPr>
            <p:cNvPr id="526" name="Google Shape;526;p2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9"/>
          <p:cNvGrpSpPr/>
          <p:nvPr/>
        </p:nvGrpSpPr>
        <p:grpSpPr>
          <a:xfrm>
            <a:off x="7548650" y="4349538"/>
            <a:ext cx="330501" cy="420623"/>
            <a:chOff x="3828325" y="875775"/>
            <a:chExt cx="330501" cy="420623"/>
          </a:xfrm>
        </p:grpSpPr>
        <p:sp>
          <p:nvSpPr>
            <p:cNvPr id="539" name="Google Shape;539;p2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9"/>
          <p:cNvGrpSpPr/>
          <p:nvPr/>
        </p:nvGrpSpPr>
        <p:grpSpPr>
          <a:xfrm flipH="1">
            <a:off x="1798625" y="548638"/>
            <a:ext cx="330501" cy="420623"/>
            <a:chOff x="3828325" y="875775"/>
            <a:chExt cx="330501" cy="420623"/>
          </a:xfrm>
        </p:grpSpPr>
        <p:sp>
          <p:nvSpPr>
            <p:cNvPr id="552" name="Google Shape;552;p2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29"/>
          <p:cNvSpPr txBox="1"/>
          <p:nvPr>
            <p:ph type="title"/>
          </p:nvPr>
        </p:nvSpPr>
        <p:spPr>
          <a:xfrm flipH="1">
            <a:off x="713225" y="2413488"/>
            <a:ext cx="341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5" name="Google Shape;565;p29"/>
          <p:cNvSpPr txBox="1"/>
          <p:nvPr>
            <p:ph idx="1" type="subTitle"/>
          </p:nvPr>
        </p:nvSpPr>
        <p:spPr>
          <a:xfrm flipH="1">
            <a:off x="1068425" y="3355188"/>
            <a:ext cx="30597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29"/>
          <p:cNvSpPr txBox="1"/>
          <p:nvPr>
            <p:ph hasCustomPrompt="1" idx="2" type="title"/>
          </p:nvPr>
        </p:nvSpPr>
        <p:spPr>
          <a:xfrm flipH="1">
            <a:off x="2222525" y="1084813"/>
            <a:ext cx="19056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3">
    <p:spTree>
      <p:nvGrpSpPr>
        <p:cNvPr id="567" name="Shape 567"/>
        <p:cNvGrpSpPr/>
        <p:nvPr/>
      </p:nvGrpSpPr>
      <p:grpSpPr>
        <a:xfrm>
          <a:off x="0" y="0"/>
          <a:ext cx="0" cy="0"/>
          <a:chOff x="0" y="0"/>
          <a:chExt cx="0" cy="0"/>
        </a:xfrm>
      </p:grpSpPr>
      <p:grpSp>
        <p:nvGrpSpPr>
          <p:cNvPr id="568" name="Google Shape;568;p30"/>
          <p:cNvGrpSpPr/>
          <p:nvPr/>
        </p:nvGrpSpPr>
        <p:grpSpPr>
          <a:xfrm rot="-5815465">
            <a:off x="3120308" y="724962"/>
            <a:ext cx="4264231" cy="4169868"/>
            <a:chOff x="2615425" y="-43849"/>
            <a:chExt cx="5349587" cy="5231206"/>
          </a:xfrm>
        </p:grpSpPr>
        <p:sp>
          <p:nvSpPr>
            <p:cNvPr id="569" name="Google Shape;569;p30"/>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30"/>
            <p:cNvGrpSpPr/>
            <p:nvPr/>
          </p:nvGrpSpPr>
          <p:grpSpPr>
            <a:xfrm>
              <a:off x="3753855" y="4"/>
              <a:ext cx="4211157" cy="4799044"/>
              <a:chOff x="4228201" y="2970830"/>
              <a:chExt cx="1270066" cy="1447370"/>
            </a:xfrm>
          </p:grpSpPr>
          <p:sp>
            <p:nvSpPr>
              <p:cNvPr id="571" name="Google Shape;571;p30"/>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4" name="Google Shape;574;p30"/>
          <p:cNvSpPr/>
          <p:nvPr/>
        </p:nvSpPr>
        <p:spPr>
          <a:xfrm>
            <a:off x="7817250" y="7605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flipH="1">
            <a:off x="358375" y="43728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4363500" y="2334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30"/>
          <p:cNvGrpSpPr/>
          <p:nvPr/>
        </p:nvGrpSpPr>
        <p:grpSpPr>
          <a:xfrm>
            <a:off x="5087175" y="704100"/>
            <a:ext cx="330501" cy="420623"/>
            <a:chOff x="3828325" y="875775"/>
            <a:chExt cx="330501" cy="420623"/>
          </a:xfrm>
        </p:grpSpPr>
        <p:sp>
          <p:nvSpPr>
            <p:cNvPr id="578" name="Google Shape;578;p3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30"/>
          <p:cNvGrpSpPr/>
          <p:nvPr/>
        </p:nvGrpSpPr>
        <p:grpSpPr>
          <a:xfrm flipH="1">
            <a:off x="2776387" y="4372825"/>
            <a:ext cx="330501" cy="420623"/>
            <a:chOff x="3828325" y="875775"/>
            <a:chExt cx="330501" cy="420623"/>
          </a:xfrm>
        </p:grpSpPr>
        <p:sp>
          <p:nvSpPr>
            <p:cNvPr id="591" name="Google Shape;591;p3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30"/>
          <p:cNvSpPr txBox="1"/>
          <p:nvPr>
            <p:ph idx="1" type="subTitle"/>
          </p:nvPr>
        </p:nvSpPr>
        <p:spPr>
          <a:xfrm>
            <a:off x="713225" y="1448763"/>
            <a:ext cx="4101900" cy="455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604" name="Google Shape;604;p30"/>
          <p:cNvSpPr txBox="1"/>
          <p:nvPr>
            <p:ph hasCustomPrompt="1" type="title"/>
          </p:nvPr>
        </p:nvSpPr>
        <p:spPr>
          <a:xfrm>
            <a:off x="713225" y="972313"/>
            <a:ext cx="4101900" cy="411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4600">
                <a:solidFill>
                  <a:schemeClr val="accent4"/>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605" name="Google Shape;605;p30"/>
          <p:cNvSpPr txBox="1"/>
          <p:nvPr>
            <p:ph idx="2" type="subTitle"/>
          </p:nvPr>
        </p:nvSpPr>
        <p:spPr>
          <a:xfrm>
            <a:off x="713225" y="2582288"/>
            <a:ext cx="4101900" cy="455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606" name="Google Shape;606;p30"/>
          <p:cNvSpPr txBox="1"/>
          <p:nvPr>
            <p:ph hasCustomPrompt="1" idx="3" type="title"/>
          </p:nvPr>
        </p:nvSpPr>
        <p:spPr>
          <a:xfrm>
            <a:off x="713225" y="2105825"/>
            <a:ext cx="4101900" cy="411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4600">
                <a:solidFill>
                  <a:schemeClr val="accent4"/>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607" name="Google Shape;607;p30"/>
          <p:cNvSpPr txBox="1"/>
          <p:nvPr>
            <p:ph idx="4" type="subTitle"/>
          </p:nvPr>
        </p:nvSpPr>
        <p:spPr>
          <a:xfrm>
            <a:off x="713225" y="3715788"/>
            <a:ext cx="4101900" cy="455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608" name="Google Shape;608;p30"/>
          <p:cNvSpPr txBox="1"/>
          <p:nvPr>
            <p:ph hasCustomPrompt="1" idx="5" type="title"/>
          </p:nvPr>
        </p:nvSpPr>
        <p:spPr>
          <a:xfrm>
            <a:off x="713225" y="3239337"/>
            <a:ext cx="4101900" cy="411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4600">
                <a:solidFill>
                  <a:schemeClr val="accent4"/>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5">
    <p:spTree>
      <p:nvGrpSpPr>
        <p:cNvPr id="609" name="Shape 609"/>
        <p:cNvGrpSpPr/>
        <p:nvPr/>
      </p:nvGrpSpPr>
      <p:grpSpPr>
        <a:xfrm>
          <a:off x="0" y="0"/>
          <a:ext cx="0" cy="0"/>
          <a:chOff x="0" y="0"/>
          <a:chExt cx="0" cy="0"/>
        </a:xfrm>
      </p:grpSpPr>
      <p:grpSp>
        <p:nvGrpSpPr>
          <p:cNvPr id="610" name="Google Shape;610;p31"/>
          <p:cNvGrpSpPr/>
          <p:nvPr/>
        </p:nvGrpSpPr>
        <p:grpSpPr>
          <a:xfrm rot="-1074791">
            <a:off x="2379128" y="270280"/>
            <a:ext cx="4436571" cy="4602955"/>
            <a:chOff x="2958950" y="1937675"/>
            <a:chExt cx="1445225" cy="1499425"/>
          </a:xfrm>
        </p:grpSpPr>
        <p:sp>
          <p:nvSpPr>
            <p:cNvPr id="611" name="Google Shape;611;p31"/>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6" name="Google Shape;616;p31"/>
          <p:cNvSpPr/>
          <p:nvPr/>
        </p:nvSpPr>
        <p:spPr>
          <a:xfrm>
            <a:off x="8075925" y="30573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flipH="1">
            <a:off x="409675" y="11962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2896750" y="426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31"/>
          <p:cNvGrpSpPr/>
          <p:nvPr/>
        </p:nvGrpSpPr>
        <p:grpSpPr>
          <a:xfrm>
            <a:off x="586429" y="2273150"/>
            <a:ext cx="253593" cy="322744"/>
            <a:chOff x="3828325" y="875775"/>
            <a:chExt cx="330501" cy="420623"/>
          </a:xfrm>
        </p:grpSpPr>
        <p:sp>
          <p:nvSpPr>
            <p:cNvPr id="620" name="Google Shape;620;p3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31"/>
          <p:cNvGrpSpPr/>
          <p:nvPr/>
        </p:nvGrpSpPr>
        <p:grpSpPr>
          <a:xfrm flipH="1" rot="-1286283">
            <a:off x="8304097" y="1188718"/>
            <a:ext cx="253553" cy="322654"/>
            <a:chOff x="3828325" y="875775"/>
            <a:chExt cx="330501" cy="420623"/>
          </a:xfrm>
        </p:grpSpPr>
        <p:sp>
          <p:nvSpPr>
            <p:cNvPr id="633" name="Google Shape;633;p3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31"/>
          <p:cNvGrpSpPr/>
          <p:nvPr/>
        </p:nvGrpSpPr>
        <p:grpSpPr>
          <a:xfrm flipH="1">
            <a:off x="5827804" y="4284250"/>
            <a:ext cx="253593" cy="322744"/>
            <a:chOff x="3828325" y="875775"/>
            <a:chExt cx="330501" cy="420623"/>
          </a:xfrm>
        </p:grpSpPr>
        <p:sp>
          <p:nvSpPr>
            <p:cNvPr id="646" name="Google Shape;646;p3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9" name="Google Shape;659;p31"/>
          <p:cNvSpPr txBox="1"/>
          <p:nvPr>
            <p:ph idx="1" type="subTitle"/>
          </p:nvPr>
        </p:nvSpPr>
        <p:spPr>
          <a:xfrm>
            <a:off x="779725" y="33650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0" name="Google Shape;660;p31"/>
          <p:cNvSpPr txBox="1"/>
          <p:nvPr>
            <p:ph idx="2" type="subTitle"/>
          </p:nvPr>
        </p:nvSpPr>
        <p:spPr>
          <a:xfrm>
            <a:off x="3470784" y="33650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1" name="Google Shape;661;p31"/>
          <p:cNvSpPr txBox="1"/>
          <p:nvPr>
            <p:ph idx="3" type="subTitle"/>
          </p:nvPr>
        </p:nvSpPr>
        <p:spPr>
          <a:xfrm>
            <a:off x="779725" y="38195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2" name="Google Shape;662;p31"/>
          <p:cNvSpPr txBox="1"/>
          <p:nvPr>
            <p:ph idx="4" type="subTitle"/>
          </p:nvPr>
        </p:nvSpPr>
        <p:spPr>
          <a:xfrm>
            <a:off x="3470784" y="38195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3" name="Google Shape;663;p31"/>
          <p:cNvSpPr txBox="1"/>
          <p:nvPr>
            <p:ph hasCustomPrompt="1" idx="5" type="title"/>
          </p:nvPr>
        </p:nvSpPr>
        <p:spPr>
          <a:xfrm>
            <a:off x="779725" y="15098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64" name="Google Shape;664;p31"/>
          <p:cNvSpPr txBox="1"/>
          <p:nvPr>
            <p:ph hasCustomPrompt="1" idx="6" type="title"/>
          </p:nvPr>
        </p:nvSpPr>
        <p:spPr>
          <a:xfrm>
            <a:off x="3470784" y="15098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65" name="Google Shape;665;p31"/>
          <p:cNvSpPr txBox="1"/>
          <p:nvPr>
            <p:ph idx="7" type="subTitle"/>
          </p:nvPr>
        </p:nvSpPr>
        <p:spPr>
          <a:xfrm>
            <a:off x="6193724" y="33650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6" name="Google Shape;666;p31"/>
          <p:cNvSpPr txBox="1"/>
          <p:nvPr>
            <p:ph idx="8" type="subTitle"/>
          </p:nvPr>
        </p:nvSpPr>
        <p:spPr>
          <a:xfrm>
            <a:off x="6193724" y="38195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7" name="Google Shape;667;p31"/>
          <p:cNvSpPr txBox="1"/>
          <p:nvPr>
            <p:ph hasCustomPrompt="1" idx="9" type="title"/>
          </p:nvPr>
        </p:nvSpPr>
        <p:spPr>
          <a:xfrm>
            <a:off x="6193724" y="15098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
    <p:spTree>
      <p:nvGrpSpPr>
        <p:cNvPr id="668" name="Shape 668"/>
        <p:cNvGrpSpPr/>
        <p:nvPr/>
      </p:nvGrpSpPr>
      <p:grpSpPr>
        <a:xfrm>
          <a:off x="0" y="0"/>
          <a:ext cx="0" cy="0"/>
          <a:chOff x="0" y="0"/>
          <a:chExt cx="0" cy="0"/>
        </a:xfrm>
      </p:grpSpPr>
      <p:grpSp>
        <p:nvGrpSpPr>
          <p:cNvPr id="669" name="Google Shape;669;p32"/>
          <p:cNvGrpSpPr/>
          <p:nvPr/>
        </p:nvGrpSpPr>
        <p:grpSpPr>
          <a:xfrm rot="-2882640">
            <a:off x="3417774" y="228408"/>
            <a:ext cx="5080133" cy="4411631"/>
            <a:chOff x="3016500" y="2066925"/>
            <a:chExt cx="1577800" cy="1370175"/>
          </a:xfrm>
        </p:grpSpPr>
        <p:sp>
          <p:nvSpPr>
            <p:cNvPr id="670" name="Google Shape;670;p32"/>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32"/>
          <p:cNvSpPr/>
          <p:nvPr/>
        </p:nvSpPr>
        <p:spPr>
          <a:xfrm>
            <a:off x="7525550" y="3107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32"/>
          <p:cNvGrpSpPr/>
          <p:nvPr/>
        </p:nvGrpSpPr>
        <p:grpSpPr>
          <a:xfrm>
            <a:off x="6900600" y="724675"/>
            <a:ext cx="330501" cy="420623"/>
            <a:chOff x="3828325" y="875775"/>
            <a:chExt cx="330501" cy="420623"/>
          </a:xfrm>
        </p:grpSpPr>
        <p:sp>
          <p:nvSpPr>
            <p:cNvPr id="677" name="Google Shape;677;p3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32"/>
          <p:cNvGrpSpPr/>
          <p:nvPr/>
        </p:nvGrpSpPr>
        <p:grpSpPr>
          <a:xfrm flipH="1">
            <a:off x="1444287" y="4338475"/>
            <a:ext cx="330501" cy="420623"/>
            <a:chOff x="3828325" y="875775"/>
            <a:chExt cx="330501" cy="420623"/>
          </a:xfrm>
        </p:grpSpPr>
        <p:sp>
          <p:nvSpPr>
            <p:cNvPr id="690" name="Google Shape;690;p3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2" name="Google Shape;702;p32"/>
          <p:cNvSpPr txBox="1"/>
          <p:nvPr>
            <p:ph type="title"/>
          </p:nvPr>
        </p:nvSpPr>
        <p:spPr>
          <a:xfrm>
            <a:off x="713225" y="445025"/>
            <a:ext cx="3597000" cy="1088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3" name="Google Shape;703;p32"/>
          <p:cNvSpPr txBox="1"/>
          <p:nvPr>
            <p:ph idx="1" type="subTitle"/>
          </p:nvPr>
        </p:nvSpPr>
        <p:spPr>
          <a:xfrm>
            <a:off x="713225" y="1643850"/>
            <a:ext cx="3597000" cy="2584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p:txBody>
      </p:sp>
      <p:sp>
        <p:nvSpPr>
          <p:cNvPr id="704" name="Google Shape;704;p32"/>
          <p:cNvSpPr/>
          <p:nvPr/>
        </p:nvSpPr>
        <p:spPr>
          <a:xfrm>
            <a:off x="3474275" y="449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9">
    <p:spTree>
      <p:nvGrpSpPr>
        <p:cNvPr id="705" name="Shape 705"/>
        <p:cNvGrpSpPr/>
        <p:nvPr/>
      </p:nvGrpSpPr>
      <p:grpSpPr>
        <a:xfrm>
          <a:off x="0" y="0"/>
          <a:ext cx="0" cy="0"/>
          <a:chOff x="0" y="0"/>
          <a:chExt cx="0" cy="0"/>
        </a:xfrm>
      </p:grpSpPr>
      <p:grpSp>
        <p:nvGrpSpPr>
          <p:cNvPr id="706" name="Google Shape;706;p33"/>
          <p:cNvGrpSpPr/>
          <p:nvPr/>
        </p:nvGrpSpPr>
        <p:grpSpPr>
          <a:xfrm rot="1346752">
            <a:off x="2341623" y="665471"/>
            <a:ext cx="3956737" cy="3869179"/>
            <a:chOff x="2615425" y="-43849"/>
            <a:chExt cx="5349587" cy="5231206"/>
          </a:xfrm>
        </p:grpSpPr>
        <p:sp>
          <p:nvSpPr>
            <p:cNvPr id="707" name="Google Shape;707;p33"/>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33"/>
            <p:cNvGrpSpPr/>
            <p:nvPr/>
          </p:nvGrpSpPr>
          <p:grpSpPr>
            <a:xfrm>
              <a:off x="3753855" y="4"/>
              <a:ext cx="4211157" cy="4799044"/>
              <a:chOff x="4228201" y="2970830"/>
              <a:chExt cx="1270066" cy="1447370"/>
            </a:xfrm>
          </p:grpSpPr>
          <p:sp>
            <p:nvSpPr>
              <p:cNvPr id="709" name="Google Shape;709;p33"/>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2" name="Google Shape;712;p33"/>
          <p:cNvSpPr/>
          <p:nvPr/>
        </p:nvSpPr>
        <p:spPr>
          <a:xfrm>
            <a:off x="7990750" y="12504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flipH="1">
            <a:off x="400900" y="30493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33"/>
          <p:cNvGrpSpPr/>
          <p:nvPr/>
        </p:nvGrpSpPr>
        <p:grpSpPr>
          <a:xfrm flipH="1">
            <a:off x="8218804" y="2249000"/>
            <a:ext cx="253593" cy="322744"/>
            <a:chOff x="3828325" y="875775"/>
            <a:chExt cx="330501" cy="420623"/>
          </a:xfrm>
        </p:grpSpPr>
        <p:sp>
          <p:nvSpPr>
            <p:cNvPr id="715" name="Google Shape;715;p3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33"/>
          <p:cNvGrpSpPr/>
          <p:nvPr/>
        </p:nvGrpSpPr>
        <p:grpSpPr>
          <a:xfrm>
            <a:off x="2252404" y="4276725"/>
            <a:ext cx="253593" cy="322744"/>
            <a:chOff x="3828325" y="875775"/>
            <a:chExt cx="330501" cy="420623"/>
          </a:xfrm>
        </p:grpSpPr>
        <p:sp>
          <p:nvSpPr>
            <p:cNvPr id="728" name="Google Shape;728;p3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1" name="Google Shape;741;p33"/>
          <p:cNvSpPr txBox="1"/>
          <p:nvPr>
            <p:ph idx="1" type="subTitle"/>
          </p:nvPr>
        </p:nvSpPr>
        <p:spPr>
          <a:xfrm>
            <a:off x="713225" y="1152475"/>
            <a:ext cx="3858900" cy="3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spTree>
      <p:nvGrpSpPr>
        <p:cNvPr id="742" name="Shape 742"/>
        <p:cNvGrpSpPr/>
        <p:nvPr/>
      </p:nvGrpSpPr>
      <p:grpSpPr>
        <a:xfrm>
          <a:off x="0" y="0"/>
          <a:ext cx="0" cy="0"/>
          <a:chOff x="0" y="0"/>
          <a:chExt cx="0" cy="0"/>
        </a:xfrm>
      </p:grpSpPr>
      <p:grpSp>
        <p:nvGrpSpPr>
          <p:cNvPr id="743" name="Google Shape;743;p34"/>
          <p:cNvGrpSpPr/>
          <p:nvPr/>
        </p:nvGrpSpPr>
        <p:grpSpPr>
          <a:xfrm rot="-1553136">
            <a:off x="3544154" y="128363"/>
            <a:ext cx="4436552" cy="4602936"/>
            <a:chOff x="2958950" y="1937675"/>
            <a:chExt cx="1445225" cy="1499425"/>
          </a:xfrm>
        </p:grpSpPr>
        <p:sp>
          <p:nvSpPr>
            <p:cNvPr id="744" name="Google Shape;744;p34"/>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34"/>
          <p:cNvSpPr/>
          <p:nvPr/>
        </p:nvSpPr>
        <p:spPr>
          <a:xfrm>
            <a:off x="7942050" y="11644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flipH="1">
            <a:off x="495500" y="36046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34"/>
          <p:cNvGrpSpPr/>
          <p:nvPr/>
        </p:nvGrpSpPr>
        <p:grpSpPr>
          <a:xfrm>
            <a:off x="586429" y="1216050"/>
            <a:ext cx="253593" cy="322744"/>
            <a:chOff x="3828325" y="875775"/>
            <a:chExt cx="330501" cy="420623"/>
          </a:xfrm>
        </p:grpSpPr>
        <p:sp>
          <p:nvSpPr>
            <p:cNvPr id="752" name="Google Shape;752;p3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4"/>
          <p:cNvGrpSpPr/>
          <p:nvPr/>
        </p:nvGrpSpPr>
        <p:grpSpPr>
          <a:xfrm flipH="1">
            <a:off x="3762729" y="4372525"/>
            <a:ext cx="253593" cy="322744"/>
            <a:chOff x="3828325" y="875775"/>
            <a:chExt cx="330501" cy="420623"/>
          </a:xfrm>
        </p:grpSpPr>
        <p:sp>
          <p:nvSpPr>
            <p:cNvPr id="765" name="Google Shape;765;p3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8" name="Google Shape;778;p34"/>
          <p:cNvSpPr txBox="1"/>
          <p:nvPr>
            <p:ph idx="1" type="subTitle"/>
          </p:nvPr>
        </p:nvSpPr>
        <p:spPr>
          <a:xfrm>
            <a:off x="713225" y="1990950"/>
            <a:ext cx="3136800" cy="1161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6">
    <p:spTree>
      <p:nvGrpSpPr>
        <p:cNvPr id="779" name="Shape 779"/>
        <p:cNvGrpSpPr/>
        <p:nvPr/>
      </p:nvGrpSpPr>
      <p:grpSpPr>
        <a:xfrm>
          <a:off x="0" y="0"/>
          <a:ext cx="0" cy="0"/>
          <a:chOff x="0" y="0"/>
          <a:chExt cx="0" cy="0"/>
        </a:xfrm>
      </p:grpSpPr>
      <p:grpSp>
        <p:nvGrpSpPr>
          <p:cNvPr id="780" name="Google Shape;780;p35"/>
          <p:cNvGrpSpPr/>
          <p:nvPr/>
        </p:nvGrpSpPr>
        <p:grpSpPr>
          <a:xfrm rot="-5815465">
            <a:off x="1360983" y="728012"/>
            <a:ext cx="4264231" cy="4169868"/>
            <a:chOff x="2615425" y="-43849"/>
            <a:chExt cx="5349587" cy="5231206"/>
          </a:xfrm>
        </p:grpSpPr>
        <p:sp>
          <p:nvSpPr>
            <p:cNvPr id="781" name="Google Shape;781;p35"/>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35"/>
            <p:cNvGrpSpPr/>
            <p:nvPr/>
          </p:nvGrpSpPr>
          <p:grpSpPr>
            <a:xfrm>
              <a:off x="3753855" y="4"/>
              <a:ext cx="4211157" cy="4799044"/>
              <a:chOff x="4228201" y="2970830"/>
              <a:chExt cx="1270066" cy="1447370"/>
            </a:xfrm>
          </p:grpSpPr>
          <p:sp>
            <p:nvSpPr>
              <p:cNvPr id="783" name="Google Shape;783;p35"/>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6" name="Google Shape;786;p35"/>
          <p:cNvSpPr/>
          <p:nvPr/>
        </p:nvSpPr>
        <p:spPr>
          <a:xfrm>
            <a:off x="7942050" y="37529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flipH="1">
            <a:off x="456625" y="10177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35"/>
          <p:cNvGrpSpPr/>
          <p:nvPr/>
        </p:nvGrpSpPr>
        <p:grpSpPr>
          <a:xfrm>
            <a:off x="5819879" y="4438050"/>
            <a:ext cx="253593" cy="322744"/>
            <a:chOff x="3828325" y="875775"/>
            <a:chExt cx="330501" cy="420623"/>
          </a:xfrm>
        </p:grpSpPr>
        <p:sp>
          <p:nvSpPr>
            <p:cNvPr id="789" name="Google Shape;789;p3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35"/>
          <p:cNvGrpSpPr/>
          <p:nvPr/>
        </p:nvGrpSpPr>
        <p:grpSpPr>
          <a:xfrm flipH="1" rot="-1286283">
            <a:off x="7228222" y="831568"/>
            <a:ext cx="253553" cy="322654"/>
            <a:chOff x="3828325" y="875775"/>
            <a:chExt cx="330501" cy="420623"/>
          </a:xfrm>
        </p:grpSpPr>
        <p:sp>
          <p:nvSpPr>
            <p:cNvPr id="802" name="Google Shape;802;p3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3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5" name="Google Shape;815;p35"/>
          <p:cNvSpPr txBox="1"/>
          <p:nvPr>
            <p:ph idx="1" type="subTitle"/>
          </p:nvPr>
        </p:nvSpPr>
        <p:spPr>
          <a:xfrm>
            <a:off x="5293925" y="1990950"/>
            <a:ext cx="3136800" cy="116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7">
    <p:spTree>
      <p:nvGrpSpPr>
        <p:cNvPr id="816" name="Shape 816"/>
        <p:cNvGrpSpPr/>
        <p:nvPr/>
      </p:nvGrpSpPr>
      <p:grpSpPr>
        <a:xfrm>
          <a:off x="0" y="0"/>
          <a:ext cx="0" cy="0"/>
          <a:chOff x="0" y="0"/>
          <a:chExt cx="0" cy="0"/>
        </a:xfrm>
      </p:grpSpPr>
      <p:grpSp>
        <p:nvGrpSpPr>
          <p:cNvPr id="817" name="Google Shape;817;p36"/>
          <p:cNvGrpSpPr/>
          <p:nvPr/>
        </p:nvGrpSpPr>
        <p:grpSpPr>
          <a:xfrm rot="-10095505">
            <a:off x="2884021" y="394508"/>
            <a:ext cx="4967040" cy="4149238"/>
            <a:chOff x="3016500" y="2277900"/>
            <a:chExt cx="1387675" cy="1159200"/>
          </a:xfrm>
        </p:grpSpPr>
        <p:sp>
          <p:nvSpPr>
            <p:cNvPr id="818" name="Google Shape;818;p3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36"/>
          <p:cNvSpPr/>
          <p:nvPr/>
        </p:nvSpPr>
        <p:spPr>
          <a:xfrm>
            <a:off x="7949675" y="15308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6"/>
          <p:cNvSpPr/>
          <p:nvPr/>
        </p:nvSpPr>
        <p:spPr>
          <a:xfrm flipH="1">
            <a:off x="501450" y="36382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36"/>
          <p:cNvGrpSpPr/>
          <p:nvPr/>
        </p:nvGrpSpPr>
        <p:grpSpPr>
          <a:xfrm>
            <a:off x="586429" y="1216050"/>
            <a:ext cx="253593" cy="322744"/>
            <a:chOff x="3828325" y="875775"/>
            <a:chExt cx="330501" cy="420623"/>
          </a:xfrm>
        </p:grpSpPr>
        <p:sp>
          <p:nvSpPr>
            <p:cNvPr id="824" name="Google Shape;824;p3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6"/>
          <p:cNvGrpSpPr/>
          <p:nvPr/>
        </p:nvGrpSpPr>
        <p:grpSpPr>
          <a:xfrm flipH="1">
            <a:off x="7653729" y="4352875"/>
            <a:ext cx="253593" cy="322744"/>
            <a:chOff x="3828325" y="875775"/>
            <a:chExt cx="330501" cy="420623"/>
          </a:xfrm>
        </p:grpSpPr>
        <p:sp>
          <p:nvSpPr>
            <p:cNvPr id="837" name="Google Shape;837;p3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9" name="Google Shape;849;p3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0" name="Google Shape;850;p36"/>
          <p:cNvSpPr txBox="1"/>
          <p:nvPr>
            <p:ph idx="1" type="subTitle"/>
          </p:nvPr>
        </p:nvSpPr>
        <p:spPr>
          <a:xfrm>
            <a:off x="713225" y="1990950"/>
            <a:ext cx="3136800" cy="1161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851" name="Shape 851"/>
        <p:cNvGrpSpPr/>
        <p:nvPr/>
      </p:nvGrpSpPr>
      <p:grpSpPr>
        <a:xfrm>
          <a:off x="0" y="0"/>
          <a:ext cx="0" cy="0"/>
          <a:chOff x="0" y="0"/>
          <a:chExt cx="0" cy="0"/>
        </a:xfrm>
      </p:grpSpPr>
      <p:grpSp>
        <p:nvGrpSpPr>
          <p:cNvPr id="852" name="Google Shape;852;p37"/>
          <p:cNvGrpSpPr/>
          <p:nvPr/>
        </p:nvGrpSpPr>
        <p:grpSpPr>
          <a:xfrm rot="-1074791">
            <a:off x="2507853" y="346480"/>
            <a:ext cx="4436571" cy="4602955"/>
            <a:chOff x="2958950" y="1937675"/>
            <a:chExt cx="1445225" cy="1499425"/>
          </a:xfrm>
        </p:grpSpPr>
        <p:sp>
          <p:nvSpPr>
            <p:cNvPr id="853" name="Google Shape;853;p3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37"/>
          <p:cNvSpPr/>
          <p:nvPr/>
        </p:nvSpPr>
        <p:spPr>
          <a:xfrm>
            <a:off x="7974300" y="41294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flipH="1">
            <a:off x="405375" y="7099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37"/>
          <p:cNvGrpSpPr/>
          <p:nvPr/>
        </p:nvGrpSpPr>
        <p:grpSpPr>
          <a:xfrm>
            <a:off x="7974292" y="914400"/>
            <a:ext cx="253593" cy="322744"/>
            <a:chOff x="3828325" y="875775"/>
            <a:chExt cx="330501" cy="420623"/>
          </a:xfrm>
        </p:grpSpPr>
        <p:sp>
          <p:nvSpPr>
            <p:cNvPr id="861" name="Google Shape;861;p3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37"/>
          <p:cNvGrpSpPr/>
          <p:nvPr/>
        </p:nvGrpSpPr>
        <p:grpSpPr>
          <a:xfrm flipH="1">
            <a:off x="1362354" y="4349450"/>
            <a:ext cx="253593" cy="322744"/>
            <a:chOff x="3828325" y="875775"/>
            <a:chExt cx="330501" cy="420623"/>
          </a:xfrm>
        </p:grpSpPr>
        <p:sp>
          <p:nvSpPr>
            <p:cNvPr id="874" name="Google Shape;874;p3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3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spTree>
      <p:nvGrpSpPr>
        <p:cNvPr id="887" name="Shape 887"/>
        <p:cNvGrpSpPr/>
        <p:nvPr/>
      </p:nvGrpSpPr>
      <p:grpSpPr>
        <a:xfrm>
          <a:off x="0" y="0"/>
          <a:ext cx="0" cy="0"/>
          <a:chOff x="0" y="0"/>
          <a:chExt cx="0" cy="0"/>
        </a:xfrm>
      </p:grpSpPr>
      <p:grpSp>
        <p:nvGrpSpPr>
          <p:cNvPr id="888" name="Google Shape;888;p38"/>
          <p:cNvGrpSpPr/>
          <p:nvPr/>
        </p:nvGrpSpPr>
        <p:grpSpPr>
          <a:xfrm rot="-4978490">
            <a:off x="3618962" y="-386298"/>
            <a:ext cx="4392608" cy="6408584"/>
            <a:chOff x="1767275" y="2886675"/>
            <a:chExt cx="843125" cy="1230075"/>
          </a:xfrm>
        </p:grpSpPr>
        <p:sp>
          <p:nvSpPr>
            <p:cNvPr id="889" name="Google Shape;889;p38"/>
            <p:cNvSpPr/>
            <p:nvPr/>
          </p:nvSpPr>
          <p:spPr>
            <a:xfrm>
              <a:off x="1984925" y="3166050"/>
              <a:ext cx="625475" cy="583775"/>
            </a:xfrm>
            <a:custGeom>
              <a:rect b="b" l="l" r="r" t="t"/>
              <a:pathLst>
                <a:path extrusionOk="0" h="23351" w="25019">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2414400" y="2886675"/>
              <a:ext cx="160975" cy="256875"/>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a:off x="1767275" y="3389525"/>
              <a:ext cx="214325" cy="59250"/>
            </a:xfrm>
            <a:custGeom>
              <a:rect b="b" l="l" r="r" t="t"/>
              <a:pathLst>
                <a:path extrusionOk="0" h="2370" w="8573">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p:cNvSpPr/>
            <p:nvPr/>
          </p:nvSpPr>
          <p:spPr>
            <a:xfrm>
              <a:off x="2345175" y="3785650"/>
              <a:ext cx="53400" cy="331100"/>
            </a:xfrm>
            <a:custGeom>
              <a:rect b="b" l="l" r="r" t="t"/>
              <a:pathLst>
                <a:path extrusionOk="0" h="13244" w="2136">
                  <a:moveTo>
                    <a:pt x="1" y="1"/>
                  </a:moveTo>
                  <a:lnTo>
                    <a:pt x="201" y="13243"/>
                  </a:lnTo>
                  <a:lnTo>
                    <a:pt x="2136" y="13043"/>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8"/>
            <p:cNvSpPr/>
            <p:nvPr/>
          </p:nvSpPr>
          <p:spPr>
            <a:xfrm>
              <a:off x="2147550" y="3785650"/>
              <a:ext cx="133450" cy="191825"/>
            </a:xfrm>
            <a:custGeom>
              <a:rect b="b" l="l" r="r" t="t"/>
              <a:pathLst>
                <a:path extrusionOk="0" h="7673" w="5338">
                  <a:moveTo>
                    <a:pt x="5337" y="1"/>
                  </a:moveTo>
                  <a:lnTo>
                    <a:pt x="0" y="6605"/>
                  </a:lnTo>
                  <a:lnTo>
                    <a:pt x="1501" y="7673"/>
                  </a:lnTo>
                  <a:lnTo>
                    <a:pt x="53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8"/>
            <p:cNvSpPr/>
            <p:nvPr/>
          </p:nvSpPr>
          <p:spPr>
            <a:xfrm>
              <a:off x="2386875" y="3736450"/>
              <a:ext cx="130950" cy="192675"/>
            </a:xfrm>
            <a:custGeom>
              <a:rect b="b" l="l" r="r" t="t"/>
              <a:pathLst>
                <a:path extrusionOk="0" h="7707" w="5238">
                  <a:moveTo>
                    <a:pt x="1" y="1"/>
                  </a:moveTo>
                  <a:lnTo>
                    <a:pt x="3603" y="7706"/>
                  </a:lnTo>
                  <a:lnTo>
                    <a:pt x="5238" y="6839"/>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a:off x="2024125" y="3010100"/>
              <a:ext cx="90925" cy="144300"/>
            </a:xfrm>
            <a:custGeom>
              <a:rect b="b" l="l" r="r" t="t"/>
              <a:pathLst>
                <a:path extrusionOk="0" h="5772" w="3637">
                  <a:moveTo>
                    <a:pt x="1935" y="0"/>
                  </a:moveTo>
                  <a:lnTo>
                    <a:pt x="0" y="1268"/>
                  </a:lnTo>
                  <a:lnTo>
                    <a:pt x="3636" y="5771"/>
                  </a:lnTo>
                  <a:lnTo>
                    <a:pt x="3636" y="5771"/>
                  </a:lnTo>
                  <a:lnTo>
                    <a:pt x="193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38"/>
          <p:cNvSpPr/>
          <p:nvPr/>
        </p:nvSpPr>
        <p:spPr>
          <a:xfrm>
            <a:off x="8159100" y="16237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flipH="1">
            <a:off x="415625" y="44455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8" name="Google Shape;898;p38"/>
          <p:cNvGrpSpPr/>
          <p:nvPr/>
        </p:nvGrpSpPr>
        <p:grpSpPr>
          <a:xfrm>
            <a:off x="7542725" y="704088"/>
            <a:ext cx="330501" cy="420623"/>
            <a:chOff x="3828325" y="875775"/>
            <a:chExt cx="330501" cy="420623"/>
          </a:xfrm>
        </p:grpSpPr>
        <p:sp>
          <p:nvSpPr>
            <p:cNvPr id="899" name="Google Shape;899;p3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38"/>
          <p:cNvGrpSpPr/>
          <p:nvPr/>
        </p:nvGrpSpPr>
        <p:grpSpPr>
          <a:xfrm flipH="1">
            <a:off x="2642937" y="4332650"/>
            <a:ext cx="330501" cy="420623"/>
            <a:chOff x="3828325" y="875775"/>
            <a:chExt cx="330501" cy="420623"/>
          </a:xfrm>
        </p:grpSpPr>
        <p:sp>
          <p:nvSpPr>
            <p:cNvPr id="912" name="Google Shape;912;p3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3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
    <p:spTree>
      <p:nvGrpSpPr>
        <p:cNvPr id="925" name="Shape 925"/>
        <p:cNvGrpSpPr/>
        <p:nvPr/>
      </p:nvGrpSpPr>
      <p:grpSpPr>
        <a:xfrm>
          <a:off x="0" y="0"/>
          <a:ext cx="0" cy="0"/>
          <a:chOff x="0" y="0"/>
          <a:chExt cx="0" cy="0"/>
        </a:xfrm>
      </p:grpSpPr>
      <p:grpSp>
        <p:nvGrpSpPr>
          <p:cNvPr id="926" name="Google Shape;926;p39"/>
          <p:cNvGrpSpPr/>
          <p:nvPr/>
        </p:nvGrpSpPr>
        <p:grpSpPr>
          <a:xfrm>
            <a:off x="2499658" y="482322"/>
            <a:ext cx="5228621" cy="5171127"/>
            <a:chOff x="1578533" y="-27616"/>
            <a:chExt cx="5228621" cy="5171127"/>
          </a:xfrm>
        </p:grpSpPr>
        <p:grpSp>
          <p:nvGrpSpPr>
            <p:cNvPr id="927" name="Google Shape;927;p39"/>
            <p:cNvGrpSpPr/>
            <p:nvPr/>
          </p:nvGrpSpPr>
          <p:grpSpPr>
            <a:xfrm rot="-4351900">
              <a:off x="2209279" y="586956"/>
              <a:ext cx="4180626" cy="3941983"/>
              <a:chOff x="2615425" y="-43849"/>
              <a:chExt cx="5547897" cy="5231206"/>
            </a:xfrm>
          </p:grpSpPr>
          <p:sp>
            <p:nvSpPr>
              <p:cNvPr id="928" name="Google Shape;928;p39"/>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9" name="Google Shape;929;p39"/>
              <p:cNvGrpSpPr/>
              <p:nvPr/>
            </p:nvGrpSpPr>
            <p:grpSpPr>
              <a:xfrm>
                <a:off x="3687752" y="4"/>
                <a:ext cx="4475571" cy="4925856"/>
                <a:chOff x="4208265" y="2970830"/>
                <a:chExt cx="1349812" cy="1485616"/>
              </a:xfrm>
            </p:grpSpPr>
            <p:sp>
              <p:nvSpPr>
                <p:cNvPr id="930" name="Google Shape;930;p39"/>
                <p:cNvSpPr/>
                <p:nvPr/>
              </p:nvSpPr>
              <p:spPr>
                <a:xfrm>
                  <a:off x="4208265" y="4263796"/>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9"/>
                <p:cNvSpPr/>
                <p:nvPr/>
              </p:nvSpPr>
              <p:spPr>
                <a:xfrm rot="-1467804">
                  <a:off x="5392944" y="3877344"/>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9"/>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3" name="Google Shape;933;p39"/>
            <p:cNvSpPr/>
            <p:nvPr/>
          </p:nvSpPr>
          <p:spPr>
            <a:xfrm rot="-4978490">
              <a:off x="1874612" y="74348"/>
              <a:ext cx="838666" cy="1338296"/>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4" name="Google Shape;934;p39"/>
          <p:cNvSpPr/>
          <p:nvPr/>
        </p:nvSpPr>
        <p:spPr>
          <a:xfrm>
            <a:off x="7920150" y="34463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9"/>
          <p:cNvSpPr/>
          <p:nvPr/>
        </p:nvSpPr>
        <p:spPr>
          <a:xfrm flipH="1">
            <a:off x="666425" y="8285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6" name="Google Shape;936;p39"/>
          <p:cNvGrpSpPr/>
          <p:nvPr/>
        </p:nvGrpSpPr>
        <p:grpSpPr>
          <a:xfrm>
            <a:off x="7630725" y="704088"/>
            <a:ext cx="330501" cy="420623"/>
            <a:chOff x="3828325" y="875775"/>
            <a:chExt cx="330501" cy="420623"/>
          </a:xfrm>
        </p:grpSpPr>
        <p:sp>
          <p:nvSpPr>
            <p:cNvPr id="937" name="Google Shape;937;p3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39"/>
          <p:cNvGrpSpPr/>
          <p:nvPr/>
        </p:nvGrpSpPr>
        <p:grpSpPr>
          <a:xfrm flipH="1">
            <a:off x="1376125" y="3926700"/>
            <a:ext cx="330501" cy="420623"/>
            <a:chOff x="3828325" y="875775"/>
            <a:chExt cx="330501" cy="420623"/>
          </a:xfrm>
        </p:grpSpPr>
        <p:sp>
          <p:nvSpPr>
            <p:cNvPr id="950" name="Google Shape;950;p3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39"/>
          <p:cNvGrpSpPr/>
          <p:nvPr/>
        </p:nvGrpSpPr>
        <p:grpSpPr>
          <a:xfrm>
            <a:off x="7489150" y="4118200"/>
            <a:ext cx="330501" cy="420623"/>
            <a:chOff x="3828325" y="875775"/>
            <a:chExt cx="330501" cy="420623"/>
          </a:xfrm>
        </p:grpSpPr>
        <p:sp>
          <p:nvSpPr>
            <p:cNvPr id="963" name="Google Shape;963;p3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3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
    <p:spTree>
      <p:nvGrpSpPr>
        <p:cNvPr id="976" name="Shape 976"/>
        <p:cNvGrpSpPr/>
        <p:nvPr/>
      </p:nvGrpSpPr>
      <p:grpSpPr>
        <a:xfrm>
          <a:off x="0" y="0"/>
          <a:ext cx="0" cy="0"/>
          <a:chOff x="0" y="0"/>
          <a:chExt cx="0" cy="0"/>
        </a:xfrm>
      </p:grpSpPr>
      <p:grpSp>
        <p:nvGrpSpPr>
          <p:cNvPr id="977" name="Google Shape;977;p40"/>
          <p:cNvGrpSpPr/>
          <p:nvPr/>
        </p:nvGrpSpPr>
        <p:grpSpPr>
          <a:xfrm rot="-5237344">
            <a:off x="306113" y="486871"/>
            <a:ext cx="4264113" cy="4169752"/>
            <a:chOff x="2615425" y="-43849"/>
            <a:chExt cx="5349587" cy="5231206"/>
          </a:xfrm>
        </p:grpSpPr>
        <p:sp>
          <p:nvSpPr>
            <p:cNvPr id="978" name="Google Shape;978;p40"/>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9" name="Google Shape;979;p40"/>
            <p:cNvGrpSpPr/>
            <p:nvPr/>
          </p:nvGrpSpPr>
          <p:grpSpPr>
            <a:xfrm>
              <a:off x="3753855" y="4"/>
              <a:ext cx="4211157" cy="4799044"/>
              <a:chOff x="4228201" y="2970830"/>
              <a:chExt cx="1270066" cy="1447370"/>
            </a:xfrm>
          </p:grpSpPr>
          <p:sp>
            <p:nvSpPr>
              <p:cNvPr id="980" name="Google Shape;980;p40"/>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3" name="Google Shape;983;p40"/>
          <p:cNvGrpSpPr/>
          <p:nvPr/>
        </p:nvGrpSpPr>
        <p:grpSpPr>
          <a:xfrm>
            <a:off x="3405242" y="4276688"/>
            <a:ext cx="253593" cy="322744"/>
            <a:chOff x="3828325" y="875775"/>
            <a:chExt cx="330501" cy="420623"/>
          </a:xfrm>
        </p:grpSpPr>
        <p:sp>
          <p:nvSpPr>
            <p:cNvPr id="984" name="Google Shape;984;p4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40"/>
          <p:cNvGrpSpPr/>
          <p:nvPr/>
        </p:nvGrpSpPr>
        <p:grpSpPr>
          <a:xfrm flipH="1">
            <a:off x="7941163" y="753069"/>
            <a:ext cx="253560" cy="322660"/>
            <a:chOff x="3828325" y="875775"/>
            <a:chExt cx="330501" cy="420623"/>
          </a:xfrm>
        </p:grpSpPr>
        <p:sp>
          <p:nvSpPr>
            <p:cNvPr id="997" name="Google Shape;997;p4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9" name="Google Shape;1009;p40"/>
          <p:cNvSpPr/>
          <p:nvPr/>
        </p:nvSpPr>
        <p:spPr>
          <a:xfrm>
            <a:off x="7713100" y="40851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5008150" y="4333800"/>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flipH="1">
            <a:off x="504025" y="10030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1013" name="Shape 1013"/>
        <p:cNvGrpSpPr/>
        <p:nvPr/>
      </p:nvGrpSpPr>
      <p:grpSpPr>
        <a:xfrm>
          <a:off x="0" y="0"/>
          <a:ext cx="0" cy="0"/>
          <a:chOff x="0" y="0"/>
          <a:chExt cx="0" cy="0"/>
        </a:xfrm>
      </p:grpSpPr>
      <p:grpSp>
        <p:nvGrpSpPr>
          <p:cNvPr id="1014" name="Google Shape;1014;p41"/>
          <p:cNvGrpSpPr/>
          <p:nvPr/>
        </p:nvGrpSpPr>
        <p:grpSpPr>
          <a:xfrm rot="-1371433">
            <a:off x="1625236" y="-70746"/>
            <a:ext cx="5265558" cy="4827902"/>
            <a:chOff x="2958950" y="1937675"/>
            <a:chExt cx="1635350" cy="1499425"/>
          </a:xfrm>
        </p:grpSpPr>
        <p:sp>
          <p:nvSpPr>
            <p:cNvPr id="1015" name="Google Shape;1015;p41"/>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1"/>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1"/>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1"/>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41"/>
          <p:cNvSpPr/>
          <p:nvPr/>
        </p:nvSpPr>
        <p:spPr>
          <a:xfrm>
            <a:off x="7870575" y="10177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flipH="1">
            <a:off x="491800" y="20413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a:off x="2896750" y="426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41"/>
          <p:cNvGrpSpPr/>
          <p:nvPr/>
        </p:nvGrpSpPr>
        <p:grpSpPr>
          <a:xfrm>
            <a:off x="843079" y="753025"/>
            <a:ext cx="253593" cy="322744"/>
            <a:chOff x="3828325" y="875775"/>
            <a:chExt cx="330501" cy="420623"/>
          </a:xfrm>
        </p:grpSpPr>
        <p:sp>
          <p:nvSpPr>
            <p:cNvPr id="1025" name="Google Shape;1025;p4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41"/>
          <p:cNvGrpSpPr/>
          <p:nvPr/>
        </p:nvGrpSpPr>
        <p:grpSpPr>
          <a:xfrm flipH="1">
            <a:off x="6618329" y="4438050"/>
            <a:ext cx="253593" cy="322744"/>
            <a:chOff x="3828325" y="875775"/>
            <a:chExt cx="330501" cy="420623"/>
          </a:xfrm>
        </p:grpSpPr>
        <p:sp>
          <p:nvSpPr>
            <p:cNvPr id="1038" name="Google Shape;1038;p4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4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051" name="Shape 1051"/>
        <p:cNvGrpSpPr/>
        <p:nvPr/>
      </p:nvGrpSpPr>
      <p:grpSpPr>
        <a:xfrm>
          <a:off x="0" y="0"/>
          <a:ext cx="0" cy="0"/>
          <a:chOff x="0" y="0"/>
          <a:chExt cx="0" cy="0"/>
        </a:xfrm>
      </p:grpSpPr>
      <p:grpSp>
        <p:nvGrpSpPr>
          <p:cNvPr id="1052" name="Google Shape;1052;p42"/>
          <p:cNvGrpSpPr/>
          <p:nvPr/>
        </p:nvGrpSpPr>
        <p:grpSpPr>
          <a:xfrm rot="-4351734">
            <a:off x="2537070" y="1908580"/>
            <a:ext cx="4263995" cy="4169637"/>
            <a:chOff x="2615425" y="-43849"/>
            <a:chExt cx="5349587" cy="5231206"/>
          </a:xfrm>
        </p:grpSpPr>
        <p:sp>
          <p:nvSpPr>
            <p:cNvPr id="1053" name="Google Shape;1053;p42"/>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42"/>
            <p:cNvGrpSpPr/>
            <p:nvPr/>
          </p:nvGrpSpPr>
          <p:grpSpPr>
            <a:xfrm>
              <a:off x="3753855" y="4"/>
              <a:ext cx="4211157" cy="4799044"/>
              <a:chOff x="4228201" y="2970830"/>
              <a:chExt cx="1270066" cy="1447370"/>
            </a:xfrm>
          </p:grpSpPr>
          <p:sp>
            <p:nvSpPr>
              <p:cNvPr id="1055" name="Google Shape;1055;p42"/>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2"/>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2"/>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42"/>
          <p:cNvSpPr/>
          <p:nvPr/>
        </p:nvSpPr>
        <p:spPr>
          <a:xfrm flipH="1">
            <a:off x="485750" y="13029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2"/>
          <p:cNvSpPr/>
          <p:nvPr/>
        </p:nvSpPr>
        <p:spPr>
          <a:xfrm>
            <a:off x="8075925" y="38435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2"/>
          <p:cNvSpPr txBox="1"/>
          <p:nvPr>
            <p:ph type="title"/>
          </p:nvPr>
        </p:nvSpPr>
        <p:spPr>
          <a:xfrm>
            <a:off x="713250" y="445025"/>
            <a:ext cx="7717500" cy="7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1" name="Google Shape;1061;p42"/>
          <p:cNvSpPr txBox="1"/>
          <p:nvPr>
            <p:ph idx="1" type="subTitle"/>
          </p:nvPr>
        </p:nvSpPr>
        <p:spPr>
          <a:xfrm>
            <a:off x="713237" y="2239175"/>
            <a:ext cx="28095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2" name="Google Shape;1062;p42"/>
          <p:cNvSpPr txBox="1"/>
          <p:nvPr>
            <p:ph idx="2" type="subTitle"/>
          </p:nvPr>
        </p:nvSpPr>
        <p:spPr>
          <a:xfrm>
            <a:off x="5587763" y="2239175"/>
            <a:ext cx="28095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3" name="Google Shape;1063;p42"/>
          <p:cNvSpPr txBox="1"/>
          <p:nvPr>
            <p:ph idx="3" type="subTitle"/>
          </p:nvPr>
        </p:nvSpPr>
        <p:spPr>
          <a:xfrm>
            <a:off x="713238" y="2629901"/>
            <a:ext cx="2809500" cy="746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42"/>
          <p:cNvSpPr txBox="1"/>
          <p:nvPr>
            <p:ph idx="4" type="subTitle"/>
          </p:nvPr>
        </p:nvSpPr>
        <p:spPr>
          <a:xfrm>
            <a:off x="5587763" y="2629922"/>
            <a:ext cx="2809500" cy="746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8">
    <p:spTree>
      <p:nvGrpSpPr>
        <p:cNvPr id="1065" name="Shape 1065"/>
        <p:cNvGrpSpPr/>
        <p:nvPr/>
      </p:nvGrpSpPr>
      <p:grpSpPr>
        <a:xfrm>
          <a:off x="0" y="0"/>
          <a:ext cx="0" cy="0"/>
          <a:chOff x="0" y="0"/>
          <a:chExt cx="0" cy="0"/>
        </a:xfrm>
      </p:grpSpPr>
      <p:grpSp>
        <p:nvGrpSpPr>
          <p:cNvPr id="1066" name="Google Shape;1066;p43"/>
          <p:cNvGrpSpPr/>
          <p:nvPr/>
        </p:nvGrpSpPr>
        <p:grpSpPr>
          <a:xfrm rot="-6913858">
            <a:off x="3222725" y="612555"/>
            <a:ext cx="4264427" cy="4170059"/>
            <a:chOff x="2615425" y="-43849"/>
            <a:chExt cx="5349587" cy="5231206"/>
          </a:xfrm>
        </p:grpSpPr>
        <p:sp>
          <p:nvSpPr>
            <p:cNvPr id="1067" name="Google Shape;1067;p43"/>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43"/>
            <p:cNvGrpSpPr/>
            <p:nvPr/>
          </p:nvGrpSpPr>
          <p:grpSpPr>
            <a:xfrm>
              <a:off x="3753855" y="4"/>
              <a:ext cx="4211157" cy="4799044"/>
              <a:chOff x="4228201" y="2970830"/>
              <a:chExt cx="1270066" cy="1447370"/>
            </a:xfrm>
          </p:grpSpPr>
          <p:sp>
            <p:nvSpPr>
              <p:cNvPr id="1069" name="Google Shape;1069;p43"/>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2" name="Google Shape;1072;p43"/>
          <p:cNvSpPr/>
          <p:nvPr/>
        </p:nvSpPr>
        <p:spPr>
          <a:xfrm>
            <a:off x="7900975" y="22640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flipH="1">
            <a:off x="573950" y="7605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43"/>
          <p:cNvGrpSpPr/>
          <p:nvPr/>
        </p:nvGrpSpPr>
        <p:grpSpPr>
          <a:xfrm>
            <a:off x="1582279" y="4334625"/>
            <a:ext cx="253593" cy="322744"/>
            <a:chOff x="3828325" y="875775"/>
            <a:chExt cx="330501" cy="420623"/>
          </a:xfrm>
        </p:grpSpPr>
        <p:sp>
          <p:nvSpPr>
            <p:cNvPr id="1075" name="Google Shape;1075;p4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43"/>
          <p:cNvGrpSpPr/>
          <p:nvPr/>
        </p:nvGrpSpPr>
        <p:grpSpPr>
          <a:xfrm flipH="1">
            <a:off x="6895529" y="753025"/>
            <a:ext cx="253593" cy="322744"/>
            <a:chOff x="3828325" y="875775"/>
            <a:chExt cx="330501" cy="420623"/>
          </a:xfrm>
        </p:grpSpPr>
        <p:sp>
          <p:nvSpPr>
            <p:cNvPr id="1088" name="Google Shape;1088;p4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0" name="Google Shape;1100;p43"/>
          <p:cNvSpPr txBox="1"/>
          <p:nvPr>
            <p:ph idx="1" type="subTitle"/>
          </p:nvPr>
        </p:nvSpPr>
        <p:spPr>
          <a:xfrm>
            <a:off x="713225" y="1657850"/>
            <a:ext cx="2096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101" name="Google Shape;1101;p43"/>
          <p:cNvSpPr txBox="1"/>
          <p:nvPr>
            <p:ph idx="2" type="subTitle"/>
          </p:nvPr>
        </p:nvSpPr>
        <p:spPr>
          <a:xfrm>
            <a:off x="6334675" y="2950100"/>
            <a:ext cx="20961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102" name="Google Shape;1102;p43"/>
          <p:cNvSpPr txBox="1"/>
          <p:nvPr>
            <p:ph idx="3" type="subTitle"/>
          </p:nvPr>
        </p:nvSpPr>
        <p:spPr>
          <a:xfrm>
            <a:off x="713225" y="2112351"/>
            <a:ext cx="2096100" cy="786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3" name="Google Shape;1103;p43"/>
          <p:cNvSpPr txBox="1"/>
          <p:nvPr>
            <p:ph idx="4" type="subTitle"/>
          </p:nvPr>
        </p:nvSpPr>
        <p:spPr>
          <a:xfrm>
            <a:off x="6334675" y="3404608"/>
            <a:ext cx="2096100" cy="7863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4" name="Google Shape;1104;p4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4">
    <p:spTree>
      <p:nvGrpSpPr>
        <p:cNvPr id="1105" name="Shape 1105"/>
        <p:cNvGrpSpPr/>
        <p:nvPr/>
      </p:nvGrpSpPr>
      <p:grpSpPr>
        <a:xfrm>
          <a:off x="0" y="0"/>
          <a:ext cx="0" cy="0"/>
          <a:chOff x="0" y="0"/>
          <a:chExt cx="0" cy="0"/>
        </a:xfrm>
      </p:grpSpPr>
      <p:grpSp>
        <p:nvGrpSpPr>
          <p:cNvPr id="1106" name="Google Shape;1106;p44"/>
          <p:cNvGrpSpPr/>
          <p:nvPr/>
        </p:nvGrpSpPr>
        <p:grpSpPr>
          <a:xfrm rot="-5815465">
            <a:off x="1428483" y="728012"/>
            <a:ext cx="4264231" cy="4169868"/>
            <a:chOff x="2615425" y="-43849"/>
            <a:chExt cx="5349587" cy="5231206"/>
          </a:xfrm>
        </p:grpSpPr>
        <p:sp>
          <p:nvSpPr>
            <p:cNvPr id="1107" name="Google Shape;1107;p44"/>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4"/>
            <p:cNvGrpSpPr/>
            <p:nvPr/>
          </p:nvGrpSpPr>
          <p:grpSpPr>
            <a:xfrm>
              <a:off x="3753855" y="4"/>
              <a:ext cx="4211157" cy="4799044"/>
              <a:chOff x="4228201" y="2970830"/>
              <a:chExt cx="1270066" cy="1447370"/>
            </a:xfrm>
          </p:grpSpPr>
          <p:sp>
            <p:nvSpPr>
              <p:cNvPr id="1109" name="Google Shape;1109;p44"/>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4"/>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4"/>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2" name="Google Shape;1112;p44"/>
          <p:cNvSpPr/>
          <p:nvPr/>
        </p:nvSpPr>
        <p:spPr>
          <a:xfrm>
            <a:off x="7888075" y="8173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4"/>
          <p:cNvSpPr/>
          <p:nvPr/>
        </p:nvSpPr>
        <p:spPr>
          <a:xfrm flipH="1">
            <a:off x="524125" y="31147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44"/>
          <p:cNvGrpSpPr/>
          <p:nvPr/>
        </p:nvGrpSpPr>
        <p:grpSpPr>
          <a:xfrm>
            <a:off x="1740604" y="4367825"/>
            <a:ext cx="253593" cy="322744"/>
            <a:chOff x="3828325" y="875775"/>
            <a:chExt cx="330501" cy="420623"/>
          </a:xfrm>
        </p:grpSpPr>
        <p:sp>
          <p:nvSpPr>
            <p:cNvPr id="1115" name="Google Shape;1115;p4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44"/>
          <p:cNvGrpSpPr/>
          <p:nvPr/>
        </p:nvGrpSpPr>
        <p:grpSpPr>
          <a:xfrm flipH="1">
            <a:off x="6596279" y="753025"/>
            <a:ext cx="253593" cy="322744"/>
            <a:chOff x="3828325" y="875775"/>
            <a:chExt cx="330501" cy="420623"/>
          </a:xfrm>
        </p:grpSpPr>
        <p:sp>
          <p:nvSpPr>
            <p:cNvPr id="1128" name="Google Shape;1128;p4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44"/>
          <p:cNvSpPr/>
          <p:nvPr/>
        </p:nvSpPr>
        <p:spPr>
          <a:xfrm>
            <a:off x="2415575" y="43427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42" name="Google Shape;1142;p44"/>
          <p:cNvSpPr txBox="1"/>
          <p:nvPr>
            <p:ph idx="1" type="subTitle"/>
          </p:nvPr>
        </p:nvSpPr>
        <p:spPr>
          <a:xfrm>
            <a:off x="713225" y="1125075"/>
            <a:ext cx="3858900" cy="3474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1143" name="Google Shape;1143;p44"/>
          <p:cNvSpPr txBox="1"/>
          <p:nvPr>
            <p:ph idx="2" type="subTitle"/>
          </p:nvPr>
        </p:nvSpPr>
        <p:spPr>
          <a:xfrm>
            <a:off x="4572000" y="1125075"/>
            <a:ext cx="3858900" cy="3474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4">
    <p:spTree>
      <p:nvGrpSpPr>
        <p:cNvPr id="1144" name="Shape 1144"/>
        <p:cNvGrpSpPr/>
        <p:nvPr/>
      </p:nvGrpSpPr>
      <p:grpSpPr>
        <a:xfrm>
          <a:off x="0" y="0"/>
          <a:ext cx="0" cy="0"/>
          <a:chOff x="0" y="0"/>
          <a:chExt cx="0" cy="0"/>
        </a:xfrm>
      </p:grpSpPr>
      <p:grpSp>
        <p:nvGrpSpPr>
          <p:cNvPr id="1145" name="Google Shape;1145;p45"/>
          <p:cNvGrpSpPr/>
          <p:nvPr/>
        </p:nvGrpSpPr>
        <p:grpSpPr>
          <a:xfrm rot="-1074791">
            <a:off x="622478" y="263205"/>
            <a:ext cx="4436571" cy="4602955"/>
            <a:chOff x="2958950" y="1937675"/>
            <a:chExt cx="1445225" cy="1499425"/>
          </a:xfrm>
        </p:grpSpPr>
        <p:sp>
          <p:nvSpPr>
            <p:cNvPr id="1146" name="Google Shape;1146;p45"/>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5"/>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5"/>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5"/>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5"/>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45"/>
          <p:cNvGrpSpPr/>
          <p:nvPr/>
        </p:nvGrpSpPr>
        <p:grpSpPr>
          <a:xfrm>
            <a:off x="856892" y="4085888"/>
            <a:ext cx="253593" cy="322744"/>
            <a:chOff x="3828325" y="875775"/>
            <a:chExt cx="330501" cy="420623"/>
          </a:xfrm>
        </p:grpSpPr>
        <p:sp>
          <p:nvSpPr>
            <p:cNvPr id="1152" name="Google Shape;1152;p4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4" name="Google Shape;1164;p45"/>
          <p:cNvSpPr/>
          <p:nvPr/>
        </p:nvSpPr>
        <p:spPr>
          <a:xfrm flipH="1">
            <a:off x="400775" y="4974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4116925" y="4314725"/>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txBox="1"/>
          <p:nvPr>
            <p:ph idx="1" type="subTitle"/>
          </p:nvPr>
        </p:nvSpPr>
        <p:spPr>
          <a:xfrm>
            <a:off x="4116925" y="3631400"/>
            <a:ext cx="4331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7" name="Google Shape;1167;p45"/>
          <p:cNvSpPr txBox="1"/>
          <p:nvPr>
            <p:ph idx="2" type="subTitle"/>
          </p:nvPr>
        </p:nvSpPr>
        <p:spPr>
          <a:xfrm>
            <a:off x="4116925" y="2576450"/>
            <a:ext cx="4331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8" name="Google Shape;1168;p45"/>
          <p:cNvSpPr txBox="1"/>
          <p:nvPr>
            <p:ph idx="3" type="subTitle"/>
          </p:nvPr>
        </p:nvSpPr>
        <p:spPr>
          <a:xfrm>
            <a:off x="4116925" y="4022125"/>
            <a:ext cx="4331700" cy="588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9" name="Google Shape;1169;p45"/>
          <p:cNvSpPr txBox="1"/>
          <p:nvPr>
            <p:ph idx="4" type="subTitle"/>
          </p:nvPr>
        </p:nvSpPr>
        <p:spPr>
          <a:xfrm>
            <a:off x="4116925" y="2967200"/>
            <a:ext cx="4331700" cy="588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0" name="Google Shape;1170;p45"/>
          <p:cNvSpPr txBox="1"/>
          <p:nvPr>
            <p:ph idx="5" type="subTitle"/>
          </p:nvPr>
        </p:nvSpPr>
        <p:spPr>
          <a:xfrm>
            <a:off x="4116850" y="1521500"/>
            <a:ext cx="4331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1" name="Google Shape;1171;p45"/>
          <p:cNvSpPr txBox="1"/>
          <p:nvPr>
            <p:ph idx="6" type="subTitle"/>
          </p:nvPr>
        </p:nvSpPr>
        <p:spPr>
          <a:xfrm>
            <a:off x="4116850" y="1912250"/>
            <a:ext cx="4331700" cy="588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2" name="Google Shape;1172;p45"/>
          <p:cNvSpPr txBox="1"/>
          <p:nvPr>
            <p:ph type="title"/>
          </p:nvPr>
        </p:nvSpPr>
        <p:spPr>
          <a:xfrm>
            <a:off x="2238100" y="445025"/>
            <a:ext cx="6192600" cy="103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0">
    <p:spTree>
      <p:nvGrpSpPr>
        <p:cNvPr id="1173" name="Shape 1173"/>
        <p:cNvGrpSpPr/>
        <p:nvPr/>
      </p:nvGrpSpPr>
      <p:grpSpPr>
        <a:xfrm>
          <a:off x="0" y="0"/>
          <a:ext cx="0" cy="0"/>
          <a:chOff x="0" y="0"/>
          <a:chExt cx="0" cy="0"/>
        </a:xfrm>
      </p:grpSpPr>
      <p:grpSp>
        <p:nvGrpSpPr>
          <p:cNvPr id="1174" name="Google Shape;1174;p46"/>
          <p:cNvGrpSpPr/>
          <p:nvPr/>
        </p:nvGrpSpPr>
        <p:grpSpPr>
          <a:xfrm rot="-10143216">
            <a:off x="846473" y="603027"/>
            <a:ext cx="4967081" cy="4149272"/>
            <a:chOff x="3016500" y="2277900"/>
            <a:chExt cx="1387675" cy="1159200"/>
          </a:xfrm>
        </p:grpSpPr>
        <p:sp>
          <p:nvSpPr>
            <p:cNvPr id="1175" name="Google Shape;1175;p4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8" name="Google Shape;1178;p46"/>
          <p:cNvSpPr/>
          <p:nvPr/>
        </p:nvSpPr>
        <p:spPr>
          <a:xfrm>
            <a:off x="7942050" y="21057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6"/>
          <p:cNvSpPr/>
          <p:nvPr/>
        </p:nvSpPr>
        <p:spPr>
          <a:xfrm flipH="1">
            <a:off x="573950" y="12738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0" name="Google Shape;1180;p46"/>
          <p:cNvGrpSpPr/>
          <p:nvPr/>
        </p:nvGrpSpPr>
        <p:grpSpPr>
          <a:xfrm>
            <a:off x="586429" y="4192975"/>
            <a:ext cx="253593" cy="322744"/>
            <a:chOff x="3828325" y="875775"/>
            <a:chExt cx="330501" cy="420623"/>
          </a:xfrm>
        </p:grpSpPr>
        <p:sp>
          <p:nvSpPr>
            <p:cNvPr id="1181" name="Google Shape;1181;p4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46"/>
          <p:cNvGrpSpPr/>
          <p:nvPr/>
        </p:nvGrpSpPr>
        <p:grpSpPr>
          <a:xfrm flipH="1" rot="-1286283">
            <a:off x="8303997" y="1223768"/>
            <a:ext cx="253553" cy="322654"/>
            <a:chOff x="3828325" y="875775"/>
            <a:chExt cx="330501" cy="420623"/>
          </a:xfrm>
        </p:grpSpPr>
        <p:sp>
          <p:nvSpPr>
            <p:cNvPr id="1194" name="Google Shape;1194;p4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6" name="Google Shape;1206;p46"/>
          <p:cNvSpPr/>
          <p:nvPr/>
        </p:nvSpPr>
        <p:spPr>
          <a:xfrm>
            <a:off x="6162325" y="42500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08" name="Google Shape;1208;p46"/>
          <p:cNvSpPr txBox="1"/>
          <p:nvPr>
            <p:ph idx="1" type="subTitle"/>
          </p:nvPr>
        </p:nvSpPr>
        <p:spPr>
          <a:xfrm>
            <a:off x="865625" y="26910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09" name="Google Shape;1209;p46"/>
          <p:cNvSpPr txBox="1"/>
          <p:nvPr>
            <p:ph idx="2" type="subTitle"/>
          </p:nvPr>
        </p:nvSpPr>
        <p:spPr>
          <a:xfrm>
            <a:off x="3457650" y="1727400"/>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10" name="Google Shape;1210;p46"/>
          <p:cNvSpPr txBox="1"/>
          <p:nvPr>
            <p:ph idx="3" type="subTitle"/>
          </p:nvPr>
        </p:nvSpPr>
        <p:spPr>
          <a:xfrm>
            <a:off x="865625" y="3145575"/>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1" name="Google Shape;1211;p46"/>
          <p:cNvSpPr txBox="1"/>
          <p:nvPr>
            <p:ph idx="4" type="subTitle"/>
          </p:nvPr>
        </p:nvSpPr>
        <p:spPr>
          <a:xfrm>
            <a:off x="3457650" y="2181904"/>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2" name="Google Shape;1212;p46"/>
          <p:cNvSpPr txBox="1"/>
          <p:nvPr>
            <p:ph idx="5" type="subTitle"/>
          </p:nvPr>
        </p:nvSpPr>
        <p:spPr>
          <a:xfrm>
            <a:off x="6049675" y="26910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13" name="Google Shape;1213;p46"/>
          <p:cNvSpPr txBox="1"/>
          <p:nvPr>
            <p:ph idx="6" type="subTitle"/>
          </p:nvPr>
        </p:nvSpPr>
        <p:spPr>
          <a:xfrm>
            <a:off x="6049675" y="31455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4">
    <p:spTree>
      <p:nvGrpSpPr>
        <p:cNvPr id="1214" name="Shape 1214"/>
        <p:cNvGrpSpPr/>
        <p:nvPr/>
      </p:nvGrpSpPr>
      <p:grpSpPr>
        <a:xfrm>
          <a:off x="0" y="0"/>
          <a:ext cx="0" cy="0"/>
          <a:chOff x="0" y="0"/>
          <a:chExt cx="0" cy="0"/>
        </a:xfrm>
      </p:grpSpPr>
      <p:grpSp>
        <p:nvGrpSpPr>
          <p:cNvPr id="1215" name="Google Shape;1215;p47"/>
          <p:cNvGrpSpPr/>
          <p:nvPr/>
        </p:nvGrpSpPr>
        <p:grpSpPr>
          <a:xfrm rot="-9155413">
            <a:off x="389330" y="602832"/>
            <a:ext cx="4967099" cy="4149286"/>
            <a:chOff x="3016500" y="2277900"/>
            <a:chExt cx="1387675" cy="1159200"/>
          </a:xfrm>
        </p:grpSpPr>
        <p:sp>
          <p:nvSpPr>
            <p:cNvPr id="1216" name="Google Shape;1216;p4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47"/>
          <p:cNvSpPr/>
          <p:nvPr/>
        </p:nvSpPr>
        <p:spPr>
          <a:xfrm>
            <a:off x="7983525" y="11962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7"/>
          <p:cNvSpPr/>
          <p:nvPr/>
        </p:nvSpPr>
        <p:spPr>
          <a:xfrm flipH="1">
            <a:off x="409675" y="5486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1" name="Google Shape;1221;p47"/>
          <p:cNvGrpSpPr/>
          <p:nvPr/>
        </p:nvGrpSpPr>
        <p:grpSpPr>
          <a:xfrm>
            <a:off x="6252264" y="4321548"/>
            <a:ext cx="330501" cy="420581"/>
            <a:chOff x="3828325" y="875775"/>
            <a:chExt cx="330501" cy="420623"/>
          </a:xfrm>
        </p:grpSpPr>
        <p:sp>
          <p:nvSpPr>
            <p:cNvPr id="1222" name="Google Shape;1222;p4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47"/>
          <p:cNvGrpSpPr/>
          <p:nvPr/>
        </p:nvGrpSpPr>
        <p:grpSpPr>
          <a:xfrm flipH="1">
            <a:off x="1716500" y="597113"/>
            <a:ext cx="330501" cy="420623"/>
            <a:chOff x="3828325" y="875775"/>
            <a:chExt cx="330501" cy="420623"/>
          </a:xfrm>
        </p:grpSpPr>
        <p:sp>
          <p:nvSpPr>
            <p:cNvPr id="1235" name="Google Shape;1235;p4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7" name="Google Shape;1247;p4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48" name="Google Shape;1248;p47"/>
          <p:cNvSpPr txBox="1"/>
          <p:nvPr>
            <p:ph idx="1" type="subTitle"/>
          </p:nvPr>
        </p:nvSpPr>
        <p:spPr>
          <a:xfrm>
            <a:off x="3838588" y="1606300"/>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49" name="Google Shape;1249;p47"/>
          <p:cNvSpPr txBox="1"/>
          <p:nvPr>
            <p:ph idx="2" type="subTitle"/>
          </p:nvPr>
        </p:nvSpPr>
        <p:spPr>
          <a:xfrm>
            <a:off x="6202013" y="1606300"/>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50" name="Google Shape;1250;p47"/>
          <p:cNvSpPr txBox="1"/>
          <p:nvPr>
            <p:ph idx="3" type="subTitle"/>
          </p:nvPr>
        </p:nvSpPr>
        <p:spPr>
          <a:xfrm>
            <a:off x="3838588" y="2060800"/>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47"/>
          <p:cNvSpPr txBox="1"/>
          <p:nvPr>
            <p:ph idx="4" type="subTitle"/>
          </p:nvPr>
        </p:nvSpPr>
        <p:spPr>
          <a:xfrm>
            <a:off x="6202013" y="2060804"/>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2" name="Google Shape;1252;p47"/>
          <p:cNvSpPr txBox="1"/>
          <p:nvPr>
            <p:ph idx="5" type="subTitle"/>
          </p:nvPr>
        </p:nvSpPr>
        <p:spPr>
          <a:xfrm>
            <a:off x="3838600" y="2925825"/>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53" name="Google Shape;1253;p47"/>
          <p:cNvSpPr txBox="1"/>
          <p:nvPr>
            <p:ph idx="6" type="subTitle"/>
          </p:nvPr>
        </p:nvSpPr>
        <p:spPr>
          <a:xfrm>
            <a:off x="6202025" y="2925825"/>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54" name="Google Shape;1254;p47"/>
          <p:cNvSpPr txBox="1"/>
          <p:nvPr>
            <p:ph idx="7" type="subTitle"/>
          </p:nvPr>
        </p:nvSpPr>
        <p:spPr>
          <a:xfrm>
            <a:off x="3838600" y="3380325"/>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47"/>
          <p:cNvSpPr txBox="1"/>
          <p:nvPr>
            <p:ph idx="8" type="subTitle"/>
          </p:nvPr>
        </p:nvSpPr>
        <p:spPr>
          <a:xfrm>
            <a:off x="6202025" y="3380329"/>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1256" name="Shape 1256"/>
        <p:cNvGrpSpPr/>
        <p:nvPr/>
      </p:nvGrpSpPr>
      <p:grpSpPr>
        <a:xfrm>
          <a:off x="0" y="0"/>
          <a:ext cx="0" cy="0"/>
          <a:chOff x="0" y="0"/>
          <a:chExt cx="0" cy="0"/>
        </a:xfrm>
      </p:grpSpPr>
      <p:grpSp>
        <p:nvGrpSpPr>
          <p:cNvPr id="1257" name="Google Shape;1257;p48"/>
          <p:cNvGrpSpPr/>
          <p:nvPr/>
        </p:nvGrpSpPr>
        <p:grpSpPr>
          <a:xfrm rot="-1074791">
            <a:off x="935253" y="270280"/>
            <a:ext cx="4436571" cy="4602955"/>
            <a:chOff x="2958950" y="1937675"/>
            <a:chExt cx="1445225" cy="1499425"/>
          </a:xfrm>
        </p:grpSpPr>
        <p:sp>
          <p:nvSpPr>
            <p:cNvPr id="1258" name="Google Shape;1258;p48"/>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8"/>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8"/>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8"/>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8"/>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48"/>
          <p:cNvSpPr/>
          <p:nvPr/>
        </p:nvSpPr>
        <p:spPr>
          <a:xfrm>
            <a:off x="7994850" y="12433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8"/>
          <p:cNvSpPr/>
          <p:nvPr/>
        </p:nvSpPr>
        <p:spPr>
          <a:xfrm flipH="1">
            <a:off x="384825" y="31750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5" name="Google Shape;1265;p48"/>
          <p:cNvGrpSpPr/>
          <p:nvPr/>
        </p:nvGrpSpPr>
        <p:grpSpPr>
          <a:xfrm>
            <a:off x="5741217" y="4438050"/>
            <a:ext cx="253593" cy="322744"/>
            <a:chOff x="3828325" y="875775"/>
            <a:chExt cx="330501" cy="420623"/>
          </a:xfrm>
        </p:grpSpPr>
        <p:sp>
          <p:nvSpPr>
            <p:cNvPr id="1266" name="Google Shape;1266;p4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4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9" name="Google Shape;1279;p48"/>
          <p:cNvSpPr txBox="1"/>
          <p:nvPr>
            <p:ph idx="1" type="subTitle"/>
          </p:nvPr>
        </p:nvSpPr>
        <p:spPr>
          <a:xfrm>
            <a:off x="865625" y="17766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0" name="Google Shape;1280;p48"/>
          <p:cNvSpPr txBox="1"/>
          <p:nvPr>
            <p:ph idx="2" type="subTitle"/>
          </p:nvPr>
        </p:nvSpPr>
        <p:spPr>
          <a:xfrm>
            <a:off x="3457650" y="17766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1" name="Google Shape;1281;p48"/>
          <p:cNvSpPr txBox="1"/>
          <p:nvPr>
            <p:ph idx="3" type="subTitle"/>
          </p:nvPr>
        </p:nvSpPr>
        <p:spPr>
          <a:xfrm>
            <a:off x="865625" y="2231175"/>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2" name="Google Shape;1282;p48"/>
          <p:cNvSpPr txBox="1"/>
          <p:nvPr>
            <p:ph idx="4" type="subTitle"/>
          </p:nvPr>
        </p:nvSpPr>
        <p:spPr>
          <a:xfrm>
            <a:off x="3457650" y="22311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3" name="Google Shape;1283;p48"/>
          <p:cNvSpPr txBox="1"/>
          <p:nvPr>
            <p:ph idx="5" type="subTitle"/>
          </p:nvPr>
        </p:nvSpPr>
        <p:spPr>
          <a:xfrm>
            <a:off x="6049675" y="17766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4" name="Google Shape;1284;p48"/>
          <p:cNvSpPr txBox="1"/>
          <p:nvPr>
            <p:ph idx="6" type="subTitle"/>
          </p:nvPr>
        </p:nvSpPr>
        <p:spPr>
          <a:xfrm>
            <a:off x="6049675" y="22311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5" name="Google Shape;1285;p48"/>
          <p:cNvSpPr txBox="1"/>
          <p:nvPr>
            <p:ph idx="7" type="subTitle"/>
          </p:nvPr>
        </p:nvSpPr>
        <p:spPr>
          <a:xfrm>
            <a:off x="865625" y="34827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6" name="Google Shape;1286;p48"/>
          <p:cNvSpPr txBox="1"/>
          <p:nvPr>
            <p:ph idx="8" type="subTitle"/>
          </p:nvPr>
        </p:nvSpPr>
        <p:spPr>
          <a:xfrm>
            <a:off x="3457650" y="34827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7" name="Google Shape;1287;p48"/>
          <p:cNvSpPr txBox="1"/>
          <p:nvPr>
            <p:ph idx="9" type="subTitle"/>
          </p:nvPr>
        </p:nvSpPr>
        <p:spPr>
          <a:xfrm>
            <a:off x="865625" y="3937275"/>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48"/>
          <p:cNvSpPr txBox="1"/>
          <p:nvPr>
            <p:ph idx="13" type="subTitle"/>
          </p:nvPr>
        </p:nvSpPr>
        <p:spPr>
          <a:xfrm>
            <a:off x="3457650" y="39372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48"/>
          <p:cNvSpPr txBox="1"/>
          <p:nvPr>
            <p:ph idx="14" type="subTitle"/>
          </p:nvPr>
        </p:nvSpPr>
        <p:spPr>
          <a:xfrm>
            <a:off x="6049675" y="34827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90" name="Google Shape;1290;p48"/>
          <p:cNvSpPr txBox="1"/>
          <p:nvPr>
            <p:ph idx="15" type="subTitle"/>
          </p:nvPr>
        </p:nvSpPr>
        <p:spPr>
          <a:xfrm>
            <a:off x="6049675" y="39372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spTree>
      <p:nvGrpSpPr>
        <p:cNvPr id="1291" name="Shape 1291"/>
        <p:cNvGrpSpPr/>
        <p:nvPr/>
      </p:nvGrpSpPr>
      <p:grpSpPr>
        <a:xfrm>
          <a:off x="0" y="0"/>
          <a:ext cx="0" cy="0"/>
          <a:chOff x="0" y="0"/>
          <a:chExt cx="0" cy="0"/>
        </a:xfrm>
      </p:grpSpPr>
      <p:grpSp>
        <p:nvGrpSpPr>
          <p:cNvPr id="1292" name="Google Shape;1292;p49"/>
          <p:cNvGrpSpPr/>
          <p:nvPr/>
        </p:nvGrpSpPr>
        <p:grpSpPr>
          <a:xfrm rot="-2947951">
            <a:off x="3357063" y="33933"/>
            <a:ext cx="5061179" cy="5250987"/>
            <a:chOff x="2958950" y="1937675"/>
            <a:chExt cx="1445225" cy="1499425"/>
          </a:xfrm>
        </p:grpSpPr>
        <p:sp>
          <p:nvSpPr>
            <p:cNvPr id="1293" name="Google Shape;1293;p49"/>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9"/>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9"/>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9"/>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9"/>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8" name="Google Shape;1298;p49"/>
          <p:cNvSpPr/>
          <p:nvPr/>
        </p:nvSpPr>
        <p:spPr>
          <a:xfrm>
            <a:off x="8075925" y="38357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9"/>
          <p:cNvSpPr/>
          <p:nvPr/>
        </p:nvSpPr>
        <p:spPr>
          <a:xfrm flipH="1">
            <a:off x="409675" y="2825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9"/>
          <p:cNvSpPr/>
          <p:nvPr/>
        </p:nvSpPr>
        <p:spPr>
          <a:xfrm>
            <a:off x="4015775" y="449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1" name="Google Shape;1301;p49"/>
          <p:cNvGrpSpPr/>
          <p:nvPr/>
        </p:nvGrpSpPr>
        <p:grpSpPr>
          <a:xfrm flipH="1" rot="-1286283">
            <a:off x="8304097" y="1036318"/>
            <a:ext cx="253553" cy="322654"/>
            <a:chOff x="3828325" y="875775"/>
            <a:chExt cx="330501" cy="420623"/>
          </a:xfrm>
        </p:grpSpPr>
        <p:sp>
          <p:nvSpPr>
            <p:cNvPr id="1302" name="Google Shape;1302;p4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4" name="Google Shape;1314;p49"/>
          <p:cNvSpPr txBox="1"/>
          <p:nvPr>
            <p:ph type="title"/>
          </p:nvPr>
        </p:nvSpPr>
        <p:spPr>
          <a:xfrm flipH="1">
            <a:off x="713225" y="707850"/>
            <a:ext cx="4013400" cy="1012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7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5" name="Google Shape;1315;p49"/>
          <p:cNvSpPr txBox="1"/>
          <p:nvPr>
            <p:ph idx="1" type="subTitle"/>
          </p:nvPr>
        </p:nvSpPr>
        <p:spPr>
          <a:xfrm flipH="1">
            <a:off x="743900" y="1720350"/>
            <a:ext cx="4013400" cy="1012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800"/>
              <a:buNone/>
              <a:defRPr sz="16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16" name="Google Shape;1316;p49"/>
          <p:cNvSpPr txBox="1"/>
          <p:nvPr/>
        </p:nvSpPr>
        <p:spPr>
          <a:xfrm flipH="1">
            <a:off x="756850" y="3339725"/>
            <a:ext cx="3702900" cy="792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Catamaran"/>
                <a:ea typeface="Catamaran"/>
                <a:cs typeface="Catamaran"/>
                <a:sym typeface="Catamaran"/>
              </a:rPr>
              <a:t>CREDITS: This presentation template was created by </a:t>
            </a:r>
            <a:r>
              <a:rPr lang="en" sz="1200">
                <a:solidFill>
                  <a:schemeClr val="dk1"/>
                </a:solidFill>
                <a:uFill>
                  <a:noFill/>
                </a:uFill>
                <a:latin typeface="Catamaran"/>
                <a:ea typeface="Catamaran"/>
                <a:cs typeface="Catamaran"/>
                <a:sym typeface="Catamaran"/>
                <a:hlinkClick r:id="rId2">
                  <a:extLst>
                    <a:ext uri="{A12FA001-AC4F-418D-AE19-62706E023703}">
                      <ahyp:hlinkClr val="tx"/>
                    </a:ext>
                  </a:extLst>
                </a:hlinkClick>
              </a:rPr>
              <a:t>Slidesgo</a:t>
            </a:r>
            <a:r>
              <a:rPr lang="en" sz="1200">
                <a:solidFill>
                  <a:schemeClr val="dk1"/>
                </a:solidFill>
                <a:latin typeface="Catamaran"/>
                <a:ea typeface="Catamaran"/>
                <a:cs typeface="Catamaran"/>
                <a:sym typeface="Catamaran"/>
              </a:rPr>
              <a:t>, including icons by </a:t>
            </a:r>
            <a:r>
              <a:rPr lang="en" sz="1200">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lang="en" sz="1200">
                <a:solidFill>
                  <a:schemeClr val="dk1"/>
                </a:solidFill>
                <a:latin typeface="Catamaran"/>
                <a:ea typeface="Catamaran"/>
                <a:cs typeface="Catamaran"/>
                <a:sym typeface="Catamaran"/>
              </a:rPr>
              <a:t>, and infographics &amp; images by </a:t>
            </a:r>
            <a:r>
              <a:rPr lang="en" sz="1200">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r>
              <a:rPr lang="en" sz="1200">
                <a:solidFill>
                  <a:schemeClr val="dk1"/>
                </a:solidFill>
                <a:latin typeface="Catamaran"/>
                <a:ea typeface="Catamaran"/>
                <a:cs typeface="Catamaran"/>
                <a:sym typeface="Catamaran"/>
              </a:rPr>
              <a:t> </a:t>
            </a:r>
            <a:endParaRPr sz="1200">
              <a:solidFill>
                <a:schemeClr val="dk1"/>
              </a:solidFill>
              <a:latin typeface="Catamaran"/>
              <a:ea typeface="Catamaran"/>
              <a:cs typeface="Catamaran"/>
              <a:sym typeface="Catamaran"/>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1">
    <p:spTree>
      <p:nvGrpSpPr>
        <p:cNvPr id="1317" name="Shape 1317"/>
        <p:cNvGrpSpPr/>
        <p:nvPr/>
      </p:nvGrpSpPr>
      <p:grpSpPr>
        <a:xfrm>
          <a:off x="0" y="0"/>
          <a:ext cx="0" cy="0"/>
          <a:chOff x="0" y="0"/>
          <a:chExt cx="0" cy="0"/>
        </a:xfrm>
      </p:grpSpPr>
      <p:grpSp>
        <p:nvGrpSpPr>
          <p:cNvPr id="1318" name="Google Shape;1318;p50"/>
          <p:cNvGrpSpPr/>
          <p:nvPr/>
        </p:nvGrpSpPr>
        <p:grpSpPr>
          <a:xfrm rot="-2882640">
            <a:off x="2073624" y="219683"/>
            <a:ext cx="5080133" cy="4411631"/>
            <a:chOff x="3016500" y="2066925"/>
            <a:chExt cx="1577800" cy="1370175"/>
          </a:xfrm>
        </p:grpSpPr>
        <p:sp>
          <p:nvSpPr>
            <p:cNvPr id="1319" name="Google Shape;1319;p50"/>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0"/>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0"/>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0"/>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0"/>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 name="Google Shape;1324;p50"/>
          <p:cNvSpPr/>
          <p:nvPr/>
        </p:nvSpPr>
        <p:spPr>
          <a:xfrm>
            <a:off x="7525550" y="3107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5" name="Google Shape;1325;p50"/>
          <p:cNvGrpSpPr/>
          <p:nvPr/>
        </p:nvGrpSpPr>
        <p:grpSpPr>
          <a:xfrm flipH="1">
            <a:off x="1444287" y="4338475"/>
            <a:ext cx="330501" cy="420623"/>
            <a:chOff x="3828325" y="875775"/>
            <a:chExt cx="330501" cy="420623"/>
          </a:xfrm>
        </p:grpSpPr>
        <p:sp>
          <p:nvSpPr>
            <p:cNvPr id="1326" name="Google Shape;1326;p5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8" name="Google Shape;1338;p50"/>
          <p:cNvSpPr/>
          <p:nvPr/>
        </p:nvSpPr>
        <p:spPr>
          <a:xfrm>
            <a:off x="6891450" y="44856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0"/>
          <p:cNvSpPr/>
          <p:nvPr/>
        </p:nvSpPr>
        <p:spPr>
          <a:xfrm flipH="1">
            <a:off x="644825" y="21102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0" name="Google Shape;1340;p50"/>
          <p:cNvGrpSpPr/>
          <p:nvPr/>
        </p:nvGrpSpPr>
        <p:grpSpPr>
          <a:xfrm>
            <a:off x="6026713" y="448975"/>
            <a:ext cx="330501" cy="420623"/>
            <a:chOff x="3828325" y="875775"/>
            <a:chExt cx="330501" cy="420623"/>
          </a:xfrm>
        </p:grpSpPr>
        <p:sp>
          <p:nvSpPr>
            <p:cNvPr id="1341" name="Google Shape;1341;p5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
    <p:spTree>
      <p:nvGrpSpPr>
        <p:cNvPr id="1353" name="Shape 1353"/>
        <p:cNvGrpSpPr/>
        <p:nvPr/>
      </p:nvGrpSpPr>
      <p:grpSpPr>
        <a:xfrm>
          <a:off x="0" y="0"/>
          <a:ext cx="0" cy="0"/>
          <a:chOff x="0" y="0"/>
          <a:chExt cx="0" cy="0"/>
        </a:xfrm>
      </p:grpSpPr>
      <p:grpSp>
        <p:nvGrpSpPr>
          <p:cNvPr id="1354" name="Google Shape;1354;p51"/>
          <p:cNvGrpSpPr/>
          <p:nvPr/>
        </p:nvGrpSpPr>
        <p:grpSpPr>
          <a:xfrm rot="-9155413">
            <a:off x="389330" y="602832"/>
            <a:ext cx="4967099" cy="4149286"/>
            <a:chOff x="3016500" y="2277900"/>
            <a:chExt cx="1387675" cy="1159200"/>
          </a:xfrm>
        </p:grpSpPr>
        <p:sp>
          <p:nvSpPr>
            <p:cNvPr id="1355" name="Google Shape;1355;p51"/>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1"/>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1"/>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51"/>
          <p:cNvSpPr/>
          <p:nvPr/>
        </p:nvSpPr>
        <p:spPr>
          <a:xfrm>
            <a:off x="7983525" y="11962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1"/>
          <p:cNvSpPr/>
          <p:nvPr/>
        </p:nvSpPr>
        <p:spPr>
          <a:xfrm flipH="1">
            <a:off x="682675" y="36437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1"/>
          <p:cNvSpPr/>
          <p:nvPr/>
        </p:nvSpPr>
        <p:spPr>
          <a:xfrm>
            <a:off x="4619650" y="4248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51"/>
          <p:cNvGrpSpPr/>
          <p:nvPr/>
        </p:nvGrpSpPr>
        <p:grpSpPr>
          <a:xfrm>
            <a:off x="6905414" y="4245823"/>
            <a:ext cx="330501" cy="420581"/>
            <a:chOff x="3828325" y="875775"/>
            <a:chExt cx="330501" cy="420623"/>
          </a:xfrm>
        </p:grpSpPr>
        <p:sp>
          <p:nvSpPr>
            <p:cNvPr id="1362" name="Google Shape;1362;p5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51"/>
          <p:cNvGrpSpPr/>
          <p:nvPr/>
        </p:nvGrpSpPr>
        <p:grpSpPr>
          <a:xfrm>
            <a:off x="1350588" y="424838"/>
            <a:ext cx="330501" cy="420623"/>
            <a:chOff x="3828325" y="875775"/>
            <a:chExt cx="330501" cy="420623"/>
          </a:xfrm>
        </p:grpSpPr>
        <p:sp>
          <p:nvSpPr>
            <p:cNvPr id="1375" name="Google Shape;1375;p5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3">
    <p:spTree>
      <p:nvGrpSpPr>
        <p:cNvPr id="1387" name="Shape 1387"/>
        <p:cNvGrpSpPr/>
        <p:nvPr/>
      </p:nvGrpSpPr>
      <p:grpSpPr>
        <a:xfrm>
          <a:off x="0" y="0"/>
          <a:ext cx="0" cy="0"/>
          <a:chOff x="0" y="0"/>
          <a:chExt cx="0" cy="0"/>
        </a:xfrm>
      </p:grpSpPr>
      <p:grpSp>
        <p:nvGrpSpPr>
          <p:cNvPr id="1388" name="Google Shape;1388;p52"/>
          <p:cNvGrpSpPr/>
          <p:nvPr/>
        </p:nvGrpSpPr>
        <p:grpSpPr>
          <a:xfrm rot="-9029400">
            <a:off x="3477319" y="301567"/>
            <a:ext cx="4966975" cy="4149183"/>
            <a:chOff x="3016500" y="2277900"/>
            <a:chExt cx="1387675" cy="1159200"/>
          </a:xfrm>
        </p:grpSpPr>
        <p:sp>
          <p:nvSpPr>
            <p:cNvPr id="1389" name="Google Shape;1389;p52"/>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2"/>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2"/>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2" name="Google Shape;1392;p52"/>
          <p:cNvSpPr/>
          <p:nvPr/>
        </p:nvSpPr>
        <p:spPr>
          <a:xfrm>
            <a:off x="8106575" y="42064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2"/>
          <p:cNvSpPr/>
          <p:nvPr/>
        </p:nvSpPr>
        <p:spPr>
          <a:xfrm flipH="1">
            <a:off x="578575" y="20345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2"/>
          <p:cNvSpPr/>
          <p:nvPr/>
        </p:nvSpPr>
        <p:spPr>
          <a:xfrm>
            <a:off x="3861450" y="39978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5" name="Google Shape;1395;p52"/>
          <p:cNvGrpSpPr/>
          <p:nvPr/>
        </p:nvGrpSpPr>
        <p:grpSpPr>
          <a:xfrm>
            <a:off x="1424689" y="3891861"/>
            <a:ext cx="330501" cy="420581"/>
            <a:chOff x="3828325" y="875775"/>
            <a:chExt cx="330501" cy="420623"/>
          </a:xfrm>
        </p:grpSpPr>
        <p:sp>
          <p:nvSpPr>
            <p:cNvPr id="1396" name="Google Shape;1396;p5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52"/>
          <p:cNvGrpSpPr/>
          <p:nvPr/>
        </p:nvGrpSpPr>
        <p:grpSpPr>
          <a:xfrm>
            <a:off x="3157038" y="633088"/>
            <a:ext cx="330501" cy="420623"/>
            <a:chOff x="3828325" y="875775"/>
            <a:chExt cx="330501" cy="420623"/>
          </a:xfrm>
        </p:grpSpPr>
        <p:sp>
          <p:nvSpPr>
            <p:cNvPr id="1409" name="Google Shape;1409;p5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1pPr>
            <a:lvl2pPr lvl="1">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2pPr>
            <a:lvl3pPr lvl="2">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3pPr>
            <a:lvl4pPr lvl="3">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4pPr>
            <a:lvl5pPr lvl="4">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5pPr>
            <a:lvl6pPr lvl="5">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6pPr>
            <a:lvl7pPr lvl="6">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7pPr>
            <a:lvl8pPr lvl="7">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8pPr>
            <a:lvl9pPr lvl="8">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Catamaran"/>
              <a:buChar char="●"/>
              <a:defRPr sz="1800">
                <a:solidFill>
                  <a:schemeClr val="dk2"/>
                </a:solidFill>
                <a:latin typeface="Catamaran"/>
                <a:ea typeface="Catamaran"/>
                <a:cs typeface="Catamaran"/>
                <a:sym typeface="Catamaran"/>
              </a:defRPr>
            </a:lvl1pPr>
            <a:lvl2pPr indent="-317500" lvl="1" marL="9144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2pPr>
            <a:lvl3pPr indent="-317500" lvl="2" marL="13716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3pPr>
            <a:lvl4pPr indent="-317500" lvl="3" marL="18288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4pPr>
            <a:lvl5pPr indent="-317500" lvl="4" marL="22860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5pPr>
            <a:lvl6pPr indent="-317500" lvl="5" marL="27432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6pPr>
            <a:lvl7pPr indent="-317500" lvl="6" marL="32004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7pPr>
            <a:lvl8pPr indent="-317500" lvl="7" marL="36576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8pPr>
            <a:lvl9pPr indent="-317500" lvl="8" marL="41148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5"/>
                </a:solidFill>
              </a:defRPr>
            </a:lvl1pPr>
            <a:lvl2pPr lvl="1" algn="r">
              <a:buNone/>
              <a:defRPr sz="1000">
                <a:solidFill>
                  <a:schemeClr val="accent5"/>
                </a:solidFill>
              </a:defRPr>
            </a:lvl2pPr>
            <a:lvl3pPr lvl="2" algn="r">
              <a:buNone/>
              <a:defRPr sz="1000">
                <a:solidFill>
                  <a:schemeClr val="accent5"/>
                </a:solidFill>
              </a:defRPr>
            </a:lvl3pPr>
            <a:lvl4pPr lvl="3" algn="r">
              <a:buNone/>
              <a:defRPr sz="1000">
                <a:solidFill>
                  <a:schemeClr val="accent5"/>
                </a:solidFill>
              </a:defRPr>
            </a:lvl4pPr>
            <a:lvl5pPr lvl="4" algn="r">
              <a:buNone/>
              <a:defRPr sz="1000">
                <a:solidFill>
                  <a:schemeClr val="accent5"/>
                </a:solidFill>
              </a:defRPr>
            </a:lvl5pPr>
            <a:lvl6pPr lvl="5" algn="r">
              <a:buNone/>
              <a:defRPr sz="1000">
                <a:solidFill>
                  <a:schemeClr val="accent5"/>
                </a:solidFill>
              </a:defRPr>
            </a:lvl6pPr>
            <a:lvl7pPr lvl="6" algn="r">
              <a:buNone/>
              <a:defRPr sz="1000">
                <a:solidFill>
                  <a:schemeClr val="accent5"/>
                </a:solidFill>
              </a:defRPr>
            </a:lvl7pPr>
            <a:lvl8pPr lvl="7" algn="r">
              <a:buNone/>
              <a:defRPr sz="1000">
                <a:solidFill>
                  <a:schemeClr val="accent5"/>
                </a:solidFill>
              </a:defRPr>
            </a:lvl8pPr>
            <a:lvl9pPr lvl="8" algn="r">
              <a:buNone/>
              <a:defRPr sz="1000">
                <a:solidFill>
                  <a:schemeClr val="accent5"/>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424" name="Shape 1424"/>
        <p:cNvGrpSpPr/>
        <p:nvPr/>
      </p:nvGrpSpPr>
      <p:grpSpPr>
        <a:xfrm>
          <a:off x="0" y="0"/>
          <a:ext cx="0" cy="0"/>
          <a:chOff x="0" y="0"/>
          <a:chExt cx="0" cy="0"/>
        </a:xfrm>
      </p:grpSpPr>
      <p:sp>
        <p:nvSpPr>
          <p:cNvPr id="1425" name="Google Shape;1425;p53"/>
          <p:cNvSpPr txBox="1"/>
          <p:nvPr>
            <p:ph type="ctrTitle"/>
          </p:nvPr>
        </p:nvSpPr>
        <p:spPr>
          <a:xfrm flipH="1">
            <a:off x="3897175" y="685800"/>
            <a:ext cx="4457400" cy="319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SC1015</a:t>
            </a:r>
            <a:endParaRPr/>
          </a:p>
          <a:p>
            <a:pPr indent="0" lvl="0" marL="0" rtl="0" algn="r">
              <a:spcBef>
                <a:spcPts val="0"/>
              </a:spcBef>
              <a:spcAft>
                <a:spcPts val="0"/>
              </a:spcAft>
              <a:buNone/>
            </a:pPr>
            <a:r>
              <a:rPr lang="en"/>
              <a:t>Mini</a:t>
            </a:r>
            <a:endParaRPr/>
          </a:p>
          <a:p>
            <a:pPr indent="0" lvl="0" marL="0" rtl="0" algn="r">
              <a:spcBef>
                <a:spcPts val="0"/>
              </a:spcBef>
              <a:spcAft>
                <a:spcPts val="0"/>
              </a:spcAft>
              <a:buNone/>
            </a:pPr>
            <a:r>
              <a:rPr lang="en"/>
              <a:t>Project</a:t>
            </a:r>
            <a:endParaRPr/>
          </a:p>
          <a:p>
            <a:pPr indent="0" lvl="0" marL="0" rtl="0" algn="ctr">
              <a:spcBef>
                <a:spcPts val="0"/>
              </a:spcBef>
              <a:spcAft>
                <a:spcPts val="0"/>
              </a:spcAft>
              <a:buNone/>
            </a:pPr>
            <a:r>
              <a:t/>
            </a:r>
            <a:endParaRPr/>
          </a:p>
        </p:txBody>
      </p:sp>
      <p:sp>
        <p:nvSpPr>
          <p:cNvPr id="1426" name="Google Shape;1426;p53"/>
          <p:cNvSpPr txBox="1"/>
          <p:nvPr>
            <p:ph idx="1" type="subTitle"/>
          </p:nvPr>
        </p:nvSpPr>
        <p:spPr>
          <a:xfrm flipH="1">
            <a:off x="4748850" y="3572600"/>
            <a:ext cx="3820500" cy="122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Group 4   </a:t>
            </a:r>
            <a:endParaRPr/>
          </a:p>
          <a:p>
            <a:pPr indent="0" lvl="0" marL="0" rtl="0" algn="r">
              <a:spcBef>
                <a:spcPts val="0"/>
              </a:spcBef>
              <a:spcAft>
                <a:spcPts val="0"/>
              </a:spcAft>
              <a:buNone/>
            </a:pPr>
            <a:r>
              <a:rPr lang="en"/>
              <a:t>Xavier Yeo (U2120239E)</a:t>
            </a:r>
            <a:endParaRPr/>
          </a:p>
          <a:p>
            <a:pPr indent="0" lvl="0" marL="0" rtl="0" algn="r">
              <a:spcBef>
                <a:spcPts val="0"/>
              </a:spcBef>
              <a:spcAft>
                <a:spcPts val="0"/>
              </a:spcAft>
              <a:buNone/>
            </a:pPr>
            <a:r>
              <a:rPr lang="en"/>
              <a:t>Chiam Da Jie (U2121233G)</a:t>
            </a:r>
            <a:endParaRPr/>
          </a:p>
          <a:p>
            <a:pPr indent="0" lvl="0" marL="0" rtl="0" algn="r">
              <a:spcBef>
                <a:spcPts val="0"/>
              </a:spcBef>
              <a:spcAft>
                <a:spcPts val="0"/>
              </a:spcAft>
              <a:buNone/>
            </a:pPr>
            <a:r>
              <a:rPr lang="en"/>
              <a:t>Zack Zhang Hong Ming (U2120777L)</a:t>
            </a:r>
            <a:endParaRPr/>
          </a:p>
        </p:txBody>
      </p:sp>
      <p:grpSp>
        <p:nvGrpSpPr>
          <p:cNvPr id="1427" name="Google Shape;1427;p53"/>
          <p:cNvGrpSpPr/>
          <p:nvPr/>
        </p:nvGrpSpPr>
        <p:grpSpPr>
          <a:xfrm flipH="1">
            <a:off x="357225" y="3158063"/>
            <a:ext cx="3869450" cy="1490625"/>
            <a:chOff x="4502750" y="2935750"/>
            <a:chExt cx="3869450" cy="1490625"/>
          </a:xfrm>
        </p:grpSpPr>
        <p:sp>
          <p:nvSpPr>
            <p:cNvPr id="1428" name="Google Shape;1428;p53"/>
            <p:cNvSpPr/>
            <p:nvPr/>
          </p:nvSpPr>
          <p:spPr>
            <a:xfrm>
              <a:off x="4502750" y="3408050"/>
              <a:ext cx="1275925" cy="1010750"/>
            </a:xfrm>
            <a:custGeom>
              <a:rect b="b" l="l" r="r" t="t"/>
              <a:pathLst>
                <a:path extrusionOk="0" h="40430" w="51037">
                  <a:moveTo>
                    <a:pt x="49970" y="1"/>
                  </a:moveTo>
                  <a:cubicBezTo>
                    <a:pt x="49970" y="1"/>
                    <a:pt x="40196" y="13644"/>
                    <a:pt x="38428" y="16446"/>
                  </a:cubicBezTo>
                  <a:cubicBezTo>
                    <a:pt x="36693" y="19248"/>
                    <a:pt x="32224" y="21182"/>
                    <a:pt x="33191" y="22417"/>
                  </a:cubicBezTo>
                  <a:cubicBezTo>
                    <a:pt x="33191" y="22417"/>
                    <a:pt x="11142" y="36760"/>
                    <a:pt x="10541" y="36794"/>
                  </a:cubicBezTo>
                  <a:cubicBezTo>
                    <a:pt x="9974" y="36827"/>
                    <a:pt x="3136" y="39529"/>
                    <a:pt x="3136" y="39529"/>
                  </a:cubicBezTo>
                  <a:lnTo>
                    <a:pt x="1" y="40429"/>
                  </a:lnTo>
                  <a:lnTo>
                    <a:pt x="3103" y="40129"/>
                  </a:lnTo>
                  <a:lnTo>
                    <a:pt x="10875" y="37361"/>
                  </a:lnTo>
                  <a:lnTo>
                    <a:pt x="33358" y="23417"/>
                  </a:lnTo>
                  <a:cubicBezTo>
                    <a:pt x="33358" y="23417"/>
                    <a:pt x="33649" y="23826"/>
                    <a:pt x="33936" y="23826"/>
                  </a:cubicBezTo>
                  <a:cubicBezTo>
                    <a:pt x="34025" y="23826"/>
                    <a:pt x="34113" y="23787"/>
                    <a:pt x="34192" y="23684"/>
                  </a:cubicBezTo>
                  <a:lnTo>
                    <a:pt x="51037" y="2002"/>
                  </a:lnTo>
                  <a:lnTo>
                    <a:pt x="4997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3"/>
            <p:cNvSpPr/>
            <p:nvPr/>
          </p:nvSpPr>
          <p:spPr>
            <a:xfrm>
              <a:off x="6861925" y="3930925"/>
              <a:ext cx="1386025" cy="246875"/>
            </a:xfrm>
            <a:custGeom>
              <a:rect b="b" l="l" r="r" t="t"/>
              <a:pathLst>
                <a:path extrusionOk="0" h="9875" w="55441">
                  <a:moveTo>
                    <a:pt x="1" y="1"/>
                  </a:moveTo>
                  <a:lnTo>
                    <a:pt x="268" y="1502"/>
                  </a:lnTo>
                  <a:lnTo>
                    <a:pt x="23117" y="9007"/>
                  </a:lnTo>
                  <a:cubicBezTo>
                    <a:pt x="23177" y="9028"/>
                    <a:pt x="23229" y="9038"/>
                    <a:pt x="23273" y="9038"/>
                  </a:cubicBezTo>
                  <a:cubicBezTo>
                    <a:pt x="23576" y="9038"/>
                    <a:pt x="23551" y="8607"/>
                    <a:pt x="23551" y="8607"/>
                  </a:cubicBezTo>
                  <a:lnTo>
                    <a:pt x="23551" y="8607"/>
                  </a:lnTo>
                  <a:lnTo>
                    <a:pt x="46301" y="9874"/>
                  </a:lnTo>
                  <a:lnTo>
                    <a:pt x="53139" y="9107"/>
                  </a:lnTo>
                  <a:lnTo>
                    <a:pt x="55440" y="8340"/>
                  </a:lnTo>
                  <a:lnTo>
                    <a:pt x="52805" y="8740"/>
                  </a:lnTo>
                  <a:cubicBezTo>
                    <a:pt x="52805" y="8740"/>
                    <a:pt x="46668" y="9307"/>
                    <a:pt x="46267" y="9441"/>
                  </a:cubicBezTo>
                  <a:cubicBezTo>
                    <a:pt x="46250" y="9446"/>
                    <a:pt x="46197" y="9449"/>
                    <a:pt x="46111" y="9449"/>
                  </a:cubicBezTo>
                  <a:cubicBezTo>
                    <a:pt x="44055" y="9449"/>
                    <a:pt x="23151" y="7973"/>
                    <a:pt x="23151" y="7973"/>
                  </a:cubicBezTo>
                  <a:cubicBezTo>
                    <a:pt x="23217" y="6939"/>
                    <a:pt x="19115" y="7206"/>
                    <a:pt x="16446" y="6072"/>
                  </a:cubicBezTo>
                  <a:cubicBezTo>
                    <a:pt x="13777" y="4971"/>
                    <a:pt x="1" y="1"/>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3"/>
            <p:cNvSpPr/>
            <p:nvPr/>
          </p:nvSpPr>
          <p:spPr>
            <a:xfrm>
              <a:off x="5204925" y="3682600"/>
              <a:ext cx="815600" cy="655300"/>
            </a:xfrm>
            <a:custGeom>
              <a:rect b="b" l="l" r="r" t="t"/>
              <a:pathLst>
                <a:path extrusionOk="0" h="26212" w="32624">
                  <a:moveTo>
                    <a:pt x="29325" y="1"/>
                  </a:moveTo>
                  <a:cubicBezTo>
                    <a:pt x="28036" y="1"/>
                    <a:pt x="25318" y="860"/>
                    <a:pt x="25318" y="860"/>
                  </a:cubicBezTo>
                  <a:lnTo>
                    <a:pt x="26419" y="2261"/>
                  </a:lnTo>
                  <a:cubicBezTo>
                    <a:pt x="26419" y="2261"/>
                    <a:pt x="28800" y="1698"/>
                    <a:pt x="30114" y="1698"/>
                  </a:cubicBezTo>
                  <a:cubicBezTo>
                    <a:pt x="30580" y="1698"/>
                    <a:pt x="30912" y="1769"/>
                    <a:pt x="30956" y="1961"/>
                  </a:cubicBezTo>
                  <a:cubicBezTo>
                    <a:pt x="31089" y="2695"/>
                    <a:pt x="16712" y="6865"/>
                    <a:pt x="16712" y="6865"/>
                  </a:cubicBezTo>
                  <a:cubicBezTo>
                    <a:pt x="16712" y="6865"/>
                    <a:pt x="15711" y="7065"/>
                    <a:pt x="15278" y="7599"/>
                  </a:cubicBezTo>
                  <a:cubicBezTo>
                    <a:pt x="14844" y="8132"/>
                    <a:pt x="534" y="25745"/>
                    <a:pt x="534" y="25745"/>
                  </a:cubicBezTo>
                  <a:cubicBezTo>
                    <a:pt x="534" y="25745"/>
                    <a:pt x="0" y="25745"/>
                    <a:pt x="801" y="26212"/>
                  </a:cubicBezTo>
                  <a:cubicBezTo>
                    <a:pt x="801" y="26212"/>
                    <a:pt x="14911" y="9033"/>
                    <a:pt x="15645" y="8499"/>
                  </a:cubicBezTo>
                  <a:cubicBezTo>
                    <a:pt x="16345" y="7999"/>
                    <a:pt x="28654" y="4396"/>
                    <a:pt x="30489" y="3696"/>
                  </a:cubicBezTo>
                  <a:cubicBezTo>
                    <a:pt x="32290" y="3029"/>
                    <a:pt x="32457" y="2361"/>
                    <a:pt x="32557" y="1394"/>
                  </a:cubicBezTo>
                  <a:cubicBezTo>
                    <a:pt x="32624" y="427"/>
                    <a:pt x="30689" y="227"/>
                    <a:pt x="29655" y="26"/>
                  </a:cubicBezTo>
                  <a:cubicBezTo>
                    <a:pt x="29561" y="9"/>
                    <a:pt x="29449" y="1"/>
                    <a:pt x="2932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3"/>
            <p:cNvSpPr/>
            <p:nvPr/>
          </p:nvSpPr>
          <p:spPr>
            <a:xfrm>
              <a:off x="5696925" y="2935750"/>
              <a:ext cx="479550" cy="540050"/>
            </a:xfrm>
            <a:custGeom>
              <a:rect b="b" l="l" r="r" t="t"/>
              <a:pathLst>
                <a:path extrusionOk="0" h="21602" w="19182">
                  <a:moveTo>
                    <a:pt x="11373" y="0"/>
                  </a:moveTo>
                  <a:cubicBezTo>
                    <a:pt x="10968" y="0"/>
                    <a:pt x="9908" y="913"/>
                    <a:pt x="9908" y="913"/>
                  </a:cubicBezTo>
                  <a:cubicBezTo>
                    <a:pt x="9908" y="913"/>
                    <a:pt x="1502" y="19026"/>
                    <a:pt x="1068" y="19626"/>
                  </a:cubicBezTo>
                  <a:cubicBezTo>
                    <a:pt x="601" y="20193"/>
                    <a:pt x="1" y="20694"/>
                    <a:pt x="435" y="20994"/>
                  </a:cubicBezTo>
                  <a:cubicBezTo>
                    <a:pt x="696" y="21195"/>
                    <a:pt x="1429" y="21602"/>
                    <a:pt x="2117" y="21602"/>
                  </a:cubicBezTo>
                  <a:cubicBezTo>
                    <a:pt x="2571" y="21602"/>
                    <a:pt x="3005" y="21425"/>
                    <a:pt x="3270" y="20894"/>
                  </a:cubicBezTo>
                  <a:cubicBezTo>
                    <a:pt x="3937" y="19526"/>
                    <a:pt x="11076" y="1614"/>
                    <a:pt x="11076" y="1614"/>
                  </a:cubicBezTo>
                  <a:lnTo>
                    <a:pt x="16012" y="11988"/>
                  </a:lnTo>
                  <a:lnTo>
                    <a:pt x="19181" y="10753"/>
                  </a:lnTo>
                  <a:cubicBezTo>
                    <a:pt x="19181" y="10753"/>
                    <a:pt x="11809" y="179"/>
                    <a:pt x="11442" y="12"/>
                  </a:cubicBezTo>
                  <a:cubicBezTo>
                    <a:pt x="11422" y="4"/>
                    <a:pt x="11399" y="0"/>
                    <a:pt x="113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3"/>
            <p:cNvSpPr/>
            <p:nvPr/>
          </p:nvSpPr>
          <p:spPr>
            <a:xfrm>
              <a:off x="5557675" y="3318725"/>
              <a:ext cx="982400" cy="1107650"/>
            </a:xfrm>
            <a:custGeom>
              <a:rect b="b" l="l" r="r" t="t"/>
              <a:pathLst>
                <a:path extrusionOk="0" h="44306" w="39296">
                  <a:moveTo>
                    <a:pt x="30754" y="0"/>
                  </a:moveTo>
                  <a:cubicBezTo>
                    <a:pt x="30335" y="0"/>
                    <a:pt x="29421" y="1639"/>
                    <a:pt x="29421" y="1639"/>
                  </a:cubicBezTo>
                  <a:cubicBezTo>
                    <a:pt x="29421" y="1639"/>
                    <a:pt x="25452" y="27724"/>
                    <a:pt x="25152" y="28591"/>
                  </a:cubicBezTo>
                  <a:cubicBezTo>
                    <a:pt x="25118" y="28658"/>
                    <a:pt x="25085" y="28758"/>
                    <a:pt x="25052" y="28825"/>
                  </a:cubicBezTo>
                  <a:cubicBezTo>
                    <a:pt x="23350" y="30393"/>
                    <a:pt x="14544" y="38499"/>
                    <a:pt x="13243" y="39366"/>
                  </a:cubicBezTo>
                  <a:cubicBezTo>
                    <a:pt x="11775" y="40333"/>
                    <a:pt x="4804" y="43502"/>
                    <a:pt x="4570" y="43502"/>
                  </a:cubicBezTo>
                  <a:cubicBezTo>
                    <a:pt x="4337" y="43535"/>
                    <a:pt x="0" y="44103"/>
                    <a:pt x="0" y="44103"/>
                  </a:cubicBezTo>
                  <a:cubicBezTo>
                    <a:pt x="0" y="44103"/>
                    <a:pt x="2906" y="44306"/>
                    <a:pt x="4161" y="44306"/>
                  </a:cubicBezTo>
                  <a:cubicBezTo>
                    <a:pt x="4251" y="44306"/>
                    <a:pt x="4332" y="44305"/>
                    <a:pt x="4403" y="44303"/>
                  </a:cubicBezTo>
                  <a:cubicBezTo>
                    <a:pt x="5438" y="44236"/>
                    <a:pt x="12943" y="40367"/>
                    <a:pt x="13743" y="40233"/>
                  </a:cubicBezTo>
                  <a:cubicBezTo>
                    <a:pt x="14377" y="40133"/>
                    <a:pt x="22049" y="33161"/>
                    <a:pt x="24885" y="30593"/>
                  </a:cubicBezTo>
                  <a:cubicBezTo>
                    <a:pt x="25161" y="30731"/>
                    <a:pt x="25429" y="31049"/>
                    <a:pt x="25664" y="31049"/>
                  </a:cubicBezTo>
                  <a:cubicBezTo>
                    <a:pt x="25883" y="31049"/>
                    <a:pt x="26074" y="30774"/>
                    <a:pt x="26219" y="29826"/>
                  </a:cubicBezTo>
                  <a:cubicBezTo>
                    <a:pt x="26553" y="27891"/>
                    <a:pt x="30822" y="2173"/>
                    <a:pt x="30822" y="2173"/>
                  </a:cubicBezTo>
                  <a:lnTo>
                    <a:pt x="36260" y="8444"/>
                  </a:lnTo>
                  <a:cubicBezTo>
                    <a:pt x="36624" y="8864"/>
                    <a:pt x="37123" y="9066"/>
                    <a:pt x="37619" y="9066"/>
                  </a:cubicBezTo>
                  <a:cubicBezTo>
                    <a:pt x="38305" y="9066"/>
                    <a:pt x="38985" y="8679"/>
                    <a:pt x="39295" y="7943"/>
                  </a:cubicBezTo>
                  <a:cubicBezTo>
                    <a:pt x="39295" y="7943"/>
                    <a:pt x="31223" y="71"/>
                    <a:pt x="30789" y="4"/>
                  </a:cubicBezTo>
                  <a:cubicBezTo>
                    <a:pt x="30778" y="2"/>
                    <a:pt x="30766" y="0"/>
                    <a:pt x="3075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3"/>
            <p:cNvSpPr/>
            <p:nvPr/>
          </p:nvSpPr>
          <p:spPr>
            <a:xfrm>
              <a:off x="5302500" y="3452550"/>
              <a:ext cx="554575" cy="130650"/>
            </a:xfrm>
            <a:custGeom>
              <a:rect b="b" l="l" r="r" t="t"/>
              <a:pathLst>
                <a:path extrusionOk="0" h="5226" w="22183">
                  <a:moveTo>
                    <a:pt x="3006" y="1"/>
                  </a:moveTo>
                  <a:cubicBezTo>
                    <a:pt x="1083" y="1"/>
                    <a:pt x="0" y="255"/>
                    <a:pt x="0" y="255"/>
                  </a:cubicBezTo>
                  <a:cubicBezTo>
                    <a:pt x="0" y="255"/>
                    <a:pt x="828" y="160"/>
                    <a:pt x="2148" y="160"/>
                  </a:cubicBezTo>
                  <a:cubicBezTo>
                    <a:pt x="4233" y="160"/>
                    <a:pt x="7548" y="398"/>
                    <a:pt x="10774" y="1623"/>
                  </a:cubicBezTo>
                  <a:cubicBezTo>
                    <a:pt x="14577" y="3057"/>
                    <a:pt x="20581" y="5226"/>
                    <a:pt x="20581" y="5226"/>
                  </a:cubicBezTo>
                  <a:lnTo>
                    <a:pt x="22183" y="5226"/>
                  </a:lnTo>
                  <a:cubicBezTo>
                    <a:pt x="22183" y="5226"/>
                    <a:pt x="17980" y="3424"/>
                    <a:pt x="11208" y="1323"/>
                  </a:cubicBezTo>
                  <a:cubicBezTo>
                    <a:pt x="7778" y="264"/>
                    <a:pt x="4959" y="1"/>
                    <a:pt x="3006"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3"/>
            <p:cNvSpPr/>
            <p:nvPr/>
          </p:nvSpPr>
          <p:spPr>
            <a:xfrm>
              <a:off x="5352525" y="3337825"/>
              <a:ext cx="526225" cy="216200"/>
            </a:xfrm>
            <a:custGeom>
              <a:rect b="b" l="l" r="r" t="t"/>
              <a:pathLst>
                <a:path extrusionOk="0" h="8648" w="21049">
                  <a:moveTo>
                    <a:pt x="323" y="0"/>
                  </a:moveTo>
                  <a:cubicBezTo>
                    <a:pt x="112" y="0"/>
                    <a:pt x="0" y="8"/>
                    <a:pt x="0" y="8"/>
                  </a:cubicBezTo>
                  <a:cubicBezTo>
                    <a:pt x="0" y="8"/>
                    <a:pt x="5538" y="308"/>
                    <a:pt x="10408" y="3176"/>
                  </a:cubicBezTo>
                  <a:cubicBezTo>
                    <a:pt x="13877" y="5211"/>
                    <a:pt x="19448" y="8380"/>
                    <a:pt x="19448" y="8380"/>
                  </a:cubicBezTo>
                  <a:lnTo>
                    <a:pt x="21049" y="8647"/>
                  </a:lnTo>
                  <a:cubicBezTo>
                    <a:pt x="21049" y="8647"/>
                    <a:pt x="17179" y="6145"/>
                    <a:pt x="10875" y="2943"/>
                  </a:cubicBezTo>
                  <a:cubicBezTo>
                    <a:pt x="5529" y="214"/>
                    <a:pt x="1465" y="0"/>
                    <a:pt x="323" y="0"/>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3"/>
            <p:cNvSpPr/>
            <p:nvPr/>
          </p:nvSpPr>
          <p:spPr>
            <a:xfrm>
              <a:off x="6430800" y="3478100"/>
              <a:ext cx="275225" cy="801425"/>
            </a:xfrm>
            <a:custGeom>
              <a:rect b="b" l="l" r="r" t="t"/>
              <a:pathLst>
                <a:path extrusionOk="0" h="32057" w="11009">
                  <a:moveTo>
                    <a:pt x="1101" y="1"/>
                  </a:moveTo>
                  <a:lnTo>
                    <a:pt x="0" y="901"/>
                  </a:lnTo>
                  <a:cubicBezTo>
                    <a:pt x="0" y="901"/>
                    <a:pt x="8506" y="30689"/>
                    <a:pt x="8473" y="31323"/>
                  </a:cubicBezTo>
                  <a:cubicBezTo>
                    <a:pt x="8473" y="31718"/>
                    <a:pt x="8538" y="31997"/>
                    <a:pt x="8724" y="31997"/>
                  </a:cubicBezTo>
                  <a:cubicBezTo>
                    <a:pt x="8837" y="31997"/>
                    <a:pt x="8993" y="31895"/>
                    <a:pt x="9207" y="31657"/>
                  </a:cubicBezTo>
                  <a:cubicBezTo>
                    <a:pt x="9807" y="31023"/>
                    <a:pt x="11008" y="32057"/>
                    <a:pt x="9474" y="29588"/>
                  </a:cubicBezTo>
                  <a:cubicBezTo>
                    <a:pt x="7939" y="27153"/>
                    <a:pt x="1101" y="1"/>
                    <a:pt x="110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3"/>
            <p:cNvSpPr/>
            <p:nvPr/>
          </p:nvSpPr>
          <p:spPr>
            <a:xfrm>
              <a:off x="6649275" y="4253650"/>
              <a:ext cx="1200050" cy="165775"/>
            </a:xfrm>
            <a:custGeom>
              <a:rect b="b" l="l" r="r" t="t"/>
              <a:pathLst>
                <a:path extrusionOk="0" h="6631" w="48002">
                  <a:moveTo>
                    <a:pt x="401" y="1"/>
                  </a:moveTo>
                  <a:lnTo>
                    <a:pt x="1" y="901"/>
                  </a:lnTo>
                  <a:cubicBezTo>
                    <a:pt x="1" y="901"/>
                    <a:pt x="35159" y="6505"/>
                    <a:pt x="35960" y="6605"/>
                  </a:cubicBezTo>
                  <a:cubicBezTo>
                    <a:pt x="36101" y="6623"/>
                    <a:pt x="36568" y="6630"/>
                    <a:pt x="37240" y="6630"/>
                  </a:cubicBezTo>
                  <a:cubicBezTo>
                    <a:pt x="40378" y="6630"/>
                    <a:pt x="48002" y="6472"/>
                    <a:pt x="48002" y="6472"/>
                  </a:cubicBezTo>
                  <a:cubicBezTo>
                    <a:pt x="48002" y="6472"/>
                    <a:pt x="36994" y="6339"/>
                    <a:pt x="36193" y="6172"/>
                  </a:cubicBezTo>
                  <a:cubicBezTo>
                    <a:pt x="35426" y="6038"/>
                    <a:pt x="401" y="1"/>
                    <a:pt x="40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3"/>
            <p:cNvSpPr/>
            <p:nvPr/>
          </p:nvSpPr>
          <p:spPr>
            <a:xfrm>
              <a:off x="6503350" y="3404725"/>
              <a:ext cx="276050" cy="801425"/>
            </a:xfrm>
            <a:custGeom>
              <a:rect b="b" l="l" r="r" t="t"/>
              <a:pathLst>
                <a:path extrusionOk="0" h="32057" w="11042">
                  <a:moveTo>
                    <a:pt x="1134" y="0"/>
                  </a:moveTo>
                  <a:lnTo>
                    <a:pt x="0" y="901"/>
                  </a:lnTo>
                  <a:cubicBezTo>
                    <a:pt x="0" y="901"/>
                    <a:pt x="8540" y="30689"/>
                    <a:pt x="8506" y="31356"/>
                  </a:cubicBezTo>
                  <a:cubicBezTo>
                    <a:pt x="8486" y="31744"/>
                    <a:pt x="8553" y="32007"/>
                    <a:pt x="8739" y="32007"/>
                  </a:cubicBezTo>
                  <a:cubicBezTo>
                    <a:pt x="8856" y="32007"/>
                    <a:pt x="9020" y="31902"/>
                    <a:pt x="9240" y="31656"/>
                  </a:cubicBezTo>
                  <a:cubicBezTo>
                    <a:pt x="9807" y="31056"/>
                    <a:pt x="11042" y="32056"/>
                    <a:pt x="9474" y="29621"/>
                  </a:cubicBezTo>
                  <a:cubicBezTo>
                    <a:pt x="7939" y="27153"/>
                    <a:pt x="1134" y="0"/>
                    <a:pt x="113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3"/>
            <p:cNvSpPr/>
            <p:nvPr/>
          </p:nvSpPr>
          <p:spPr>
            <a:xfrm>
              <a:off x="6722675" y="4181100"/>
              <a:ext cx="1277600" cy="226725"/>
            </a:xfrm>
            <a:custGeom>
              <a:rect b="b" l="l" r="r" t="t"/>
              <a:pathLst>
                <a:path extrusionOk="0" h="9069" w="51104">
                  <a:moveTo>
                    <a:pt x="367" y="1"/>
                  </a:moveTo>
                  <a:lnTo>
                    <a:pt x="0" y="868"/>
                  </a:lnTo>
                  <a:cubicBezTo>
                    <a:pt x="0" y="868"/>
                    <a:pt x="38228" y="8940"/>
                    <a:pt x="39061" y="9040"/>
                  </a:cubicBezTo>
                  <a:cubicBezTo>
                    <a:pt x="39222" y="9061"/>
                    <a:pt x="39799" y="9069"/>
                    <a:pt x="40621" y="9069"/>
                  </a:cubicBezTo>
                  <a:cubicBezTo>
                    <a:pt x="43909" y="9069"/>
                    <a:pt x="51103" y="8940"/>
                    <a:pt x="51103" y="8940"/>
                  </a:cubicBezTo>
                  <a:cubicBezTo>
                    <a:pt x="51103" y="8940"/>
                    <a:pt x="40096" y="8807"/>
                    <a:pt x="39295" y="8640"/>
                  </a:cubicBezTo>
                  <a:cubicBezTo>
                    <a:pt x="38528" y="8473"/>
                    <a:pt x="367"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3"/>
            <p:cNvSpPr/>
            <p:nvPr/>
          </p:nvSpPr>
          <p:spPr>
            <a:xfrm>
              <a:off x="6515025" y="3430575"/>
              <a:ext cx="381950" cy="533475"/>
            </a:xfrm>
            <a:custGeom>
              <a:rect b="b" l="l" r="r" t="t"/>
              <a:pathLst>
                <a:path extrusionOk="0" h="21339" w="15278">
                  <a:moveTo>
                    <a:pt x="0" y="0"/>
                  </a:moveTo>
                  <a:lnTo>
                    <a:pt x="1702" y="4237"/>
                  </a:lnTo>
                  <a:cubicBezTo>
                    <a:pt x="1702" y="4237"/>
                    <a:pt x="12876" y="21115"/>
                    <a:pt x="13510" y="21315"/>
                  </a:cubicBezTo>
                  <a:cubicBezTo>
                    <a:pt x="13560" y="21331"/>
                    <a:pt x="13611" y="21339"/>
                    <a:pt x="13662" y="21339"/>
                  </a:cubicBezTo>
                  <a:cubicBezTo>
                    <a:pt x="14252" y="21339"/>
                    <a:pt x="14860" y="20334"/>
                    <a:pt x="15044" y="19781"/>
                  </a:cubicBezTo>
                  <a:cubicBezTo>
                    <a:pt x="15278" y="19181"/>
                    <a:pt x="14077" y="19681"/>
                    <a:pt x="10808" y="15111"/>
                  </a:cubicBezTo>
                  <a:cubicBezTo>
                    <a:pt x="7573" y="10541"/>
                    <a:pt x="1" y="1"/>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3"/>
            <p:cNvSpPr/>
            <p:nvPr/>
          </p:nvSpPr>
          <p:spPr>
            <a:xfrm>
              <a:off x="6970350" y="3888400"/>
              <a:ext cx="1401850" cy="148750"/>
            </a:xfrm>
            <a:custGeom>
              <a:rect b="b" l="l" r="r" t="t"/>
              <a:pathLst>
                <a:path extrusionOk="0" h="5950" w="56074">
                  <a:moveTo>
                    <a:pt x="0" y="0"/>
                  </a:moveTo>
                  <a:lnTo>
                    <a:pt x="467" y="1435"/>
                  </a:lnTo>
                  <a:lnTo>
                    <a:pt x="24084" y="5938"/>
                  </a:lnTo>
                  <a:cubicBezTo>
                    <a:pt x="24122" y="5946"/>
                    <a:pt x="24156" y="5950"/>
                    <a:pt x="24188" y="5950"/>
                  </a:cubicBezTo>
                  <a:cubicBezTo>
                    <a:pt x="24541" y="5950"/>
                    <a:pt x="24484" y="5471"/>
                    <a:pt x="24484" y="5471"/>
                  </a:cubicBezTo>
                  <a:lnTo>
                    <a:pt x="47201" y="3770"/>
                  </a:lnTo>
                  <a:lnTo>
                    <a:pt x="53872" y="2135"/>
                  </a:lnTo>
                  <a:lnTo>
                    <a:pt x="56074" y="1068"/>
                  </a:lnTo>
                  <a:lnTo>
                    <a:pt x="56074" y="1068"/>
                  </a:lnTo>
                  <a:lnTo>
                    <a:pt x="53505" y="1835"/>
                  </a:lnTo>
                  <a:cubicBezTo>
                    <a:pt x="53505" y="1835"/>
                    <a:pt x="47501" y="3169"/>
                    <a:pt x="47101" y="3369"/>
                  </a:cubicBezTo>
                  <a:cubicBezTo>
                    <a:pt x="46700" y="3570"/>
                    <a:pt x="24017" y="4904"/>
                    <a:pt x="24017" y="4904"/>
                  </a:cubicBezTo>
                  <a:cubicBezTo>
                    <a:pt x="23917" y="3870"/>
                    <a:pt x="19881" y="4637"/>
                    <a:pt x="17113" y="3903"/>
                  </a:cubicBezTo>
                  <a:cubicBezTo>
                    <a:pt x="14311" y="3136"/>
                    <a:pt x="1" y="0"/>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3"/>
            <p:cNvSpPr/>
            <p:nvPr/>
          </p:nvSpPr>
          <p:spPr>
            <a:xfrm>
              <a:off x="6561725" y="3437250"/>
              <a:ext cx="441175" cy="484775"/>
            </a:xfrm>
            <a:custGeom>
              <a:rect b="b" l="l" r="r" t="t"/>
              <a:pathLst>
                <a:path extrusionOk="0" h="19391" w="17647">
                  <a:moveTo>
                    <a:pt x="0" y="0"/>
                  </a:moveTo>
                  <a:lnTo>
                    <a:pt x="2235" y="3970"/>
                  </a:lnTo>
                  <a:cubicBezTo>
                    <a:pt x="2235" y="3970"/>
                    <a:pt x="15478" y="19281"/>
                    <a:pt x="16145" y="19381"/>
                  </a:cubicBezTo>
                  <a:cubicBezTo>
                    <a:pt x="16179" y="19387"/>
                    <a:pt x="16212" y="19391"/>
                    <a:pt x="16245" y="19391"/>
                  </a:cubicBezTo>
                  <a:cubicBezTo>
                    <a:pt x="16865" y="19391"/>
                    <a:pt x="17353" y="18248"/>
                    <a:pt x="17479" y="17646"/>
                  </a:cubicBezTo>
                  <a:cubicBezTo>
                    <a:pt x="17646" y="17046"/>
                    <a:pt x="16512" y="17679"/>
                    <a:pt x="12676" y="13576"/>
                  </a:cubicBezTo>
                  <a:cubicBezTo>
                    <a:pt x="8840" y="9474"/>
                    <a:pt x="1" y="1"/>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3"/>
            <p:cNvSpPr/>
            <p:nvPr/>
          </p:nvSpPr>
          <p:spPr>
            <a:xfrm>
              <a:off x="6818575" y="3041125"/>
              <a:ext cx="1448550" cy="277850"/>
            </a:xfrm>
            <a:custGeom>
              <a:rect b="b" l="l" r="r" t="t"/>
              <a:pathLst>
                <a:path extrusionOk="0" h="11114" w="57942">
                  <a:moveTo>
                    <a:pt x="55415" y="0"/>
                  </a:moveTo>
                  <a:cubicBezTo>
                    <a:pt x="49159" y="0"/>
                    <a:pt x="15351" y="6271"/>
                    <a:pt x="0" y="7072"/>
                  </a:cubicBezTo>
                  <a:cubicBezTo>
                    <a:pt x="0" y="7072"/>
                    <a:pt x="10359" y="11114"/>
                    <a:pt x="26425" y="11114"/>
                  </a:cubicBezTo>
                  <a:cubicBezTo>
                    <a:pt x="27317" y="11114"/>
                    <a:pt x="28228" y="11101"/>
                    <a:pt x="29154" y="11075"/>
                  </a:cubicBezTo>
                  <a:cubicBezTo>
                    <a:pt x="46767" y="10541"/>
                    <a:pt x="57942" y="1335"/>
                    <a:pt x="56374" y="134"/>
                  </a:cubicBezTo>
                  <a:cubicBezTo>
                    <a:pt x="56257" y="43"/>
                    <a:pt x="55929" y="0"/>
                    <a:pt x="5541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3"/>
            <p:cNvSpPr/>
            <p:nvPr/>
          </p:nvSpPr>
          <p:spPr>
            <a:xfrm>
              <a:off x="6640100" y="3296300"/>
              <a:ext cx="374475" cy="340700"/>
            </a:xfrm>
            <a:custGeom>
              <a:rect b="b" l="l" r="r" t="t"/>
              <a:pathLst>
                <a:path extrusionOk="0" h="13628" w="14979">
                  <a:moveTo>
                    <a:pt x="4971" y="1"/>
                  </a:moveTo>
                  <a:lnTo>
                    <a:pt x="1" y="3070"/>
                  </a:lnTo>
                  <a:cubicBezTo>
                    <a:pt x="3934" y="9016"/>
                    <a:pt x="11043" y="13628"/>
                    <a:pt x="12313" y="13628"/>
                  </a:cubicBezTo>
                  <a:cubicBezTo>
                    <a:pt x="12389" y="13628"/>
                    <a:pt x="12444" y="13611"/>
                    <a:pt x="12476" y="13577"/>
                  </a:cubicBezTo>
                  <a:cubicBezTo>
                    <a:pt x="13044" y="12977"/>
                    <a:pt x="14978" y="5138"/>
                    <a:pt x="14978" y="5138"/>
                  </a:cubicBezTo>
                  <a:lnTo>
                    <a:pt x="4971"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3"/>
            <p:cNvSpPr/>
            <p:nvPr/>
          </p:nvSpPr>
          <p:spPr>
            <a:xfrm>
              <a:off x="7674175" y="3391375"/>
              <a:ext cx="550425" cy="188500"/>
            </a:xfrm>
            <a:custGeom>
              <a:rect b="b" l="l" r="r" t="t"/>
              <a:pathLst>
                <a:path extrusionOk="0" h="7540" w="22017">
                  <a:moveTo>
                    <a:pt x="12603" y="1"/>
                  </a:moveTo>
                  <a:cubicBezTo>
                    <a:pt x="7067" y="1"/>
                    <a:pt x="1" y="3336"/>
                    <a:pt x="1" y="3336"/>
                  </a:cubicBezTo>
                  <a:lnTo>
                    <a:pt x="3170" y="7539"/>
                  </a:lnTo>
                  <a:cubicBezTo>
                    <a:pt x="6172" y="7139"/>
                    <a:pt x="22016" y="5204"/>
                    <a:pt x="17280" y="1335"/>
                  </a:cubicBezTo>
                  <a:cubicBezTo>
                    <a:pt x="16095" y="365"/>
                    <a:pt x="14432" y="1"/>
                    <a:pt x="12603"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3"/>
            <p:cNvSpPr/>
            <p:nvPr/>
          </p:nvSpPr>
          <p:spPr>
            <a:xfrm>
              <a:off x="7278900" y="3474775"/>
              <a:ext cx="570425" cy="209275"/>
            </a:xfrm>
            <a:custGeom>
              <a:rect b="b" l="l" r="r" t="t"/>
              <a:pathLst>
                <a:path extrusionOk="0" h="8371" w="22817">
                  <a:moveTo>
                    <a:pt x="15812" y="0"/>
                  </a:moveTo>
                  <a:lnTo>
                    <a:pt x="0" y="3036"/>
                  </a:lnTo>
                  <a:lnTo>
                    <a:pt x="968" y="8173"/>
                  </a:lnTo>
                  <a:cubicBezTo>
                    <a:pt x="1288" y="8310"/>
                    <a:pt x="1920" y="8370"/>
                    <a:pt x="2772" y="8370"/>
                  </a:cubicBezTo>
                  <a:cubicBezTo>
                    <a:pt x="7519" y="8370"/>
                    <a:pt x="19076" y="6489"/>
                    <a:pt x="21282" y="5471"/>
                  </a:cubicBezTo>
                  <a:cubicBezTo>
                    <a:pt x="22817" y="4770"/>
                    <a:pt x="15812" y="0"/>
                    <a:pt x="15812"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3"/>
            <p:cNvSpPr/>
            <p:nvPr/>
          </p:nvSpPr>
          <p:spPr>
            <a:xfrm>
              <a:off x="6875275" y="3416400"/>
              <a:ext cx="514875" cy="301275"/>
            </a:xfrm>
            <a:custGeom>
              <a:rect b="b" l="l" r="r" t="t"/>
              <a:pathLst>
                <a:path extrusionOk="0" h="12051" w="20595">
                  <a:moveTo>
                    <a:pt x="2302" y="0"/>
                  </a:moveTo>
                  <a:lnTo>
                    <a:pt x="1" y="5704"/>
                  </a:lnTo>
                  <a:cubicBezTo>
                    <a:pt x="1" y="5704"/>
                    <a:pt x="6405" y="11075"/>
                    <a:pt x="17113" y="12042"/>
                  </a:cubicBezTo>
                  <a:cubicBezTo>
                    <a:pt x="17174" y="12048"/>
                    <a:pt x="17234" y="12051"/>
                    <a:pt x="17291" y="12051"/>
                  </a:cubicBezTo>
                  <a:cubicBezTo>
                    <a:pt x="20594" y="12051"/>
                    <a:pt x="16145" y="2702"/>
                    <a:pt x="16145" y="2702"/>
                  </a:cubicBezTo>
                  <a:lnTo>
                    <a:pt x="2302"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3"/>
            <p:cNvSpPr/>
            <p:nvPr/>
          </p:nvSpPr>
          <p:spPr>
            <a:xfrm>
              <a:off x="5969625" y="3040825"/>
              <a:ext cx="954875" cy="549250"/>
            </a:xfrm>
            <a:custGeom>
              <a:rect b="b" l="l" r="r" t="t"/>
              <a:pathLst>
                <a:path extrusionOk="0" h="21970" w="38195">
                  <a:moveTo>
                    <a:pt x="19350" y="0"/>
                  </a:moveTo>
                  <a:cubicBezTo>
                    <a:pt x="18728" y="0"/>
                    <a:pt x="18114" y="36"/>
                    <a:pt x="17513" y="112"/>
                  </a:cubicBezTo>
                  <a:cubicBezTo>
                    <a:pt x="8607" y="1247"/>
                    <a:pt x="1" y="11154"/>
                    <a:pt x="67" y="13522"/>
                  </a:cubicBezTo>
                  <a:cubicBezTo>
                    <a:pt x="134" y="15890"/>
                    <a:pt x="568" y="19693"/>
                    <a:pt x="5305" y="20193"/>
                  </a:cubicBezTo>
                  <a:cubicBezTo>
                    <a:pt x="8859" y="20559"/>
                    <a:pt x="15198" y="21969"/>
                    <a:pt x="19444" y="21969"/>
                  </a:cubicBezTo>
                  <a:cubicBezTo>
                    <a:pt x="20618" y="21969"/>
                    <a:pt x="21632" y="21862"/>
                    <a:pt x="22383" y="21594"/>
                  </a:cubicBezTo>
                  <a:cubicBezTo>
                    <a:pt x="25853" y="20327"/>
                    <a:pt x="38195" y="6817"/>
                    <a:pt x="38195" y="6817"/>
                  </a:cubicBezTo>
                  <a:cubicBezTo>
                    <a:pt x="38195" y="6817"/>
                    <a:pt x="27955" y="0"/>
                    <a:pt x="1935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3"/>
            <p:cNvSpPr/>
            <p:nvPr/>
          </p:nvSpPr>
          <p:spPr>
            <a:xfrm>
              <a:off x="6010500" y="3446400"/>
              <a:ext cx="515375" cy="143675"/>
            </a:xfrm>
            <a:custGeom>
              <a:rect b="b" l="l" r="r" t="t"/>
              <a:pathLst>
                <a:path extrusionOk="0" h="5747" w="20615">
                  <a:moveTo>
                    <a:pt x="868" y="1"/>
                  </a:moveTo>
                  <a:lnTo>
                    <a:pt x="0" y="2303"/>
                  </a:lnTo>
                  <a:cubicBezTo>
                    <a:pt x="801" y="3137"/>
                    <a:pt x="1935" y="3770"/>
                    <a:pt x="3670" y="3970"/>
                  </a:cubicBezTo>
                  <a:cubicBezTo>
                    <a:pt x="7237" y="4314"/>
                    <a:pt x="13567" y="5746"/>
                    <a:pt x="17802" y="5746"/>
                  </a:cubicBezTo>
                  <a:cubicBezTo>
                    <a:pt x="18913" y="5746"/>
                    <a:pt x="19880" y="5647"/>
                    <a:pt x="20615" y="5405"/>
                  </a:cubicBezTo>
                  <a:cubicBezTo>
                    <a:pt x="18113" y="4871"/>
                    <a:pt x="15578" y="4437"/>
                    <a:pt x="13010" y="4104"/>
                  </a:cubicBezTo>
                  <a:cubicBezTo>
                    <a:pt x="10541" y="3804"/>
                    <a:pt x="8073" y="3570"/>
                    <a:pt x="5738" y="2770"/>
                  </a:cubicBezTo>
                  <a:cubicBezTo>
                    <a:pt x="3936" y="2136"/>
                    <a:pt x="2302" y="1202"/>
                    <a:pt x="86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3"/>
            <p:cNvSpPr/>
            <p:nvPr/>
          </p:nvSpPr>
          <p:spPr>
            <a:xfrm>
              <a:off x="6640100" y="3296300"/>
              <a:ext cx="1481100" cy="300100"/>
            </a:xfrm>
            <a:custGeom>
              <a:rect b="b" l="l" r="r" t="t"/>
              <a:pathLst>
                <a:path extrusionOk="0" h="12004" w="59244">
                  <a:moveTo>
                    <a:pt x="4971" y="1"/>
                  </a:moveTo>
                  <a:lnTo>
                    <a:pt x="1" y="3070"/>
                  </a:lnTo>
                  <a:cubicBezTo>
                    <a:pt x="1202" y="4904"/>
                    <a:pt x="2703" y="6572"/>
                    <a:pt x="4237" y="8040"/>
                  </a:cubicBezTo>
                  <a:cubicBezTo>
                    <a:pt x="3870" y="7273"/>
                    <a:pt x="3570" y="6472"/>
                    <a:pt x="3370" y="5605"/>
                  </a:cubicBezTo>
                  <a:cubicBezTo>
                    <a:pt x="4004" y="4837"/>
                    <a:pt x="4771" y="4804"/>
                    <a:pt x="5605" y="4270"/>
                  </a:cubicBezTo>
                  <a:cubicBezTo>
                    <a:pt x="11526" y="9351"/>
                    <a:pt x="19375" y="12004"/>
                    <a:pt x="29173" y="12004"/>
                  </a:cubicBezTo>
                  <a:cubicBezTo>
                    <a:pt x="37646" y="12004"/>
                    <a:pt x="47576" y="10020"/>
                    <a:pt x="58976" y="5905"/>
                  </a:cubicBezTo>
                  <a:cubicBezTo>
                    <a:pt x="59076" y="5872"/>
                    <a:pt x="59176" y="5805"/>
                    <a:pt x="59243" y="5771"/>
                  </a:cubicBezTo>
                  <a:cubicBezTo>
                    <a:pt x="59110" y="5571"/>
                    <a:pt x="58910" y="5338"/>
                    <a:pt x="58643" y="5138"/>
                  </a:cubicBezTo>
                  <a:cubicBezTo>
                    <a:pt x="57458" y="4168"/>
                    <a:pt x="55795" y="3804"/>
                    <a:pt x="53966" y="3804"/>
                  </a:cubicBezTo>
                  <a:cubicBezTo>
                    <a:pt x="48430" y="3804"/>
                    <a:pt x="41364" y="7139"/>
                    <a:pt x="41364" y="7139"/>
                  </a:cubicBezTo>
                  <a:lnTo>
                    <a:pt x="26620" y="9974"/>
                  </a:lnTo>
                  <a:cubicBezTo>
                    <a:pt x="26053" y="8573"/>
                    <a:pt x="25552" y="7506"/>
                    <a:pt x="25552" y="7506"/>
                  </a:cubicBezTo>
                  <a:lnTo>
                    <a:pt x="14878" y="5438"/>
                  </a:lnTo>
                  <a:cubicBezTo>
                    <a:pt x="14945" y="5238"/>
                    <a:pt x="14978" y="5138"/>
                    <a:pt x="14978" y="5138"/>
                  </a:cubicBezTo>
                  <a:lnTo>
                    <a:pt x="497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3"/>
            <p:cNvSpPr/>
            <p:nvPr/>
          </p:nvSpPr>
          <p:spPr>
            <a:xfrm>
              <a:off x="6713500" y="3211250"/>
              <a:ext cx="1615350" cy="374475"/>
            </a:xfrm>
            <a:custGeom>
              <a:rect b="b" l="l" r="r" t="t"/>
              <a:pathLst>
                <a:path extrusionOk="0" h="14979" w="64614">
                  <a:moveTo>
                    <a:pt x="8440" y="0"/>
                  </a:moveTo>
                  <a:lnTo>
                    <a:pt x="0" y="4170"/>
                  </a:lnTo>
                  <a:cubicBezTo>
                    <a:pt x="0" y="4170"/>
                    <a:pt x="10610" y="14978"/>
                    <a:pt x="24888" y="14978"/>
                  </a:cubicBezTo>
                  <a:cubicBezTo>
                    <a:pt x="24954" y="14978"/>
                    <a:pt x="25019" y="14978"/>
                    <a:pt x="25085" y="14978"/>
                  </a:cubicBezTo>
                  <a:cubicBezTo>
                    <a:pt x="39462" y="14911"/>
                    <a:pt x="64613" y="8606"/>
                    <a:pt x="61077" y="6105"/>
                  </a:cubicBezTo>
                  <a:cubicBezTo>
                    <a:pt x="57575" y="3636"/>
                    <a:pt x="8440" y="0"/>
                    <a:pt x="844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3"/>
            <p:cNvSpPr/>
            <p:nvPr/>
          </p:nvSpPr>
          <p:spPr>
            <a:xfrm>
              <a:off x="5806200" y="3441200"/>
              <a:ext cx="273525" cy="306925"/>
            </a:xfrm>
            <a:custGeom>
              <a:rect b="b" l="l" r="r" t="t"/>
              <a:pathLst>
                <a:path extrusionOk="0" h="12277" w="10941">
                  <a:moveTo>
                    <a:pt x="7526" y="0"/>
                  </a:moveTo>
                  <a:cubicBezTo>
                    <a:pt x="5601" y="0"/>
                    <a:pt x="2855" y="155"/>
                    <a:pt x="2502" y="309"/>
                  </a:cubicBezTo>
                  <a:cubicBezTo>
                    <a:pt x="1968" y="576"/>
                    <a:pt x="200" y="9049"/>
                    <a:pt x="66" y="10750"/>
                  </a:cubicBezTo>
                  <a:cubicBezTo>
                    <a:pt x="1" y="11607"/>
                    <a:pt x="797" y="12276"/>
                    <a:pt x="2079" y="12276"/>
                  </a:cubicBezTo>
                  <a:cubicBezTo>
                    <a:pt x="3392" y="12276"/>
                    <a:pt x="5214" y="11573"/>
                    <a:pt x="7138" y="9649"/>
                  </a:cubicBezTo>
                  <a:cubicBezTo>
                    <a:pt x="10941" y="5846"/>
                    <a:pt x="9406" y="142"/>
                    <a:pt x="9406" y="142"/>
                  </a:cubicBezTo>
                  <a:cubicBezTo>
                    <a:pt x="9282" y="41"/>
                    <a:pt x="8512" y="0"/>
                    <a:pt x="75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3"/>
            <p:cNvSpPr/>
            <p:nvPr/>
          </p:nvSpPr>
          <p:spPr>
            <a:xfrm>
              <a:off x="5848700" y="3461600"/>
              <a:ext cx="158475" cy="195075"/>
            </a:xfrm>
            <a:custGeom>
              <a:rect b="b" l="l" r="r" t="t"/>
              <a:pathLst>
                <a:path extrusionOk="0" h="7803" w="6339">
                  <a:moveTo>
                    <a:pt x="3260" y="1"/>
                  </a:moveTo>
                  <a:cubicBezTo>
                    <a:pt x="2805" y="1"/>
                    <a:pt x="2355" y="116"/>
                    <a:pt x="1969" y="360"/>
                  </a:cubicBezTo>
                  <a:cubicBezTo>
                    <a:pt x="1435" y="727"/>
                    <a:pt x="1035" y="1294"/>
                    <a:pt x="768" y="1895"/>
                  </a:cubicBezTo>
                  <a:cubicBezTo>
                    <a:pt x="234" y="3029"/>
                    <a:pt x="1" y="4697"/>
                    <a:pt x="68" y="5931"/>
                  </a:cubicBezTo>
                  <a:cubicBezTo>
                    <a:pt x="159" y="7280"/>
                    <a:pt x="768" y="7802"/>
                    <a:pt x="1591" y="7802"/>
                  </a:cubicBezTo>
                  <a:cubicBezTo>
                    <a:pt x="2273" y="7802"/>
                    <a:pt x="3102" y="7443"/>
                    <a:pt x="3904" y="6898"/>
                  </a:cubicBezTo>
                  <a:cubicBezTo>
                    <a:pt x="4904" y="6265"/>
                    <a:pt x="5738" y="5297"/>
                    <a:pt x="6039" y="4130"/>
                  </a:cubicBezTo>
                  <a:cubicBezTo>
                    <a:pt x="6339" y="2996"/>
                    <a:pt x="6105" y="1661"/>
                    <a:pt x="5238" y="827"/>
                  </a:cubicBezTo>
                  <a:cubicBezTo>
                    <a:pt x="4725" y="294"/>
                    <a:pt x="3986" y="1"/>
                    <a:pt x="326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3"/>
            <p:cNvSpPr/>
            <p:nvPr/>
          </p:nvSpPr>
          <p:spPr>
            <a:xfrm>
              <a:off x="5886250" y="3483800"/>
              <a:ext cx="97575" cy="111175"/>
            </a:xfrm>
            <a:custGeom>
              <a:rect b="b" l="l" r="r" t="t"/>
              <a:pathLst>
                <a:path extrusionOk="0" h="4447" w="3903">
                  <a:moveTo>
                    <a:pt x="1890" y="1"/>
                  </a:moveTo>
                  <a:cubicBezTo>
                    <a:pt x="1784" y="1"/>
                    <a:pt x="1676" y="13"/>
                    <a:pt x="1568" y="39"/>
                  </a:cubicBezTo>
                  <a:cubicBezTo>
                    <a:pt x="801" y="240"/>
                    <a:pt x="334" y="1040"/>
                    <a:pt x="167" y="1807"/>
                  </a:cubicBezTo>
                  <a:cubicBezTo>
                    <a:pt x="0" y="2575"/>
                    <a:pt x="67" y="3442"/>
                    <a:pt x="634" y="4009"/>
                  </a:cubicBezTo>
                  <a:cubicBezTo>
                    <a:pt x="930" y="4305"/>
                    <a:pt x="1347" y="4447"/>
                    <a:pt x="1774" y="4447"/>
                  </a:cubicBezTo>
                  <a:cubicBezTo>
                    <a:pt x="2214" y="4447"/>
                    <a:pt x="2664" y="4297"/>
                    <a:pt x="3002" y="4009"/>
                  </a:cubicBezTo>
                  <a:cubicBezTo>
                    <a:pt x="3669" y="3442"/>
                    <a:pt x="3903" y="2474"/>
                    <a:pt x="3703" y="1641"/>
                  </a:cubicBezTo>
                  <a:cubicBezTo>
                    <a:pt x="3495" y="781"/>
                    <a:pt x="2735" y="1"/>
                    <a:pt x="189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3"/>
            <p:cNvSpPr/>
            <p:nvPr/>
          </p:nvSpPr>
          <p:spPr>
            <a:xfrm>
              <a:off x="5926275" y="3498950"/>
              <a:ext cx="40050" cy="40050"/>
            </a:xfrm>
            <a:custGeom>
              <a:rect b="b" l="l" r="r" t="t"/>
              <a:pathLst>
                <a:path extrusionOk="0" h="1602" w="1602">
                  <a:moveTo>
                    <a:pt x="801" y="0"/>
                  </a:moveTo>
                  <a:cubicBezTo>
                    <a:pt x="367" y="0"/>
                    <a:pt x="0" y="367"/>
                    <a:pt x="0" y="801"/>
                  </a:cubicBezTo>
                  <a:cubicBezTo>
                    <a:pt x="0" y="1235"/>
                    <a:pt x="367" y="1602"/>
                    <a:pt x="801" y="1602"/>
                  </a:cubicBezTo>
                  <a:cubicBezTo>
                    <a:pt x="1234" y="1602"/>
                    <a:pt x="1601" y="1235"/>
                    <a:pt x="1601" y="801"/>
                  </a:cubicBezTo>
                  <a:cubicBezTo>
                    <a:pt x="1601" y="367"/>
                    <a:pt x="1234" y="0"/>
                    <a:pt x="80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3"/>
            <p:cNvSpPr/>
            <p:nvPr/>
          </p:nvSpPr>
          <p:spPr>
            <a:xfrm>
              <a:off x="6016325" y="3061625"/>
              <a:ext cx="862325" cy="311550"/>
            </a:xfrm>
            <a:custGeom>
              <a:rect b="b" l="l" r="r" t="t"/>
              <a:pathLst>
                <a:path extrusionOk="0" h="12462" w="34493">
                  <a:moveTo>
                    <a:pt x="18228" y="0"/>
                  </a:moveTo>
                  <a:cubicBezTo>
                    <a:pt x="18012" y="0"/>
                    <a:pt x="17796" y="5"/>
                    <a:pt x="17580" y="14"/>
                  </a:cubicBezTo>
                  <a:cubicBezTo>
                    <a:pt x="14011" y="148"/>
                    <a:pt x="10575" y="1582"/>
                    <a:pt x="7606" y="3550"/>
                  </a:cubicBezTo>
                  <a:cubicBezTo>
                    <a:pt x="6038" y="4551"/>
                    <a:pt x="4604" y="5718"/>
                    <a:pt x="3236" y="6953"/>
                  </a:cubicBezTo>
                  <a:cubicBezTo>
                    <a:pt x="2569" y="7553"/>
                    <a:pt x="1902" y="8153"/>
                    <a:pt x="1235" y="8787"/>
                  </a:cubicBezTo>
                  <a:cubicBezTo>
                    <a:pt x="901" y="9087"/>
                    <a:pt x="568" y="9421"/>
                    <a:pt x="334" y="9788"/>
                  </a:cubicBezTo>
                  <a:cubicBezTo>
                    <a:pt x="134" y="10055"/>
                    <a:pt x="1" y="10455"/>
                    <a:pt x="201" y="10755"/>
                  </a:cubicBezTo>
                  <a:cubicBezTo>
                    <a:pt x="334" y="10955"/>
                    <a:pt x="568" y="11089"/>
                    <a:pt x="835" y="11156"/>
                  </a:cubicBezTo>
                  <a:cubicBezTo>
                    <a:pt x="1420" y="11323"/>
                    <a:pt x="2029" y="11374"/>
                    <a:pt x="2644" y="11374"/>
                  </a:cubicBezTo>
                  <a:cubicBezTo>
                    <a:pt x="3501" y="11374"/>
                    <a:pt x="4369" y="11275"/>
                    <a:pt x="5204" y="11256"/>
                  </a:cubicBezTo>
                  <a:cubicBezTo>
                    <a:pt x="5374" y="11250"/>
                    <a:pt x="5543" y="11247"/>
                    <a:pt x="5712" y="11247"/>
                  </a:cubicBezTo>
                  <a:cubicBezTo>
                    <a:pt x="8337" y="11247"/>
                    <a:pt x="10909" y="11943"/>
                    <a:pt x="13510" y="12256"/>
                  </a:cubicBezTo>
                  <a:cubicBezTo>
                    <a:pt x="14633" y="12394"/>
                    <a:pt x="15764" y="12461"/>
                    <a:pt x="16895" y="12461"/>
                  </a:cubicBezTo>
                  <a:cubicBezTo>
                    <a:pt x="23188" y="12461"/>
                    <a:pt x="29487" y="10370"/>
                    <a:pt x="34492" y="6552"/>
                  </a:cubicBezTo>
                  <a:cubicBezTo>
                    <a:pt x="31924" y="4884"/>
                    <a:pt x="29322" y="3217"/>
                    <a:pt x="26520" y="1949"/>
                  </a:cubicBezTo>
                  <a:cubicBezTo>
                    <a:pt x="23915" y="802"/>
                    <a:pt x="21080" y="0"/>
                    <a:pt x="1822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3"/>
            <p:cNvSpPr/>
            <p:nvPr/>
          </p:nvSpPr>
          <p:spPr>
            <a:xfrm>
              <a:off x="6895300" y="2968250"/>
              <a:ext cx="1286775" cy="328100"/>
            </a:xfrm>
            <a:custGeom>
              <a:rect b="b" l="l" r="r" t="t"/>
              <a:pathLst>
                <a:path extrusionOk="0" h="13124" w="51471">
                  <a:moveTo>
                    <a:pt x="46604" y="1"/>
                  </a:moveTo>
                  <a:cubicBezTo>
                    <a:pt x="39039" y="1"/>
                    <a:pt x="1168" y="9720"/>
                    <a:pt x="1168" y="9720"/>
                  </a:cubicBezTo>
                  <a:lnTo>
                    <a:pt x="0" y="10954"/>
                  </a:lnTo>
                  <a:cubicBezTo>
                    <a:pt x="0" y="10954"/>
                    <a:pt x="5379" y="13123"/>
                    <a:pt x="13645" y="13123"/>
                  </a:cubicBezTo>
                  <a:cubicBezTo>
                    <a:pt x="16932" y="13123"/>
                    <a:pt x="20675" y="12780"/>
                    <a:pt x="24718" y="11822"/>
                  </a:cubicBezTo>
                  <a:cubicBezTo>
                    <a:pt x="38928" y="8453"/>
                    <a:pt x="51470" y="1414"/>
                    <a:pt x="47634" y="113"/>
                  </a:cubicBezTo>
                  <a:cubicBezTo>
                    <a:pt x="47414" y="37"/>
                    <a:pt x="47065" y="1"/>
                    <a:pt x="46604"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3"/>
            <p:cNvSpPr/>
            <p:nvPr/>
          </p:nvSpPr>
          <p:spPr>
            <a:xfrm>
              <a:off x="6753525" y="3436300"/>
              <a:ext cx="183200" cy="168100"/>
            </a:xfrm>
            <a:custGeom>
              <a:rect b="b" l="l" r="r" t="t"/>
              <a:pathLst>
                <a:path extrusionOk="0" h="6724" w="7328">
                  <a:moveTo>
                    <a:pt x="1047" y="0"/>
                  </a:moveTo>
                  <a:cubicBezTo>
                    <a:pt x="1041" y="0"/>
                    <a:pt x="1037" y="2"/>
                    <a:pt x="1035" y="5"/>
                  </a:cubicBezTo>
                  <a:cubicBezTo>
                    <a:pt x="734" y="438"/>
                    <a:pt x="367" y="839"/>
                    <a:pt x="0" y="1206"/>
                  </a:cubicBezTo>
                  <a:cubicBezTo>
                    <a:pt x="801" y="2340"/>
                    <a:pt x="1802" y="3374"/>
                    <a:pt x="2836" y="4374"/>
                  </a:cubicBezTo>
                  <a:cubicBezTo>
                    <a:pt x="3636" y="5142"/>
                    <a:pt x="4737" y="6543"/>
                    <a:pt x="5905" y="6709"/>
                  </a:cubicBezTo>
                  <a:cubicBezTo>
                    <a:pt x="5983" y="6719"/>
                    <a:pt x="6057" y="6723"/>
                    <a:pt x="6127" y="6723"/>
                  </a:cubicBezTo>
                  <a:cubicBezTo>
                    <a:pt x="7078" y="6723"/>
                    <a:pt x="7328" y="5909"/>
                    <a:pt x="7172" y="5008"/>
                  </a:cubicBezTo>
                  <a:cubicBezTo>
                    <a:pt x="6972" y="3907"/>
                    <a:pt x="6372" y="3074"/>
                    <a:pt x="5438" y="2473"/>
                  </a:cubicBezTo>
                  <a:cubicBezTo>
                    <a:pt x="4971" y="2173"/>
                    <a:pt x="4504" y="1906"/>
                    <a:pt x="4037" y="1639"/>
                  </a:cubicBezTo>
                  <a:cubicBezTo>
                    <a:pt x="3842" y="1542"/>
                    <a:pt x="1261" y="0"/>
                    <a:pt x="1047"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3"/>
            <p:cNvSpPr/>
            <p:nvPr/>
          </p:nvSpPr>
          <p:spPr>
            <a:xfrm>
              <a:off x="6993700" y="3565675"/>
              <a:ext cx="336925" cy="135400"/>
            </a:xfrm>
            <a:custGeom>
              <a:rect b="b" l="l" r="r" t="t"/>
              <a:pathLst>
                <a:path extrusionOk="0" h="5416" w="13477">
                  <a:moveTo>
                    <a:pt x="100" y="0"/>
                  </a:moveTo>
                  <a:cubicBezTo>
                    <a:pt x="67" y="167"/>
                    <a:pt x="34" y="334"/>
                    <a:pt x="0" y="467"/>
                  </a:cubicBezTo>
                  <a:cubicBezTo>
                    <a:pt x="1935" y="2001"/>
                    <a:pt x="4070" y="3269"/>
                    <a:pt x="6405" y="4170"/>
                  </a:cubicBezTo>
                  <a:cubicBezTo>
                    <a:pt x="7739" y="4670"/>
                    <a:pt x="9073" y="5170"/>
                    <a:pt x="10508" y="5337"/>
                  </a:cubicBezTo>
                  <a:cubicBezTo>
                    <a:pt x="10790" y="5380"/>
                    <a:pt x="11097" y="5416"/>
                    <a:pt x="11405" y="5416"/>
                  </a:cubicBezTo>
                  <a:cubicBezTo>
                    <a:pt x="11823" y="5416"/>
                    <a:pt x="12244" y="5349"/>
                    <a:pt x="12609" y="5137"/>
                  </a:cubicBezTo>
                  <a:cubicBezTo>
                    <a:pt x="13477" y="4603"/>
                    <a:pt x="13076" y="3369"/>
                    <a:pt x="13043" y="2468"/>
                  </a:cubicBezTo>
                  <a:cubicBezTo>
                    <a:pt x="8840" y="967"/>
                    <a:pt x="4470" y="133"/>
                    <a:pt x="100"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3"/>
            <p:cNvSpPr/>
            <p:nvPr/>
          </p:nvSpPr>
          <p:spPr>
            <a:xfrm>
              <a:off x="7395650" y="3575675"/>
              <a:ext cx="389475" cy="73650"/>
            </a:xfrm>
            <a:custGeom>
              <a:rect b="b" l="l" r="r" t="t"/>
              <a:pathLst>
                <a:path extrusionOk="0" h="2946" w="15579">
                  <a:moveTo>
                    <a:pt x="14944" y="0"/>
                  </a:moveTo>
                  <a:cubicBezTo>
                    <a:pt x="9974" y="934"/>
                    <a:pt x="4971" y="1835"/>
                    <a:pt x="0" y="2769"/>
                  </a:cubicBezTo>
                  <a:cubicBezTo>
                    <a:pt x="1237" y="2887"/>
                    <a:pt x="2479" y="2946"/>
                    <a:pt x="3721" y="2946"/>
                  </a:cubicBezTo>
                  <a:cubicBezTo>
                    <a:pt x="7739" y="2946"/>
                    <a:pt x="11756" y="2332"/>
                    <a:pt x="15578" y="1134"/>
                  </a:cubicBezTo>
                  <a:cubicBezTo>
                    <a:pt x="15378" y="768"/>
                    <a:pt x="15145" y="401"/>
                    <a:pt x="1494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3"/>
            <p:cNvSpPr/>
            <p:nvPr/>
          </p:nvSpPr>
          <p:spPr>
            <a:xfrm>
              <a:off x="6839425" y="3498175"/>
              <a:ext cx="100925" cy="87400"/>
            </a:xfrm>
            <a:custGeom>
              <a:rect b="b" l="l" r="r" t="t"/>
              <a:pathLst>
                <a:path extrusionOk="0" h="3496" w="4037">
                  <a:moveTo>
                    <a:pt x="747" y="0"/>
                  </a:moveTo>
                  <a:cubicBezTo>
                    <a:pt x="535" y="0"/>
                    <a:pt x="331" y="64"/>
                    <a:pt x="200" y="232"/>
                  </a:cubicBezTo>
                  <a:cubicBezTo>
                    <a:pt x="0" y="465"/>
                    <a:pt x="34" y="799"/>
                    <a:pt x="134" y="1099"/>
                  </a:cubicBezTo>
                  <a:cubicBezTo>
                    <a:pt x="314" y="1822"/>
                    <a:pt x="1283" y="3496"/>
                    <a:pt x="2255" y="3496"/>
                  </a:cubicBezTo>
                  <a:cubicBezTo>
                    <a:pt x="2360" y="3496"/>
                    <a:pt x="2465" y="3476"/>
                    <a:pt x="2569" y="3434"/>
                  </a:cubicBezTo>
                  <a:cubicBezTo>
                    <a:pt x="4036" y="2800"/>
                    <a:pt x="2068" y="432"/>
                    <a:pt x="1234" y="98"/>
                  </a:cubicBezTo>
                  <a:cubicBezTo>
                    <a:pt x="1088" y="39"/>
                    <a:pt x="915" y="0"/>
                    <a:pt x="747"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3"/>
            <p:cNvSpPr/>
            <p:nvPr/>
          </p:nvSpPr>
          <p:spPr>
            <a:xfrm>
              <a:off x="7147150" y="3617625"/>
              <a:ext cx="133450" cy="45525"/>
            </a:xfrm>
            <a:custGeom>
              <a:rect b="b" l="l" r="r" t="t"/>
              <a:pathLst>
                <a:path extrusionOk="0" h="1821" w="5338">
                  <a:moveTo>
                    <a:pt x="1427" y="1"/>
                  </a:moveTo>
                  <a:cubicBezTo>
                    <a:pt x="841" y="1"/>
                    <a:pt x="396" y="97"/>
                    <a:pt x="267" y="290"/>
                  </a:cubicBezTo>
                  <a:cubicBezTo>
                    <a:pt x="0" y="591"/>
                    <a:pt x="834" y="1158"/>
                    <a:pt x="2035" y="1491"/>
                  </a:cubicBezTo>
                  <a:cubicBezTo>
                    <a:pt x="2745" y="1708"/>
                    <a:pt x="3526" y="1820"/>
                    <a:pt x="4142" y="1820"/>
                  </a:cubicBezTo>
                  <a:cubicBezTo>
                    <a:pt x="4567" y="1820"/>
                    <a:pt x="4913" y="1767"/>
                    <a:pt x="5104" y="1658"/>
                  </a:cubicBezTo>
                  <a:cubicBezTo>
                    <a:pt x="5337" y="1525"/>
                    <a:pt x="5337" y="1325"/>
                    <a:pt x="5104" y="1091"/>
                  </a:cubicBezTo>
                  <a:cubicBezTo>
                    <a:pt x="4703" y="724"/>
                    <a:pt x="3603" y="290"/>
                    <a:pt x="2502" y="90"/>
                  </a:cubicBezTo>
                  <a:cubicBezTo>
                    <a:pt x="2121" y="31"/>
                    <a:pt x="1752" y="1"/>
                    <a:pt x="1427"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3"/>
            <p:cNvSpPr/>
            <p:nvPr/>
          </p:nvSpPr>
          <p:spPr>
            <a:xfrm>
              <a:off x="6413275" y="3082675"/>
              <a:ext cx="271900" cy="79625"/>
            </a:xfrm>
            <a:custGeom>
              <a:rect b="b" l="l" r="r" t="t"/>
              <a:pathLst>
                <a:path extrusionOk="0" h="3185" w="10876">
                  <a:moveTo>
                    <a:pt x="3326" y="0"/>
                  </a:moveTo>
                  <a:cubicBezTo>
                    <a:pt x="2205" y="0"/>
                    <a:pt x="1084" y="145"/>
                    <a:pt x="1" y="440"/>
                  </a:cubicBezTo>
                  <a:cubicBezTo>
                    <a:pt x="1235" y="2074"/>
                    <a:pt x="3336" y="2808"/>
                    <a:pt x="5371" y="3075"/>
                  </a:cubicBezTo>
                  <a:cubicBezTo>
                    <a:pt x="5926" y="3144"/>
                    <a:pt x="6490" y="3184"/>
                    <a:pt x="7052" y="3184"/>
                  </a:cubicBezTo>
                  <a:cubicBezTo>
                    <a:pt x="8382" y="3184"/>
                    <a:pt x="9703" y="2961"/>
                    <a:pt x="10875" y="2375"/>
                  </a:cubicBezTo>
                  <a:cubicBezTo>
                    <a:pt x="8689" y="823"/>
                    <a:pt x="6005" y="0"/>
                    <a:pt x="3326"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3"/>
            <p:cNvSpPr/>
            <p:nvPr/>
          </p:nvSpPr>
          <p:spPr>
            <a:xfrm>
              <a:off x="6362400" y="3102000"/>
              <a:ext cx="63425" cy="40875"/>
            </a:xfrm>
            <a:custGeom>
              <a:rect b="b" l="l" r="r" t="t"/>
              <a:pathLst>
                <a:path extrusionOk="0" h="1635" w="2537">
                  <a:moveTo>
                    <a:pt x="335" y="0"/>
                  </a:moveTo>
                  <a:cubicBezTo>
                    <a:pt x="1" y="267"/>
                    <a:pt x="1" y="801"/>
                    <a:pt x="234" y="1168"/>
                  </a:cubicBezTo>
                  <a:cubicBezTo>
                    <a:pt x="501" y="1502"/>
                    <a:pt x="935" y="1635"/>
                    <a:pt x="1369" y="1635"/>
                  </a:cubicBezTo>
                  <a:cubicBezTo>
                    <a:pt x="1802" y="1602"/>
                    <a:pt x="2203" y="1435"/>
                    <a:pt x="2536" y="1201"/>
                  </a:cubicBezTo>
                  <a:cubicBezTo>
                    <a:pt x="1802" y="801"/>
                    <a:pt x="1068" y="401"/>
                    <a:pt x="33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3"/>
            <p:cNvSpPr/>
            <p:nvPr/>
          </p:nvSpPr>
          <p:spPr>
            <a:xfrm>
              <a:off x="6293200" y="3136925"/>
              <a:ext cx="56725" cy="20275"/>
            </a:xfrm>
            <a:custGeom>
              <a:rect b="b" l="l" r="r" t="t"/>
              <a:pathLst>
                <a:path extrusionOk="0" h="811" w="2269">
                  <a:moveTo>
                    <a:pt x="2075" y="0"/>
                  </a:moveTo>
                  <a:cubicBezTo>
                    <a:pt x="1368" y="0"/>
                    <a:pt x="642" y="166"/>
                    <a:pt x="0" y="471"/>
                  </a:cubicBezTo>
                  <a:cubicBezTo>
                    <a:pt x="176" y="713"/>
                    <a:pt x="467" y="810"/>
                    <a:pt x="760" y="810"/>
                  </a:cubicBezTo>
                  <a:cubicBezTo>
                    <a:pt x="912" y="810"/>
                    <a:pt x="1064" y="784"/>
                    <a:pt x="1201" y="738"/>
                  </a:cubicBezTo>
                  <a:cubicBezTo>
                    <a:pt x="1635" y="605"/>
                    <a:pt x="1968" y="305"/>
                    <a:pt x="2269" y="4"/>
                  </a:cubicBezTo>
                  <a:cubicBezTo>
                    <a:pt x="2204" y="2"/>
                    <a:pt x="2140" y="0"/>
                    <a:pt x="207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3"/>
            <p:cNvSpPr/>
            <p:nvPr/>
          </p:nvSpPr>
          <p:spPr>
            <a:xfrm>
              <a:off x="6427450" y="3154525"/>
              <a:ext cx="72575" cy="34400"/>
            </a:xfrm>
            <a:custGeom>
              <a:rect b="b" l="l" r="r" t="t"/>
              <a:pathLst>
                <a:path extrusionOk="0" h="1376" w="2903">
                  <a:moveTo>
                    <a:pt x="1" y="1"/>
                  </a:moveTo>
                  <a:cubicBezTo>
                    <a:pt x="491" y="838"/>
                    <a:pt x="1457" y="1375"/>
                    <a:pt x="2442" y="1375"/>
                  </a:cubicBezTo>
                  <a:cubicBezTo>
                    <a:pt x="2596" y="1375"/>
                    <a:pt x="2750" y="1362"/>
                    <a:pt x="2903" y="1335"/>
                  </a:cubicBezTo>
                  <a:cubicBezTo>
                    <a:pt x="2136" y="568"/>
                    <a:pt x="1068" y="101"/>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3"/>
            <p:cNvSpPr/>
            <p:nvPr/>
          </p:nvSpPr>
          <p:spPr>
            <a:xfrm>
              <a:off x="7086250" y="3306525"/>
              <a:ext cx="1029950" cy="170850"/>
            </a:xfrm>
            <a:custGeom>
              <a:rect b="b" l="l" r="r" t="t"/>
              <a:pathLst>
                <a:path extrusionOk="0" h="6834" w="41198">
                  <a:moveTo>
                    <a:pt x="16767" y="1"/>
                  </a:moveTo>
                  <a:cubicBezTo>
                    <a:pt x="11160" y="1"/>
                    <a:pt x="5553" y="388"/>
                    <a:pt x="1" y="1159"/>
                  </a:cubicBezTo>
                  <a:cubicBezTo>
                    <a:pt x="5180" y="5235"/>
                    <a:pt x="11908" y="6834"/>
                    <a:pt x="18503" y="6834"/>
                  </a:cubicBezTo>
                  <a:cubicBezTo>
                    <a:pt x="19087" y="6834"/>
                    <a:pt x="19669" y="6821"/>
                    <a:pt x="20249" y="6797"/>
                  </a:cubicBezTo>
                  <a:cubicBezTo>
                    <a:pt x="27387" y="6463"/>
                    <a:pt x="34325" y="4462"/>
                    <a:pt x="41197" y="2494"/>
                  </a:cubicBezTo>
                  <a:cubicBezTo>
                    <a:pt x="33172" y="829"/>
                    <a:pt x="24970" y="1"/>
                    <a:pt x="1676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3"/>
            <p:cNvSpPr/>
            <p:nvPr/>
          </p:nvSpPr>
          <p:spPr>
            <a:xfrm>
              <a:off x="7530750" y="3319650"/>
              <a:ext cx="458675" cy="88300"/>
            </a:xfrm>
            <a:custGeom>
              <a:rect b="b" l="l" r="r" t="t"/>
              <a:pathLst>
                <a:path extrusionOk="0" h="3532" w="18347">
                  <a:moveTo>
                    <a:pt x="0" y="1"/>
                  </a:moveTo>
                  <a:lnTo>
                    <a:pt x="0" y="1"/>
                  </a:lnTo>
                  <a:cubicBezTo>
                    <a:pt x="2269" y="2269"/>
                    <a:pt x="5571" y="3303"/>
                    <a:pt x="8773" y="3503"/>
                  </a:cubicBezTo>
                  <a:cubicBezTo>
                    <a:pt x="9143" y="3522"/>
                    <a:pt x="9512" y="3531"/>
                    <a:pt x="9881" y="3531"/>
                  </a:cubicBezTo>
                  <a:cubicBezTo>
                    <a:pt x="12714" y="3531"/>
                    <a:pt x="15543" y="3000"/>
                    <a:pt x="18347" y="2469"/>
                  </a:cubicBezTo>
                  <a:cubicBezTo>
                    <a:pt x="12242" y="1635"/>
                    <a:pt x="6105" y="835"/>
                    <a:pt x="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3"/>
            <p:cNvSpPr/>
            <p:nvPr/>
          </p:nvSpPr>
          <p:spPr>
            <a:xfrm>
              <a:off x="7348950" y="3335500"/>
              <a:ext cx="136800" cy="92525"/>
            </a:xfrm>
            <a:custGeom>
              <a:rect b="b" l="l" r="r" t="t"/>
              <a:pathLst>
                <a:path extrusionOk="0" h="3701" w="5472">
                  <a:moveTo>
                    <a:pt x="201" y="0"/>
                  </a:moveTo>
                  <a:lnTo>
                    <a:pt x="201" y="0"/>
                  </a:lnTo>
                  <a:cubicBezTo>
                    <a:pt x="0" y="1301"/>
                    <a:pt x="668" y="2669"/>
                    <a:pt x="1802" y="3303"/>
                  </a:cubicBezTo>
                  <a:cubicBezTo>
                    <a:pt x="2279" y="3569"/>
                    <a:pt x="2827" y="3700"/>
                    <a:pt x="3376" y="3700"/>
                  </a:cubicBezTo>
                  <a:cubicBezTo>
                    <a:pt x="4133" y="3700"/>
                    <a:pt x="4891" y="3452"/>
                    <a:pt x="5471" y="2969"/>
                  </a:cubicBezTo>
                  <a:cubicBezTo>
                    <a:pt x="3703" y="1969"/>
                    <a:pt x="1935" y="1001"/>
                    <a:pt x="201"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3"/>
            <p:cNvSpPr/>
            <p:nvPr/>
          </p:nvSpPr>
          <p:spPr>
            <a:xfrm>
              <a:off x="7225525" y="3348850"/>
              <a:ext cx="66750" cy="51775"/>
            </a:xfrm>
            <a:custGeom>
              <a:rect b="b" l="l" r="r" t="t"/>
              <a:pathLst>
                <a:path extrusionOk="0" h="2071" w="2670">
                  <a:moveTo>
                    <a:pt x="434" y="0"/>
                  </a:moveTo>
                  <a:cubicBezTo>
                    <a:pt x="1" y="334"/>
                    <a:pt x="67" y="1034"/>
                    <a:pt x="434" y="1468"/>
                  </a:cubicBezTo>
                  <a:cubicBezTo>
                    <a:pt x="731" y="1863"/>
                    <a:pt x="1226" y="2071"/>
                    <a:pt x="1719" y="2071"/>
                  </a:cubicBezTo>
                  <a:cubicBezTo>
                    <a:pt x="2058" y="2071"/>
                    <a:pt x="2397" y="1972"/>
                    <a:pt x="2669" y="1768"/>
                  </a:cubicBezTo>
                  <a:cubicBezTo>
                    <a:pt x="1935" y="1168"/>
                    <a:pt x="1201" y="567"/>
                    <a:pt x="43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3"/>
            <p:cNvSpPr/>
            <p:nvPr/>
          </p:nvSpPr>
          <p:spPr>
            <a:xfrm>
              <a:off x="6849425" y="3338000"/>
              <a:ext cx="123450" cy="88425"/>
            </a:xfrm>
            <a:custGeom>
              <a:rect b="b" l="l" r="r" t="t"/>
              <a:pathLst>
                <a:path extrusionOk="0" h="3537" w="4938">
                  <a:moveTo>
                    <a:pt x="1" y="1"/>
                  </a:moveTo>
                  <a:lnTo>
                    <a:pt x="1" y="1"/>
                  </a:lnTo>
                  <a:cubicBezTo>
                    <a:pt x="1001" y="1835"/>
                    <a:pt x="2869" y="3169"/>
                    <a:pt x="4937" y="3536"/>
                  </a:cubicBezTo>
                  <a:cubicBezTo>
                    <a:pt x="3837" y="1768"/>
                    <a:pt x="2002" y="468"/>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3"/>
            <p:cNvSpPr/>
            <p:nvPr/>
          </p:nvSpPr>
          <p:spPr>
            <a:xfrm>
              <a:off x="6997875" y="3396375"/>
              <a:ext cx="99250" cy="90100"/>
            </a:xfrm>
            <a:custGeom>
              <a:rect b="b" l="l" r="r" t="t"/>
              <a:pathLst>
                <a:path extrusionOk="0" h="3604" w="3970">
                  <a:moveTo>
                    <a:pt x="0" y="1"/>
                  </a:moveTo>
                  <a:lnTo>
                    <a:pt x="0" y="1"/>
                  </a:lnTo>
                  <a:cubicBezTo>
                    <a:pt x="400" y="1869"/>
                    <a:pt x="2068" y="3370"/>
                    <a:pt x="3970" y="3603"/>
                  </a:cubicBezTo>
                  <a:cubicBezTo>
                    <a:pt x="2635" y="2402"/>
                    <a:pt x="1334" y="1201"/>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3"/>
            <p:cNvSpPr/>
            <p:nvPr/>
          </p:nvSpPr>
          <p:spPr>
            <a:xfrm>
              <a:off x="7114625" y="3432225"/>
              <a:ext cx="115100" cy="86350"/>
            </a:xfrm>
            <a:custGeom>
              <a:rect b="b" l="l" r="r" t="t"/>
              <a:pathLst>
                <a:path extrusionOk="0" h="3454" w="4604">
                  <a:moveTo>
                    <a:pt x="0" y="1"/>
                  </a:moveTo>
                  <a:lnTo>
                    <a:pt x="0" y="1"/>
                  </a:lnTo>
                  <a:cubicBezTo>
                    <a:pt x="377" y="1950"/>
                    <a:pt x="2294" y="3454"/>
                    <a:pt x="4244" y="3454"/>
                  </a:cubicBezTo>
                  <a:cubicBezTo>
                    <a:pt x="4364" y="3454"/>
                    <a:pt x="4484" y="3448"/>
                    <a:pt x="4603" y="3437"/>
                  </a:cubicBezTo>
                  <a:cubicBezTo>
                    <a:pt x="3069" y="2303"/>
                    <a:pt x="1535" y="113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3"/>
            <p:cNvSpPr/>
            <p:nvPr/>
          </p:nvSpPr>
          <p:spPr>
            <a:xfrm>
              <a:off x="7251375" y="3479775"/>
              <a:ext cx="120950" cy="52700"/>
            </a:xfrm>
            <a:custGeom>
              <a:rect b="b" l="l" r="r" t="t"/>
              <a:pathLst>
                <a:path extrusionOk="0" h="2108" w="4838">
                  <a:moveTo>
                    <a:pt x="1" y="0"/>
                  </a:moveTo>
                  <a:lnTo>
                    <a:pt x="1" y="0"/>
                  </a:lnTo>
                  <a:cubicBezTo>
                    <a:pt x="883" y="1309"/>
                    <a:pt x="2468" y="2108"/>
                    <a:pt x="4033" y="2108"/>
                  </a:cubicBezTo>
                  <a:cubicBezTo>
                    <a:pt x="4303" y="2108"/>
                    <a:pt x="4572" y="2084"/>
                    <a:pt x="4837" y="2035"/>
                  </a:cubicBezTo>
                  <a:cubicBezTo>
                    <a:pt x="3236" y="1335"/>
                    <a:pt x="1602" y="667"/>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53"/>
          <p:cNvGrpSpPr/>
          <p:nvPr/>
        </p:nvGrpSpPr>
        <p:grpSpPr>
          <a:xfrm flipH="1" rot="-5400000">
            <a:off x="-242271" y="786061"/>
            <a:ext cx="1910916" cy="2254718"/>
            <a:chOff x="1823150" y="1970175"/>
            <a:chExt cx="1103300" cy="1301800"/>
          </a:xfrm>
        </p:grpSpPr>
        <p:sp>
          <p:nvSpPr>
            <p:cNvPr id="1475" name="Google Shape;1475;p53"/>
            <p:cNvSpPr/>
            <p:nvPr/>
          </p:nvSpPr>
          <p:spPr>
            <a:xfrm>
              <a:off x="2097500" y="1970175"/>
              <a:ext cx="2525" cy="5050"/>
            </a:xfrm>
            <a:custGeom>
              <a:rect b="b" l="l" r="r" t="t"/>
              <a:pathLst>
                <a:path extrusionOk="0" fill="none" h="202" w="101">
                  <a:moveTo>
                    <a:pt x="101" y="1"/>
                  </a:moveTo>
                  <a:cubicBezTo>
                    <a:pt x="101" y="1"/>
                    <a:pt x="67" y="68"/>
                    <a:pt x="1" y="20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3"/>
            <p:cNvSpPr/>
            <p:nvPr/>
          </p:nvSpPr>
          <p:spPr>
            <a:xfrm>
              <a:off x="2908075" y="3271950"/>
              <a:ext cx="5025" cy="25"/>
            </a:xfrm>
            <a:custGeom>
              <a:rect b="b" l="l" r="r" t="t"/>
              <a:pathLst>
                <a:path extrusionOk="0" fill="none" h="1" w="201">
                  <a:moveTo>
                    <a:pt x="1" y="1"/>
                  </a:moveTo>
                  <a:cubicBezTo>
                    <a:pt x="134" y="1"/>
                    <a:pt x="201" y="1"/>
                    <a:pt x="201" y="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3"/>
            <p:cNvSpPr/>
            <p:nvPr/>
          </p:nvSpPr>
          <p:spPr>
            <a:xfrm>
              <a:off x="1823150" y="2050250"/>
              <a:ext cx="1103300" cy="1218400"/>
            </a:xfrm>
            <a:custGeom>
              <a:rect b="b" l="l" r="r" t="t"/>
              <a:pathLst>
                <a:path extrusionOk="0" fill="none" h="48736" w="44132">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53"/>
          <p:cNvGrpSpPr/>
          <p:nvPr/>
        </p:nvGrpSpPr>
        <p:grpSpPr>
          <a:xfrm flipH="1">
            <a:off x="823955" y="307573"/>
            <a:ext cx="1935831" cy="1729388"/>
            <a:chOff x="2471100" y="1830350"/>
            <a:chExt cx="2549830" cy="2277908"/>
          </a:xfrm>
        </p:grpSpPr>
        <p:sp>
          <p:nvSpPr>
            <p:cNvPr id="1479" name="Google Shape;1479;p53"/>
            <p:cNvSpPr/>
            <p:nvPr/>
          </p:nvSpPr>
          <p:spPr>
            <a:xfrm>
              <a:off x="3625607" y="2722033"/>
              <a:ext cx="1155856" cy="1024395"/>
            </a:xfrm>
            <a:custGeom>
              <a:rect b="b" l="l" r="r" t="t"/>
              <a:pathLst>
                <a:path extrusionOk="0" h="51796" w="58443">
                  <a:moveTo>
                    <a:pt x="19961" y="0"/>
                  </a:moveTo>
                  <a:cubicBezTo>
                    <a:pt x="19935" y="0"/>
                    <a:pt x="19908" y="4"/>
                    <a:pt x="19881" y="13"/>
                  </a:cubicBezTo>
                  <a:lnTo>
                    <a:pt x="1368" y="5784"/>
                  </a:lnTo>
                  <a:cubicBezTo>
                    <a:pt x="1302" y="5784"/>
                    <a:pt x="1235" y="5817"/>
                    <a:pt x="1168" y="5851"/>
                  </a:cubicBezTo>
                  <a:cubicBezTo>
                    <a:pt x="334" y="6251"/>
                    <a:pt x="1" y="7218"/>
                    <a:pt x="401" y="8052"/>
                  </a:cubicBezTo>
                  <a:cubicBezTo>
                    <a:pt x="667" y="8633"/>
                    <a:pt x="1267" y="8968"/>
                    <a:pt x="1882" y="8968"/>
                  </a:cubicBezTo>
                  <a:cubicBezTo>
                    <a:pt x="2115" y="8968"/>
                    <a:pt x="2349" y="8920"/>
                    <a:pt x="2569" y="8820"/>
                  </a:cubicBezTo>
                  <a:lnTo>
                    <a:pt x="19875" y="481"/>
                  </a:lnTo>
                  <a:lnTo>
                    <a:pt x="54506" y="50049"/>
                  </a:lnTo>
                  <a:cubicBezTo>
                    <a:pt x="54540" y="50082"/>
                    <a:pt x="54573" y="50116"/>
                    <a:pt x="54606" y="50116"/>
                  </a:cubicBezTo>
                  <a:lnTo>
                    <a:pt x="58075" y="51784"/>
                  </a:lnTo>
                  <a:cubicBezTo>
                    <a:pt x="58099" y="51792"/>
                    <a:pt x="58125" y="51796"/>
                    <a:pt x="58151" y="51796"/>
                  </a:cubicBezTo>
                  <a:cubicBezTo>
                    <a:pt x="58235" y="51796"/>
                    <a:pt x="58325" y="51752"/>
                    <a:pt x="58376" y="51650"/>
                  </a:cubicBezTo>
                  <a:cubicBezTo>
                    <a:pt x="58442" y="51550"/>
                    <a:pt x="58376" y="51417"/>
                    <a:pt x="58276" y="51383"/>
                  </a:cubicBezTo>
                  <a:lnTo>
                    <a:pt x="54837" y="49730"/>
                  </a:lnTo>
                  <a:lnTo>
                    <a:pt x="54837" y="49730"/>
                  </a:lnTo>
                  <a:lnTo>
                    <a:pt x="20115" y="80"/>
                  </a:lnTo>
                  <a:cubicBezTo>
                    <a:pt x="20091" y="31"/>
                    <a:pt x="20030" y="0"/>
                    <a:pt x="1996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3"/>
            <p:cNvSpPr/>
            <p:nvPr/>
          </p:nvSpPr>
          <p:spPr>
            <a:xfrm>
              <a:off x="2577325" y="2109666"/>
              <a:ext cx="868865" cy="580351"/>
            </a:xfrm>
            <a:custGeom>
              <a:rect b="b" l="l" r="r" t="t"/>
              <a:pathLst>
                <a:path extrusionOk="0" h="29344" w="43932">
                  <a:moveTo>
                    <a:pt x="208" y="1"/>
                  </a:moveTo>
                  <a:cubicBezTo>
                    <a:pt x="173" y="1"/>
                    <a:pt x="137" y="9"/>
                    <a:pt x="100" y="21"/>
                  </a:cubicBezTo>
                  <a:cubicBezTo>
                    <a:pt x="33" y="88"/>
                    <a:pt x="0" y="188"/>
                    <a:pt x="67" y="254"/>
                  </a:cubicBezTo>
                  <a:cubicBezTo>
                    <a:pt x="2135" y="3523"/>
                    <a:pt x="4236" y="6759"/>
                    <a:pt x="6405" y="9928"/>
                  </a:cubicBezTo>
                  <a:cubicBezTo>
                    <a:pt x="8573" y="13130"/>
                    <a:pt x="10774" y="16299"/>
                    <a:pt x="13143" y="19368"/>
                  </a:cubicBezTo>
                  <a:cubicBezTo>
                    <a:pt x="13710" y="20135"/>
                    <a:pt x="14310" y="20902"/>
                    <a:pt x="14944" y="21636"/>
                  </a:cubicBezTo>
                  <a:cubicBezTo>
                    <a:pt x="15578" y="22370"/>
                    <a:pt x="16212" y="23104"/>
                    <a:pt x="16912" y="23805"/>
                  </a:cubicBezTo>
                  <a:cubicBezTo>
                    <a:pt x="17279" y="24105"/>
                    <a:pt x="17613" y="24472"/>
                    <a:pt x="18113" y="24705"/>
                  </a:cubicBezTo>
                  <a:cubicBezTo>
                    <a:pt x="18580" y="24939"/>
                    <a:pt x="19080" y="24972"/>
                    <a:pt x="19581" y="25005"/>
                  </a:cubicBezTo>
                  <a:cubicBezTo>
                    <a:pt x="19665" y="25008"/>
                    <a:pt x="19749" y="25010"/>
                    <a:pt x="19834" y="25010"/>
                  </a:cubicBezTo>
                  <a:cubicBezTo>
                    <a:pt x="20717" y="25010"/>
                    <a:pt x="21600" y="24857"/>
                    <a:pt x="22483" y="24705"/>
                  </a:cubicBezTo>
                  <a:cubicBezTo>
                    <a:pt x="24384" y="24305"/>
                    <a:pt x="26252" y="23738"/>
                    <a:pt x="28053" y="23104"/>
                  </a:cubicBezTo>
                  <a:cubicBezTo>
                    <a:pt x="29857" y="22481"/>
                    <a:pt x="31629" y="21793"/>
                    <a:pt x="33368" y="21041"/>
                  </a:cubicBezTo>
                  <a:lnTo>
                    <a:pt x="33368" y="21041"/>
                  </a:lnTo>
                  <a:lnTo>
                    <a:pt x="42030" y="29075"/>
                  </a:lnTo>
                  <a:cubicBezTo>
                    <a:pt x="42063" y="29108"/>
                    <a:pt x="42097" y="29142"/>
                    <a:pt x="42164" y="29175"/>
                  </a:cubicBezTo>
                  <a:cubicBezTo>
                    <a:pt x="42339" y="29288"/>
                    <a:pt x="42542" y="29344"/>
                    <a:pt x="42745" y="29344"/>
                  </a:cubicBezTo>
                  <a:cubicBezTo>
                    <a:pt x="43084" y="29344"/>
                    <a:pt x="43423" y="29188"/>
                    <a:pt x="43631" y="28875"/>
                  </a:cubicBezTo>
                  <a:cubicBezTo>
                    <a:pt x="43931" y="28408"/>
                    <a:pt x="43831" y="27741"/>
                    <a:pt x="43331" y="27440"/>
                  </a:cubicBezTo>
                  <a:lnTo>
                    <a:pt x="33491" y="20702"/>
                  </a:lnTo>
                  <a:cubicBezTo>
                    <a:pt x="33474" y="20686"/>
                    <a:pt x="33449" y="20677"/>
                    <a:pt x="33420" y="20677"/>
                  </a:cubicBezTo>
                  <a:cubicBezTo>
                    <a:pt x="33391" y="20677"/>
                    <a:pt x="33357" y="20686"/>
                    <a:pt x="33324" y="20702"/>
                  </a:cubicBezTo>
                  <a:cubicBezTo>
                    <a:pt x="31556" y="21436"/>
                    <a:pt x="29755" y="22137"/>
                    <a:pt x="27953" y="22770"/>
                  </a:cubicBezTo>
                  <a:cubicBezTo>
                    <a:pt x="26119" y="23404"/>
                    <a:pt x="24284" y="23971"/>
                    <a:pt x="22416" y="24372"/>
                  </a:cubicBezTo>
                  <a:cubicBezTo>
                    <a:pt x="21482" y="24538"/>
                    <a:pt x="20515" y="24672"/>
                    <a:pt x="19581" y="24672"/>
                  </a:cubicBezTo>
                  <a:cubicBezTo>
                    <a:pt x="19114" y="24638"/>
                    <a:pt x="18647" y="24572"/>
                    <a:pt x="18246" y="24372"/>
                  </a:cubicBezTo>
                  <a:cubicBezTo>
                    <a:pt x="17846" y="24205"/>
                    <a:pt x="17479" y="23871"/>
                    <a:pt x="17146" y="23538"/>
                  </a:cubicBezTo>
                  <a:cubicBezTo>
                    <a:pt x="16445" y="22871"/>
                    <a:pt x="15811" y="22170"/>
                    <a:pt x="15211" y="21436"/>
                  </a:cubicBezTo>
                  <a:cubicBezTo>
                    <a:pt x="14577" y="20702"/>
                    <a:pt x="13977" y="19935"/>
                    <a:pt x="13410" y="19168"/>
                  </a:cubicBezTo>
                  <a:cubicBezTo>
                    <a:pt x="11075" y="16099"/>
                    <a:pt x="8873" y="12930"/>
                    <a:pt x="6705" y="9761"/>
                  </a:cubicBezTo>
                  <a:cubicBezTo>
                    <a:pt x="4537" y="6559"/>
                    <a:pt x="2435" y="3323"/>
                    <a:pt x="367" y="88"/>
                  </a:cubicBezTo>
                  <a:cubicBezTo>
                    <a:pt x="325" y="24"/>
                    <a:pt x="269" y="1"/>
                    <a:pt x="2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3"/>
            <p:cNvSpPr/>
            <p:nvPr/>
          </p:nvSpPr>
          <p:spPr>
            <a:xfrm>
              <a:off x="3208007" y="2573466"/>
              <a:ext cx="95011" cy="85281"/>
            </a:xfrm>
            <a:custGeom>
              <a:rect b="b" l="l" r="r" t="t"/>
              <a:pathLst>
                <a:path extrusionOk="0" h="4312" w="4804">
                  <a:moveTo>
                    <a:pt x="2407" y="1"/>
                  </a:moveTo>
                  <a:cubicBezTo>
                    <a:pt x="1475" y="1"/>
                    <a:pt x="609" y="619"/>
                    <a:pt x="334" y="1554"/>
                  </a:cubicBezTo>
                  <a:cubicBezTo>
                    <a:pt x="1" y="2722"/>
                    <a:pt x="668" y="3889"/>
                    <a:pt x="1802" y="4223"/>
                  </a:cubicBezTo>
                  <a:cubicBezTo>
                    <a:pt x="2006" y="4283"/>
                    <a:pt x="2211" y="4312"/>
                    <a:pt x="2414" y="4312"/>
                  </a:cubicBezTo>
                  <a:cubicBezTo>
                    <a:pt x="3339" y="4312"/>
                    <a:pt x="4197" y="3713"/>
                    <a:pt x="4470" y="2755"/>
                  </a:cubicBezTo>
                  <a:cubicBezTo>
                    <a:pt x="4804" y="1621"/>
                    <a:pt x="4137" y="420"/>
                    <a:pt x="3003" y="87"/>
                  </a:cubicBezTo>
                  <a:cubicBezTo>
                    <a:pt x="2804" y="28"/>
                    <a:pt x="2604" y="1"/>
                    <a:pt x="2407" y="1"/>
                  </a:cubicBezTo>
                  <a:close/>
                </a:path>
              </a:pathLst>
            </a:custGeom>
            <a:solidFill>
              <a:srgbClr val="5C4F5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3"/>
            <p:cNvSpPr/>
            <p:nvPr/>
          </p:nvSpPr>
          <p:spPr>
            <a:xfrm>
              <a:off x="3227132" y="2583730"/>
              <a:ext cx="41592" cy="37241"/>
            </a:xfrm>
            <a:custGeom>
              <a:rect b="b" l="l" r="r" t="t"/>
              <a:pathLst>
                <a:path extrusionOk="0" h="1883" w="2103">
                  <a:moveTo>
                    <a:pt x="1044" y="0"/>
                  </a:moveTo>
                  <a:cubicBezTo>
                    <a:pt x="638" y="0"/>
                    <a:pt x="272" y="255"/>
                    <a:pt x="134" y="668"/>
                  </a:cubicBezTo>
                  <a:cubicBezTo>
                    <a:pt x="1" y="1169"/>
                    <a:pt x="301" y="1703"/>
                    <a:pt x="801" y="1836"/>
                  </a:cubicBezTo>
                  <a:cubicBezTo>
                    <a:pt x="896" y="1867"/>
                    <a:pt x="990" y="1882"/>
                    <a:pt x="1083" y="1882"/>
                  </a:cubicBezTo>
                  <a:cubicBezTo>
                    <a:pt x="1479" y="1882"/>
                    <a:pt x="1834" y="1608"/>
                    <a:pt x="1969" y="1202"/>
                  </a:cubicBezTo>
                  <a:cubicBezTo>
                    <a:pt x="2102" y="702"/>
                    <a:pt x="1802" y="168"/>
                    <a:pt x="1302" y="35"/>
                  </a:cubicBezTo>
                  <a:cubicBezTo>
                    <a:pt x="1215" y="12"/>
                    <a:pt x="1129" y="0"/>
                    <a:pt x="1044" y="0"/>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3"/>
            <p:cNvSpPr/>
            <p:nvPr/>
          </p:nvSpPr>
          <p:spPr>
            <a:xfrm>
              <a:off x="3211963" y="2581100"/>
              <a:ext cx="92381" cy="77844"/>
            </a:xfrm>
            <a:custGeom>
              <a:rect b="b" l="l" r="r" t="t"/>
              <a:pathLst>
                <a:path extrusionOk="0" h="3936" w="4671">
                  <a:moveTo>
                    <a:pt x="3403" y="1"/>
                  </a:moveTo>
                  <a:cubicBezTo>
                    <a:pt x="3670" y="334"/>
                    <a:pt x="3837" y="735"/>
                    <a:pt x="3837" y="1202"/>
                  </a:cubicBezTo>
                  <a:cubicBezTo>
                    <a:pt x="3837" y="2236"/>
                    <a:pt x="2969" y="3070"/>
                    <a:pt x="1935" y="3070"/>
                  </a:cubicBezTo>
                  <a:cubicBezTo>
                    <a:pt x="968" y="3070"/>
                    <a:pt x="201" y="2369"/>
                    <a:pt x="67" y="1435"/>
                  </a:cubicBezTo>
                  <a:lnTo>
                    <a:pt x="67" y="1435"/>
                  </a:lnTo>
                  <a:cubicBezTo>
                    <a:pt x="1" y="1902"/>
                    <a:pt x="67" y="2369"/>
                    <a:pt x="301" y="2803"/>
                  </a:cubicBezTo>
                  <a:cubicBezTo>
                    <a:pt x="712" y="3533"/>
                    <a:pt x="1450" y="3935"/>
                    <a:pt x="2206" y="3935"/>
                  </a:cubicBezTo>
                  <a:cubicBezTo>
                    <a:pt x="2556" y="3935"/>
                    <a:pt x="2909" y="3849"/>
                    <a:pt x="3236" y="3670"/>
                  </a:cubicBezTo>
                  <a:cubicBezTo>
                    <a:pt x="4304" y="3103"/>
                    <a:pt x="4671" y="1769"/>
                    <a:pt x="4104" y="735"/>
                  </a:cubicBezTo>
                  <a:cubicBezTo>
                    <a:pt x="3937" y="435"/>
                    <a:pt x="3670" y="168"/>
                    <a:pt x="3403" y="1"/>
                  </a:cubicBezTo>
                  <a:close/>
                </a:path>
              </a:pathLst>
            </a:custGeom>
            <a:solidFill>
              <a:srgbClr val="77515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3"/>
            <p:cNvSpPr/>
            <p:nvPr/>
          </p:nvSpPr>
          <p:spPr>
            <a:xfrm>
              <a:off x="2661754" y="2613436"/>
              <a:ext cx="572658" cy="290294"/>
            </a:xfrm>
            <a:custGeom>
              <a:rect b="b" l="l" r="r" t="t"/>
              <a:pathLst>
                <a:path extrusionOk="0" h="14678" w="28955">
                  <a:moveTo>
                    <a:pt x="28254" y="0"/>
                  </a:moveTo>
                  <a:lnTo>
                    <a:pt x="1" y="14544"/>
                  </a:lnTo>
                  <a:lnTo>
                    <a:pt x="101" y="14678"/>
                  </a:lnTo>
                  <a:lnTo>
                    <a:pt x="28955" y="1201"/>
                  </a:lnTo>
                  <a:lnTo>
                    <a:pt x="2825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3"/>
            <p:cNvSpPr/>
            <p:nvPr/>
          </p:nvSpPr>
          <p:spPr>
            <a:xfrm>
              <a:off x="3467942" y="2698656"/>
              <a:ext cx="343733" cy="972361"/>
            </a:xfrm>
            <a:custGeom>
              <a:rect b="b" l="l" r="r" t="t"/>
              <a:pathLst>
                <a:path extrusionOk="0" h="49165" w="17380">
                  <a:moveTo>
                    <a:pt x="15109" y="1"/>
                  </a:moveTo>
                  <a:cubicBezTo>
                    <a:pt x="14891" y="1"/>
                    <a:pt x="14682" y="14"/>
                    <a:pt x="14477" y="28"/>
                  </a:cubicBezTo>
                  <a:cubicBezTo>
                    <a:pt x="13977" y="61"/>
                    <a:pt x="13510" y="161"/>
                    <a:pt x="13043" y="228"/>
                  </a:cubicBezTo>
                  <a:cubicBezTo>
                    <a:pt x="11175" y="628"/>
                    <a:pt x="9440" y="1195"/>
                    <a:pt x="7706" y="1796"/>
                  </a:cubicBezTo>
                  <a:cubicBezTo>
                    <a:pt x="5938" y="2396"/>
                    <a:pt x="4237" y="3063"/>
                    <a:pt x="2535" y="3797"/>
                  </a:cubicBezTo>
                  <a:cubicBezTo>
                    <a:pt x="2535" y="3797"/>
                    <a:pt x="2502" y="3797"/>
                    <a:pt x="2502" y="3831"/>
                  </a:cubicBezTo>
                  <a:cubicBezTo>
                    <a:pt x="1968" y="4064"/>
                    <a:pt x="1768" y="4698"/>
                    <a:pt x="2002" y="5232"/>
                  </a:cubicBezTo>
                  <a:cubicBezTo>
                    <a:pt x="2192" y="5589"/>
                    <a:pt x="2553" y="5810"/>
                    <a:pt x="2938" y="5810"/>
                  </a:cubicBezTo>
                  <a:cubicBezTo>
                    <a:pt x="3092" y="5810"/>
                    <a:pt x="3250" y="5775"/>
                    <a:pt x="3403" y="5699"/>
                  </a:cubicBezTo>
                  <a:cubicBezTo>
                    <a:pt x="5037" y="4931"/>
                    <a:pt x="6672" y="4197"/>
                    <a:pt x="8340" y="3530"/>
                  </a:cubicBezTo>
                  <a:cubicBezTo>
                    <a:pt x="10007" y="2863"/>
                    <a:pt x="11709" y="2229"/>
                    <a:pt x="13410" y="1829"/>
                  </a:cubicBezTo>
                  <a:cubicBezTo>
                    <a:pt x="13810" y="1729"/>
                    <a:pt x="14244" y="1629"/>
                    <a:pt x="14644" y="1596"/>
                  </a:cubicBezTo>
                  <a:cubicBezTo>
                    <a:pt x="14879" y="1557"/>
                    <a:pt x="15124" y="1540"/>
                    <a:pt x="15342" y="1540"/>
                  </a:cubicBezTo>
                  <a:cubicBezTo>
                    <a:pt x="15495" y="1540"/>
                    <a:pt x="15634" y="1548"/>
                    <a:pt x="15745" y="1562"/>
                  </a:cubicBezTo>
                  <a:cubicBezTo>
                    <a:pt x="15841" y="1586"/>
                    <a:pt x="15885" y="1628"/>
                    <a:pt x="15903" y="1636"/>
                  </a:cubicBezTo>
                  <a:lnTo>
                    <a:pt x="15903" y="1636"/>
                  </a:lnTo>
                  <a:cubicBezTo>
                    <a:pt x="15907" y="1659"/>
                    <a:pt x="15912" y="1698"/>
                    <a:pt x="15912" y="1762"/>
                  </a:cubicBezTo>
                  <a:cubicBezTo>
                    <a:pt x="15878" y="2063"/>
                    <a:pt x="15745" y="2496"/>
                    <a:pt x="15578" y="2897"/>
                  </a:cubicBezTo>
                  <a:cubicBezTo>
                    <a:pt x="14944" y="4531"/>
                    <a:pt x="14110" y="6166"/>
                    <a:pt x="13310" y="7767"/>
                  </a:cubicBezTo>
                  <a:cubicBezTo>
                    <a:pt x="11642" y="10969"/>
                    <a:pt x="9841" y="14138"/>
                    <a:pt x="8006" y="17273"/>
                  </a:cubicBezTo>
                  <a:cubicBezTo>
                    <a:pt x="6205" y="20409"/>
                    <a:pt x="4337" y="23545"/>
                    <a:pt x="2435" y="26647"/>
                  </a:cubicBezTo>
                  <a:cubicBezTo>
                    <a:pt x="2402" y="26714"/>
                    <a:pt x="2402" y="26747"/>
                    <a:pt x="2369" y="26814"/>
                  </a:cubicBezTo>
                  <a:cubicBezTo>
                    <a:pt x="1802" y="30583"/>
                    <a:pt x="1234" y="34386"/>
                    <a:pt x="701" y="38188"/>
                  </a:cubicBezTo>
                  <a:cubicBezTo>
                    <a:pt x="467" y="40090"/>
                    <a:pt x="200" y="41991"/>
                    <a:pt x="34" y="43893"/>
                  </a:cubicBezTo>
                  <a:cubicBezTo>
                    <a:pt x="0" y="44159"/>
                    <a:pt x="0" y="44393"/>
                    <a:pt x="0" y="44660"/>
                  </a:cubicBezTo>
                  <a:cubicBezTo>
                    <a:pt x="0" y="44693"/>
                    <a:pt x="0" y="44726"/>
                    <a:pt x="0" y="44760"/>
                  </a:cubicBezTo>
                  <a:cubicBezTo>
                    <a:pt x="0" y="44793"/>
                    <a:pt x="34" y="44927"/>
                    <a:pt x="34" y="44927"/>
                  </a:cubicBezTo>
                  <a:lnTo>
                    <a:pt x="134" y="45127"/>
                  </a:lnTo>
                  <a:cubicBezTo>
                    <a:pt x="167" y="45227"/>
                    <a:pt x="234" y="45360"/>
                    <a:pt x="300" y="45460"/>
                  </a:cubicBezTo>
                  <a:cubicBezTo>
                    <a:pt x="534" y="45894"/>
                    <a:pt x="801" y="46294"/>
                    <a:pt x="1068" y="46695"/>
                  </a:cubicBezTo>
                  <a:cubicBezTo>
                    <a:pt x="1601" y="47495"/>
                    <a:pt x="2135" y="48296"/>
                    <a:pt x="2702" y="49063"/>
                  </a:cubicBezTo>
                  <a:cubicBezTo>
                    <a:pt x="2745" y="49128"/>
                    <a:pt x="2830" y="49164"/>
                    <a:pt x="2912" y="49164"/>
                  </a:cubicBezTo>
                  <a:cubicBezTo>
                    <a:pt x="2956" y="49164"/>
                    <a:pt x="3000" y="49153"/>
                    <a:pt x="3036" y="49130"/>
                  </a:cubicBezTo>
                  <a:cubicBezTo>
                    <a:pt x="3169" y="49063"/>
                    <a:pt x="3169" y="48896"/>
                    <a:pt x="3102" y="48763"/>
                  </a:cubicBezTo>
                  <a:cubicBezTo>
                    <a:pt x="2569" y="47995"/>
                    <a:pt x="2035" y="47195"/>
                    <a:pt x="1535" y="46394"/>
                  </a:cubicBezTo>
                  <a:cubicBezTo>
                    <a:pt x="1268" y="45994"/>
                    <a:pt x="1034" y="45594"/>
                    <a:pt x="801" y="45160"/>
                  </a:cubicBezTo>
                  <a:cubicBezTo>
                    <a:pt x="734" y="45060"/>
                    <a:pt x="701" y="44960"/>
                    <a:pt x="667" y="44860"/>
                  </a:cubicBezTo>
                  <a:lnTo>
                    <a:pt x="601" y="44726"/>
                  </a:lnTo>
                  <a:cubicBezTo>
                    <a:pt x="584" y="44710"/>
                    <a:pt x="584" y="44710"/>
                    <a:pt x="588" y="44710"/>
                  </a:cubicBezTo>
                  <a:cubicBezTo>
                    <a:pt x="592" y="44710"/>
                    <a:pt x="601" y="44710"/>
                    <a:pt x="601" y="44693"/>
                  </a:cubicBezTo>
                  <a:lnTo>
                    <a:pt x="601" y="44626"/>
                  </a:lnTo>
                  <a:cubicBezTo>
                    <a:pt x="601" y="44426"/>
                    <a:pt x="601" y="44193"/>
                    <a:pt x="634" y="43959"/>
                  </a:cubicBezTo>
                  <a:cubicBezTo>
                    <a:pt x="834" y="42058"/>
                    <a:pt x="1134" y="40190"/>
                    <a:pt x="1435" y="38289"/>
                  </a:cubicBezTo>
                  <a:cubicBezTo>
                    <a:pt x="1997" y="34547"/>
                    <a:pt x="2626" y="30773"/>
                    <a:pt x="3288" y="27032"/>
                  </a:cubicBezTo>
                  <a:lnTo>
                    <a:pt x="3288" y="27032"/>
                  </a:lnTo>
                  <a:cubicBezTo>
                    <a:pt x="5205" y="23990"/>
                    <a:pt x="7122" y="20915"/>
                    <a:pt x="8973" y="17841"/>
                  </a:cubicBezTo>
                  <a:cubicBezTo>
                    <a:pt x="10841" y="14705"/>
                    <a:pt x="12709" y="11569"/>
                    <a:pt x="14477" y="8367"/>
                  </a:cubicBezTo>
                  <a:cubicBezTo>
                    <a:pt x="15345" y="6766"/>
                    <a:pt x="16178" y="5165"/>
                    <a:pt x="16912" y="3397"/>
                  </a:cubicBezTo>
                  <a:cubicBezTo>
                    <a:pt x="17079" y="2963"/>
                    <a:pt x="17246" y="2530"/>
                    <a:pt x="17346" y="1929"/>
                  </a:cubicBezTo>
                  <a:cubicBezTo>
                    <a:pt x="17379" y="1629"/>
                    <a:pt x="17379" y="1162"/>
                    <a:pt x="17079" y="762"/>
                  </a:cubicBezTo>
                  <a:cubicBezTo>
                    <a:pt x="16812" y="361"/>
                    <a:pt x="16412" y="195"/>
                    <a:pt x="16112" y="128"/>
                  </a:cubicBezTo>
                  <a:cubicBezTo>
                    <a:pt x="15756" y="29"/>
                    <a:pt x="15425" y="1"/>
                    <a:pt x="151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3"/>
            <p:cNvSpPr/>
            <p:nvPr/>
          </p:nvSpPr>
          <p:spPr>
            <a:xfrm>
              <a:off x="3105758" y="2582266"/>
              <a:ext cx="194630" cy="145523"/>
            </a:xfrm>
            <a:custGeom>
              <a:rect b="b" l="l" r="r" t="t"/>
              <a:pathLst>
                <a:path extrusionOk="0" h="7358" w="9841">
                  <a:moveTo>
                    <a:pt x="6013" y="1"/>
                  </a:moveTo>
                  <a:cubicBezTo>
                    <a:pt x="5933" y="1"/>
                    <a:pt x="5852" y="3"/>
                    <a:pt x="5771" y="9"/>
                  </a:cubicBezTo>
                  <a:cubicBezTo>
                    <a:pt x="3736" y="175"/>
                    <a:pt x="0" y="2244"/>
                    <a:pt x="134" y="4278"/>
                  </a:cubicBezTo>
                  <a:cubicBezTo>
                    <a:pt x="292" y="6208"/>
                    <a:pt x="3869" y="7358"/>
                    <a:pt x="5946" y="7358"/>
                  </a:cubicBezTo>
                  <a:cubicBezTo>
                    <a:pt x="6059" y="7358"/>
                    <a:pt x="6168" y="7354"/>
                    <a:pt x="6271" y="7347"/>
                  </a:cubicBezTo>
                  <a:cubicBezTo>
                    <a:pt x="8306" y="7214"/>
                    <a:pt x="9841" y="5446"/>
                    <a:pt x="9674" y="3411"/>
                  </a:cubicBezTo>
                  <a:cubicBezTo>
                    <a:pt x="9546" y="1491"/>
                    <a:pt x="7913" y="1"/>
                    <a:pt x="6013"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3"/>
            <p:cNvSpPr/>
            <p:nvPr/>
          </p:nvSpPr>
          <p:spPr>
            <a:xfrm>
              <a:off x="3107063" y="2612111"/>
              <a:ext cx="193325" cy="118111"/>
            </a:xfrm>
            <a:custGeom>
              <a:rect b="b" l="l" r="r" t="t"/>
              <a:pathLst>
                <a:path extrusionOk="0" h="5972" w="9775">
                  <a:moveTo>
                    <a:pt x="9608" y="1902"/>
                  </a:moveTo>
                  <a:cubicBezTo>
                    <a:pt x="9574" y="1335"/>
                    <a:pt x="9408" y="768"/>
                    <a:pt x="9107" y="301"/>
                  </a:cubicBezTo>
                  <a:cubicBezTo>
                    <a:pt x="8740" y="1402"/>
                    <a:pt x="7540" y="1802"/>
                    <a:pt x="6172" y="1635"/>
                  </a:cubicBezTo>
                  <a:cubicBezTo>
                    <a:pt x="5038" y="1468"/>
                    <a:pt x="4337" y="735"/>
                    <a:pt x="3337" y="268"/>
                  </a:cubicBezTo>
                  <a:cubicBezTo>
                    <a:pt x="2903" y="67"/>
                    <a:pt x="2436" y="1"/>
                    <a:pt x="1969" y="1"/>
                  </a:cubicBezTo>
                  <a:cubicBezTo>
                    <a:pt x="835" y="801"/>
                    <a:pt x="1" y="1802"/>
                    <a:pt x="68" y="2769"/>
                  </a:cubicBezTo>
                  <a:cubicBezTo>
                    <a:pt x="234" y="4804"/>
                    <a:pt x="4204" y="5972"/>
                    <a:pt x="6205" y="5838"/>
                  </a:cubicBezTo>
                  <a:cubicBezTo>
                    <a:pt x="8240" y="5705"/>
                    <a:pt x="9775" y="3937"/>
                    <a:pt x="9608" y="1902"/>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3"/>
            <p:cNvSpPr/>
            <p:nvPr/>
          </p:nvSpPr>
          <p:spPr>
            <a:xfrm>
              <a:off x="3100477" y="2589248"/>
              <a:ext cx="95011" cy="85281"/>
            </a:xfrm>
            <a:custGeom>
              <a:rect b="b" l="l" r="r" t="t"/>
              <a:pathLst>
                <a:path extrusionOk="0" h="4312" w="4804">
                  <a:moveTo>
                    <a:pt x="2390" y="1"/>
                  </a:moveTo>
                  <a:cubicBezTo>
                    <a:pt x="1465" y="1"/>
                    <a:pt x="608" y="599"/>
                    <a:pt x="334" y="1557"/>
                  </a:cubicBezTo>
                  <a:cubicBezTo>
                    <a:pt x="0" y="2691"/>
                    <a:pt x="667" y="3892"/>
                    <a:pt x="1802" y="4226"/>
                  </a:cubicBezTo>
                  <a:cubicBezTo>
                    <a:pt x="2000" y="4284"/>
                    <a:pt x="2200" y="4312"/>
                    <a:pt x="2398" y="4312"/>
                  </a:cubicBezTo>
                  <a:cubicBezTo>
                    <a:pt x="3329" y="4312"/>
                    <a:pt x="4195" y="3694"/>
                    <a:pt x="4470" y="2758"/>
                  </a:cubicBezTo>
                  <a:cubicBezTo>
                    <a:pt x="4804" y="1624"/>
                    <a:pt x="4137" y="423"/>
                    <a:pt x="3002" y="89"/>
                  </a:cubicBezTo>
                  <a:cubicBezTo>
                    <a:pt x="2799" y="29"/>
                    <a:pt x="2593" y="1"/>
                    <a:pt x="239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3"/>
            <p:cNvSpPr/>
            <p:nvPr/>
          </p:nvSpPr>
          <p:spPr>
            <a:xfrm>
              <a:off x="3119602" y="2599315"/>
              <a:ext cx="41592" cy="37241"/>
            </a:xfrm>
            <a:custGeom>
              <a:rect b="b" l="l" r="r" t="t"/>
              <a:pathLst>
                <a:path extrusionOk="0" h="1883" w="2103">
                  <a:moveTo>
                    <a:pt x="1021" y="1"/>
                  </a:moveTo>
                  <a:cubicBezTo>
                    <a:pt x="624" y="1"/>
                    <a:pt x="269" y="275"/>
                    <a:pt x="134" y="681"/>
                  </a:cubicBezTo>
                  <a:cubicBezTo>
                    <a:pt x="1" y="1181"/>
                    <a:pt x="301" y="1682"/>
                    <a:pt x="801" y="1849"/>
                  </a:cubicBezTo>
                  <a:cubicBezTo>
                    <a:pt x="888" y="1872"/>
                    <a:pt x="974" y="1883"/>
                    <a:pt x="1059" y="1883"/>
                  </a:cubicBezTo>
                  <a:cubicBezTo>
                    <a:pt x="1465" y="1883"/>
                    <a:pt x="1831" y="1629"/>
                    <a:pt x="1969" y="1215"/>
                  </a:cubicBezTo>
                  <a:cubicBezTo>
                    <a:pt x="2102" y="714"/>
                    <a:pt x="1802" y="181"/>
                    <a:pt x="1302" y="47"/>
                  </a:cubicBezTo>
                  <a:cubicBezTo>
                    <a:pt x="1207" y="16"/>
                    <a:pt x="1113" y="1"/>
                    <a:pt x="102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3"/>
            <p:cNvSpPr/>
            <p:nvPr/>
          </p:nvSpPr>
          <p:spPr>
            <a:xfrm>
              <a:off x="3104433" y="2596289"/>
              <a:ext cx="92381" cy="78141"/>
            </a:xfrm>
            <a:custGeom>
              <a:rect b="b" l="l" r="r" t="t"/>
              <a:pathLst>
                <a:path extrusionOk="0" h="3951" w="4671">
                  <a:moveTo>
                    <a:pt x="3403" y="0"/>
                  </a:moveTo>
                  <a:cubicBezTo>
                    <a:pt x="3670" y="334"/>
                    <a:pt x="3837" y="767"/>
                    <a:pt x="3837" y="1234"/>
                  </a:cubicBezTo>
                  <a:cubicBezTo>
                    <a:pt x="3837" y="2248"/>
                    <a:pt x="3003" y="3070"/>
                    <a:pt x="1995" y="3070"/>
                  </a:cubicBezTo>
                  <a:cubicBezTo>
                    <a:pt x="1975" y="3070"/>
                    <a:pt x="1955" y="3070"/>
                    <a:pt x="1935" y="3069"/>
                  </a:cubicBezTo>
                  <a:cubicBezTo>
                    <a:pt x="968" y="3069"/>
                    <a:pt x="201" y="2368"/>
                    <a:pt x="67" y="1468"/>
                  </a:cubicBezTo>
                  <a:lnTo>
                    <a:pt x="67" y="1468"/>
                  </a:lnTo>
                  <a:cubicBezTo>
                    <a:pt x="0" y="1901"/>
                    <a:pt x="67" y="2402"/>
                    <a:pt x="301" y="2835"/>
                  </a:cubicBezTo>
                  <a:cubicBezTo>
                    <a:pt x="710" y="3540"/>
                    <a:pt x="1444" y="3950"/>
                    <a:pt x="2198" y="3950"/>
                  </a:cubicBezTo>
                  <a:cubicBezTo>
                    <a:pt x="2550" y="3950"/>
                    <a:pt x="2907" y="3861"/>
                    <a:pt x="3236" y="3669"/>
                  </a:cubicBezTo>
                  <a:cubicBezTo>
                    <a:pt x="4304" y="3102"/>
                    <a:pt x="4670" y="1801"/>
                    <a:pt x="4103" y="767"/>
                  </a:cubicBezTo>
                  <a:cubicBezTo>
                    <a:pt x="3937" y="434"/>
                    <a:pt x="3670" y="200"/>
                    <a:pt x="3403"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3"/>
            <p:cNvSpPr/>
            <p:nvPr/>
          </p:nvSpPr>
          <p:spPr>
            <a:xfrm>
              <a:off x="3144680" y="2609777"/>
              <a:ext cx="481602" cy="342250"/>
            </a:xfrm>
            <a:custGeom>
              <a:rect b="b" l="l" r="r" t="t"/>
              <a:pathLst>
                <a:path extrusionOk="0" h="17305" w="24351">
                  <a:moveTo>
                    <a:pt x="14261" y="0"/>
                  </a:moveTo>
                  <a:cubicBezTo>
                    <a:pt x="9762" y="0"/>
                    <a:pt x="2057" y="3053"/>
                    <a:pt x="1101" y="6356"/>
                  </a:cubicBezTo>
                  <a:cubicBezTo>
                    <a:pt x="0" y="10126"/>
                    <a:pt x="8139" y="15830"/>
                    <a:pt x="11942" y="16931"/>
                  </a:cubicBezTo>
                  <a:cubicBezTo>
                    <a:pt x="12773" y="17181"/>
                    <a:pt x="13734" y="17304"/>
                    <a:pt x="14738" y="17304"/>
                  </a:cubicBezTo>
                  <a:cubicBezTo>
                    <a:pt x="18290" y="17304"/>
                    <a:pt x="22392" y="15759"/>
                    <a:pt x="23250" y="12794"/>
                  </a:cubicBezTo>
                  <a:cubicBezTo>
                    <a:pt x="24351" y="8992"/>
                    <a:pt x="19848" y="1320"/>
                    <a:pt x="16045" y="219"/>
                  </a:cubicBezTo>
                  <a:cubicBezTo>
                    <a:pt x="15546" y="70"/>
                    <a:pt x="14940" y="0"/>
                    <a:pt x="1426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3"/>
            <p:cNvSpPr/>
            <p:nvPr/>
          </p:nvSpPr>
          <p:spPr>
            <a:xfrm>
              <a:off x="3285198" y="2609480"/>
              <a:ext cx="205192" cy="46912"/>
            </a:xfrm>
            <a:custGeom>
              <a:rect b="b" l="l" r="r" t="t"/>
              <a:pathLst>
                <a:path extrusionOk="0" h="2372" w="10375">
                  <a:moveTo>
                    <a:pt x="7306" y="0"/>
                  </a:moveTo>
                  <a:cubicBezTo>
                    <a:pt x="5237" y="0"/>
                    <a:pt x="2502" y="634"/>
                    <a:pt x="0" y="1635"/>
                  </a:cubicBezTo>
                  <a:cubicBezTo>
                    <a:pt x="100" y="1701"/>
                    <a:pt x="200" y="1735"/>
                    <a:pt x="334" y="1768"/>
                  </a:cubicBezTo>
                  <a:cubicBezTo>
                    <a:pt x="458" y="1789"/>
                    <a:pt x="589" y="1797"/>
                    <a:pt x="723" y="1797"/>
                  </a:cubicBezTo>
                  <a:cubicBezTo>
                    <a:pt x="1021" y="1797"/>
                    <a:pt x="1336" y="1758"/>
                    <a:pt x="1635" y="1735"/>
                  </a:cubicBezTo>
                  <a:cubicBezTo>
                    <a:pt x="2269" y="1735"/>
                    <a:pt x="2902" y="1835"/>
                    <a:pt x="3536" y="1968"/>
                  </a:cubicBezTo>
                  <a:cubicBezTo>
                    <a:pt x="4540" y="2160"/>
                    <a:pt x="5700" y="2372"/>
                    <a:pt x="6811" y="2372"/>
                  </a:cubicBezTo>
                  <a:cubicBezTo>
                    <a:pt x="8213" y="2372"/>
                    <a:pt x="9537" y="2036"/>
                    <a:pt x="10374" y="901"/>
                  </a:cubicBezTo>
                  <a:cubicBezTo>
                    <a:pt x="9874" y="601"/>
                    <a:pt x="9407" y="367"/>
                    <a:pt x="8940" y="234"/>
                  </a:cubicBezTo>
                  <a:cubicBezTo>
                    <a:pt x="8540" y="100"/>
                    <a:pt x="8106" y="34"/>
                    <a:pt x="7606" y="34"/>
                  </a:cubicBezTo>
                  <a:cubicBezTo>
                    <a:pt x="7579" y="88"/>
                    <a:pt x="7529" y="143"/>
                    <a:pt x="7457" y="143"/>
                  </a:cubicBezTo>
                  <a:cubicBezTo>
                    <a:pt x="7441" y="143"/>
                    <a:pt x="7424" y="140"/>
                    <a:pt x="7406" y="134"/>
                  </a:cubicBezTo>
                  <a:cubicBezTo>
                    <a:pt x="7339" y="100"/>
                    <a:pt x="7306" y="67"/>
                    <a:pt x="730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3"/>
            <p:cNvSpPr/>
            <p:nvPr/>
          </p:nvSpPr>
          <p:spPr>
            <a:xfrm>
              <a:off x="3144680" y="2665549"/>
              <a:ext cx="474363" cy="301508"/>
            </a:xfrm>
            <a:custGeom>
              <a:rect b="b" l="l" r="r" t="t"/>
              <a:pathLst>
                <a:path extrusionOk="0" h="15245" w="23985">
                  <a:moveTo>
                    <a:pt x="19981" y="468"/>
                  </a:moveTo>
                  <a:cubicBezTo>
                    <a:pt x="18347" y="301"/>
                    <a:pt x="16679" y="368"/>
                    <a:pt x="15278" y="1201"/>
                  </a:cubicBezTo>
                  <a:cubicBezTo>
                    <a:pt x="13777" y="2102"/>
                    <a:pt x="13210" y="3603"/>
                    <a:pt x="12576" y="5138"/>
                  </a:cubicBezTo>
                  <a:cubicBezTo>
                    <a:pt x="11875" y="6772"/>
                    <a:pt x="10374" y="8607"/>
                    <a:pt x="8373" y="8407"/>
                  </a:cubicBezTo>
                  <a:cubicBezTo>
                    <a:pt x="6939" y="8273"/>
                    <a:pt x="6171" y="6872"/>
                    <a:pt x="5704" y="5671"/>
                  </a:cubicBezTo>
                  <a:cubicBezTo>
                    <a:pt x="5037" y="3870"/>
                    <a:pt x="4804" y="1902"/>
                    <a:pt x="4637" y="1"/>
                  </a:cubicBezTo>
                  <a:cubicBezTo>
                    <a:pt x="2836" y="1035"/>
                    <a:pt x="1468" y="2269"/>
                    <a:pt x="1101" y="3536"/>
                  </a:cubicBezTo>
                  <a:cubicBezTo>
                    <a:pt x="0" y="7306"/>
                    <a:pt x="8139" y="13010"/>
                    <a:pt x="11942" y="14111"/>
                  </a:cubicBezTo>
                  <a:cubicBezTo>
                    <a:pt x="15711" y="15245"/>
                    <a:pt x="22149" y="13777"/>
                    <a:pt x="23250" y="9974"/>
                  </a:cubicBezTo>
                  <a:cubicBezTo>
                    <a:pt x="23984" y="7506"/>
                    <a:pt x="22283" y="3370"/>
                    <a:pt x="19981" y="468"/>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3"/>
            <p:cNvSpPr/>
            <p:nvPr/>
          </p:nvSpPr>
          <p:spPr>
            <a:xfrm>
              <a:off x="3383492" y="2709712"/>
              <a:ext cx="297552" cy="266878"/>
            </a:xfrm>
            <a:custGeom>
              <a:rect b="b" l="l" r="r" t="t"/>
              <a:pathLst>
                <a:path extrusionOk="0" h="13494" w="15045">
                  <a:moveTo>
                    <a:pt x="7522" y="0"/>
                  </a:moveTo>
                  <a:cubicBezTo>
                    <a:pt x="4606" y="0"/>
                    <a:pt x="1920" y="1904"/>
                    <a:pt x="1068" y="4873"/>
                  </a:cubicBezTo>
                  <a:cubicBezTo>
                    <a:pt x="1" y="8442"/>
                    <a:pt x="2069" y="12178"/>
                    <a:pt x="5638" y="13212"/>
                  </a:cubicBezTo>
                  <a:cubicBezTo>
                    <a:pt x="6275" y="13403"/>
                    <a:pt x="6919" y="13493"/>
                    <a:pt x="7552" y="13493"/>
                  </a:cubicBezTo>
                  <a:cubicBezTo>
                    <a:pt x="10466" y="13493"/>
                    <a:pt x="13161" y="11574"/>
                    <a:pt x="14011" y="8642"/>
                  </a:cubicBezTo>
                  <a:cubicBezTo>
                    <a:pt x="15045" y="5039"/>
                    <a:pt x="13010" y="1303"/>
                    <a:pt x="9407" y="269"/>
                  </a:cubicBezTo>
                  <a:cubicBezTo>
                    <a:pt x="8779" y="87"/>
                    <a:pt x="8145" y="0"/>
                    <a:pt x="7522" y="0"/>
                  </a:cubicBezTo>
                  <a:close/>
                </a:path>
              </a:pathLst>
            </a:custGeom>
            <a:solidFill>
              <a:srgbClr val="3D2B2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3"/>
            <p:cNvSpPr/>
            <p:nvPr/>
          </p:nvSpPr>
          <p:spPr>
            <a:xfrm>
              <a:off x="3383492" y="2746043"/>
              <a:ext cx="291619" cy="230309"/>
            </a:xfrm>
            <a:custGeom>
              <a:rect b="b" l="l" r="r" t="t"/>
              <a:pathLst>
                <a:path extrusionOk="0" h="11645" w="14745">
                  <a:moveTo>
                    <a:pt x="12176" y="0"/>
                  </a:moveTo>
                  <a:cubicBezTo>
                    <a:pt x="10942" y="234"/>
                    <a:pt x="9774" y="634"/>
                    <a:pt x="8773" y="1368"/>
                  </a:cubicBezTo>
                  <a:cubicBezTo>
                    <a:pt x="7372" y="2369"/>
                    <a:pt x="6505" y="3903"/>
                    <a:pt x="5771" y="5404"/>
                  </a:cubicBezTo>
                  <a:cubicBezTo>
                    <a:pt x="5722" y="5453"/>
                    <a:pt x="5674" y="5484"/>
                    <a:pt x="5625" y="5484"/>
                  </a:cubicBezTo>
                  <a:cubicBezTo>
                    <a:pt x="5607" y="5484"/>
                    <a:pt x="5589" y="5480"/>
                    <a:pt x="5571" y="5471"/>
                  </a:cubicBezTo>
                  <a:cubicBezTo>
                    <a:pt x="3036" y="5037"/>
                    <a:pt x="2469" y="2669"/>
                    <a:pt x="2536" y="400"/>
                  </a:cubicBezTo>
                  <a:lnTo>
                    <a:pt x="2536" y="400"/>
                  </a:lnTo>
                  <a:cubicBezTo>
                    <a:pt x="1869" y="1134"/>
                    <a:pt x="1335" y="2002"/>
                    <a:pt x="1068" y="3036"/>
                  </a:cubicBezTo>
                  <a:cubicBezTo>
                    <a:pt x="1" y="6605"/>
                    <a:pt x="2069" y="10341"/>
                    <a:pt x="5638" y="11375"/>
                  </a:cubicBezTo>
                  <a:cubicBezTo>
                    <a:pt x="6267" y="11557"/>
                    <a:pt x="6902" y="11644"/>
                    <a:pt x="7528" y="11644"/>
                  </a:cubicBezTo>
                  <a:cubicBezTo>
                    <a:pt x="10451" y="11644"/>
                    <a:pt x="13159" y="9745"/>
                    <a:pt x="14011" y="6805"/>
                  </a:cubicBezTo>
                  <a:cubicBezTo>
                    <a:pt x="14744" y="4270"/>
                    <a:pt x="13944" y="1701"/>
                    <a:pt x="12176" y="0"/>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3"/>
            <p:cNvSpPr/>
            <p:nvPr/>
          </p:nvSpPr>
          <p:spPr>
            <a:xfrm>
              <a:off x="2471100" y="2811348"/>
              <a:ext cx="976415" cy="880099"/>
            </a:xfrm>
            <a:custGeom>
              <a:rect b="b" l="l" r="r" t="t"/>
              <a:pathLst>
                <a:path extrusionOk="0" h="44500" w="49370">
                  <a:moveTo>
                    <a:pt x="6807" y="43741"/>
                  </a:moveTo>
                  <a:lnTo>
                    <a:pt x="6807" y="43741"/>
                  </a:lnTo>
                  <a:cubicBezTo>
                    <a:pt x="6805" y="43747"/>
                    <a:pt x="6805" y="43755"/>
                    <a:pt x="6805" y="43765"/>
                  </a:cubicBezTo>
                  <a:cubicBezTo>
                    <a:pt x="6784" y="43765"/>
                    <a:pt x="6790" y="43751"/>
                    <a:pt x="6807" y="43741"/>
                  </a:cubicBezTo>
                  <a:close/>
                  <a:moveTo>
                    <a:pt x="39028" y="1"/>
                  </a:moveTo>
                  <a:cubicBezTo>
                    <a:pt x="37527" y="1"/>
                    <a:pt x="36026" y="34"/>
                    <a:pt x="34525" y="101"/>
                  </a:cubicBezTo>
                  <a:cubicBezTo>
                    <a:pt x="33758" y="167"/>
                    <a:pt x="32991" y="234"/>
                    <a:pt x="32224" y="334"/>
                  </a:cubicBezTo>
                  <a:cubicBezTo>
                    <a:pt x="31490" y="401"/>
                    <a:pt x="30723" y="534"/>
                    <a:pt x="29922" y="734"/>
                  </a:cubicBezTo>
                  <a:lnTo>
                    <a:pt x="29355" y="868"/>
                  </a:lnTo>
                  <a:cubicBezTo>
                    <a:pt x="29155" y="935"/>
                    <a:pt x="28955" y="1001"/>
                    <a:pt x="28754" y="1101"/>
                  </a:cubicBezTo>
                  <a:lnTo>
                    <a:pt x="28421" y="1235"/>
                  </a:lnTo>
                  <a:cubicBezTo>
                    <a:pt x="28321" y="1268"/>
                    <a:pt x="28221" y="1301"/>
                    <a:pt x="28121" y="1368"/>
                  </a:cubicBezTo>
                  <a:lnTo>
                    <a:pt x="27820" y="1568"/>
                  </a:lnTo>
                  <a:cubicBezTo>
                    <a:pt x="27720" y="1635"/>
                    <a:pt x="27620" y="1702"/>
                    <a:pt x="27520" y="1768"/>
                  </a:cubicBezTo>
                  <a:cubicBezTo>
                    <a:pt x="26820" y="2369"/>
                    <a:pt x="26319" y="3036"/>
                    <a:pt x="25886" y="3703"/>
                  </a:cubicBezTo>
                  <a:cubicBezTo>
                    <a:pt x="25085" y="5104"/>
                    <a:pt x="24551" y="6539"/>
                    <a:pt x="24051" y="7973"/>
                  </a:cubicBezTo>
                  <a:cubicBezTo>
                    <a:pt x="23152" y="10869"/>
                    <a:pt x="22553" y="13765"/>
                    <a:pt x="22119" y="16727"/>
                  </a:cubicBezTo>
                  <a:lnTo>
                    <a:pt x="22119" y="16727"/>
                  </a:lnTo>
                  <a:cubicBezTo>
                    <a:pt x="19149" y="22271"/>
                    <a:pt x="16146" y="27814"/>
                    <a:pt x="13110" y="33324"/>
                  </a:cubicBezTo>
                  <a:cubicBezTo>
                    <a:pt x="11542" y="36093"/>
                    <a:pt x="9974" y="38895"/>
                    <a:pt x="8307" y="41564"/>
                  </a:cubicBezTo>
                  <a:cubicBezTo>
                    <a:pt x="7906" y="42231"/>
                    <a:pt x="7473" y="42931"/>
                    <a:pt x="7006" y="43498"/>
                  </a:cubicBezTo>
                  <a:cubicBezTo>
                    <a:pt x="6972" y="43565"/>
                    <a:pt x="6906" y="43665"/>
                    <a:pt x="6839" y="43698"/>
                  </a:cubicBezTo>
                  <a:cubicBezTo>
                    <a:pt x="6822" y="43715"/>
                    <a:pt x="6814" y="43723"/>
                    <a:pt x="6810" y="43732"/>
                  </a:cubicBezTo>
                  <a:lnTo>
                    <a:pt x="6810" y="43732"/>
                  </a:lnTo>
                  <a:cubicBezTo>
                    <a:pt x="6653" y="43728"/>
                    <a:pt x="6494" y="43698"/>
                    <a:pt x="6305" y="43698"/>
                  </a:cubicBezTo>
                  <a:cubicBezTo>
                    <a:pt x="5905" y="43665"/>
                    <a:pt x="5538" y="43598"/>
                    <a:pt x="5138" y="43565"/>
                  </a:cubicBezTo>
                  <a:cubicBezTo>
                    <a:pt x="3570" y="43332"/>
                    <a:pt x="2002" y="43031"/>
                    <a:pt x="468" y="42698"/>
                  </a:cubicBezTo>
                  <a:cubicBezTo>
                    <a:pt x="447" y="42694"/>
                    <a:pt x="426" y="42693"/>
                    <a:pt x="406" y="42693"/>
                  </a:cubicBezTo>
                  <a:cubicBezTo>
                    <a:pt x="234" y="42693"/>
                    <a:pt x="97" y="42815"/>
                    <a:pt x="67" y="42965"/>
                  </a:cubicBezTo>
                  <a:cubicBezTo>
                    <a:pt x="1" y="43165"/>
                    <a:pt x="134" y="43332"/>
                    <a:pt x="334" y="43365"/>
                  </a:cubicBezTo>
                  <a:cubicBezTo>
                    <a:pt x="1869" y="43732"/>
                    <a:pt x="3436" y="44032"/>
                    <a:pt x="5038" y="44299"/>
                  </a:cubicBezTo>
                  <a:cubicBezTo>
                    <a:pt x="5438" y="44366"/>
                    <a:pt x="5805" y="44432"/>
                    <a:pt x="6238" y="44466"/>
                  </a:cubicBezTo>
                  <a:cubicBezTo>
                    <a:pt x="6439" y="44499"/>
                    <a:pt x="6639" y="44499"/>
                    <a:pt x="6872" y="44499"/>
                  </a:cubicBezTo>
                  <a:lnTo>
                    <a:pt x="6972" y="44499"/>
                  </a:lnTo>
                  <a:cubicBezTo>
                    <a:pt x="7039" y="44499"/>
                    <a:pt x="7072" y="44466"/>
                    <a:pt x="7106" y="44466"/>
                  </a:cubicBezTo>
                  <a:cubicBezTo>
                    <a:pt x="7172" y="44432"/>
                    <a:pt x="7206" y="44432"/>
                    <a:pt x="7206" y="44432"/>
                  </a:cubicBezTo>
                  <a:cubicBezTo>
                    <a:pt x="7272" y="44366"/>
                    <a:pt x="7339" y="44299"/>
                    <a:pt x="7406" y="44266"/>
                  </a:cubicBezTo>
                  <a:cubicBezTo>
                    <a:pt x="7473" y="44199"/>
                    <a:pt x="7539" y="44099"/>
                    <a:pt x="7639" y="44032"/>
                  </a:cubicBezTo>
                  <a:cubicBezTo>
                    <a:pt x="8173" y="43365"/>
                    <a:pt x="8573" y="42698"/>
                    <a:pt x="9007" y="42031"/>
                  </a:cubicBezTo>
                  <a:cubicBezTo>
                    <a:pt x="10742" y="39329"/>
                    <a:pt x="12343" y="36560"/>
                    <a:pt x="13944" y="33791"/>
                  </a:cubicBezTo>
                  <a:cubicBezTo>
                    <a:pt x="17113" y="28287"/>
                    <a:pt x="20215" y="22717"/>
                    <a:pt x="23317" y="17146"/>
                  </a:cubicBezTo>
                  <a:cubicBezTo>
                    <a:pt x="23351" y="17079"/>
                    <a:pt x="23351" y="17013"/>
                    <a:pt x="23384" y="16946"/>
                  </a:cubicBezTo>
                  <a:cubicBezTo>
                    <a:pt x="23617" y="15512"/>
                    <a:pt x="23951" y="14077"/>
                    <a:pt x="24318" y="12643"/>
                  </a:cubicBezTo>
                  <a:cubicBezTo>
                    <a:pt x="24685" y="11242"/>
                    <a:pt x="25085" y="9841"/>
                    <a:pt x="25619" y="8507"/>
                  </a:cubicBezTo>
                  <a:cubicBezTo>
                    <a:pt x="26119" y="7139"/>
                    <a:pt x="26686" y="5838"/>
                    <a:pt x="27454" y="4704"/>
                  </a:cubicBezTo>
                  <a:cubicBezTo>
                    <a:pt x="27820" y="4137"/>
                    <a:pt x="28254" y="3636"/>
                    <a:pt x="28721" y="3303"/>
                  </a:cubicBezTo>
                  <a:cubicBezTo>
                    <a:pt x="28754" y="3270"/>
                    <a:pt x="28821" y="3236"/>
                    <a:pt x="28888" y="3203"/>
                  </a:cubicBezTo>
                  <a:lnTo>
                    <a:pt x="29055" y="3103"/>
                  </a:lnTo>
                  <a:cubicBezTo>
                    <a:pt x="29088" y="3069"/>
                    <a:pt x="29155" y="3036"/>
                    <a:pt x="29221" y="3036"/>
                  </a:cubicBezTo>
                  <a:lnTo>
                    <a:pt x="29422" y="2936"/>
                  </a:lnTo>
                  <a:lnTo>
                    <a:pt x="29889" y="2803"/>
                  </a:lnTo>
                  <a:lnTo>
                    <a:pt x="30389" y="2702"/>
                  </a:lnTo>
                  <a:cubicBezTo>
                    <a:pt x="31723" y="2469"/>
                    <a:pt x="33158" y="2369"/>
                    <a:pt x="34592" y="2369"/>
                  </a:cubicBezTo>
                  <a:cubicBezTo>
                    <a:pt x="34985" y="2360"/>
                    <a:pt x="35376" y="2356"/>
                    <a:pt x="35766" y="2356"/>
                  </a:cubicBezTo>
                  <a:cubicBezTo>
                    <a:pt x="36831" y="2356"/>
                    <a:pt x="37887" y="2387"/>
                    <a:pt x="38962" y="2436"/>
                  </a:cubicBezTo>
                  <a:cubicBezTo>
                    <a:pt x="41864" y="2569"/>
                    <a:pt x="44799" y="2836"/>
                    <a:pt x="47701" y="3169"/>
                  </a:cubicBezTo>
                  <a:lnTo>
                    <a:pt x="47768" y="3169"/>
                  </a:lnTo>
                  <a:cubicBezTo>
                    <a:pt x="47809" y="3173"/>
                    <a:pt x="47849" y="3175"/>
                    <a:pt x="47890" y="3175"/>
                  </a:cubicBezTo>
                  <a:cubicBezTo>
                    <a:pt x="48638" y="3175"/>
                    <a:pt x="49271" y="2597"/>
                    <a:pt x="49302" y="1869"/>
                  </a:cubicBezTo>
                  <a:cubicBezTo>
                    <a:pt x="49369" y="1068"/>
                    <a:pt x="48769" y="367"/>
                    <a:pt x="47968" y="334"/>
                  </a:cubicBezTo>
                  <a:cubicBezTo>
                    <a:pt x="44966" y="101"/>
                    <a:pt x="42031" y="1"/>
                    <a:pt x="390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3"/>
            <p:cNvSpPr/>
            <p:nvPr/>
          </p:nvSpPr>
          <p:spPr>
            <a:xfrm>
              <a:off x="2916409" y="2930091"/>
              <a:ext cx="44875" cy="163639"/>
            </a:xfrm>
            <a:custGeom>
              <a:rect b="b" l="l" r="r" t="t"/>
              <a:pathLst>
                <a:path extrusionOk="0" h="8274" w="2269">
                  <a:moveTo>
                    <a:pt x="2269" y="1"/>
                  </a:moveTo>
                  <a:cubicBezTo>
                    <a:pt x="2002" y="635"/>
                    <a:pt x="1769" y="1302"/>
                    <a:pt x="1535" y="1969"/>
                  </a:cubicBezTo>
                  <a:cubicBezTo>
                    <a:pt x="901" y="4037"/>
                    <a:pt x="401" y="6172"/>
                    <a:pt x="1" y="8273"/>
                  </a:cubicBezTo>
                  <a:cubicBezTo>
                    <a:pt x="668" y="7273"/>
                    <a:pt x="1101" y="6172"/>
                    <a:pt x="1368" y="5004"/>
                  </a:cubicBezTo>
                  <a:cubicBezTo>
                    <a:pt x="1735" y="3570"/>
                    <a:pt x="1969" y="2102"/>
                    <a:pt x="2202" y="635"/>
                  </a:cubicBezTo>
                  <a:cubicBezTo>
                    <a:pt x="2236" y="401"/>
                    <a:pt x="2236" y="201"/>
                    <a:pt x="2269" y="1"/>
                  </a:cubicBezTo>
                  <a:close/>
                </a:path>
              </a:pathLst>
            </a:custGeom>
            <a:solidFill>
              <a:srgbClr val="2732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3"/>
            <p:cNvSpPr/>
            <p:nvPr/>
          </p:nvSpPr>
          <p:spPr>
            <a:xfrm>
              <a:off x="2607010" y="3676233"/>
              <a:ext cx="672" cy="20"/>
            </a:xfrm>
            <a:custGeom>
              <a:rect b="b" l="l" r="r" t="t"/>
              <a:pathLst>
                <a:path extrusionOk="0" h="1" w="34">
                  <a:moveTo>
                    <a:pt x="0" y="1"/>
                  </a:moveTo>
                  <a:cubicBezTo>
                    <a:pt x="0" y="1"/>
                    <a:pt x="0" y="1"/>
                    <a:pt x="0" y="1"/>
                  </a:cubicBezTo>
                  <a:cubicBezTo>
                    <a:pt x="34" y="1"/>
                    <a:pt x="34" y="1"/>
                    <a:pt x="0" y="1"/>
                  </a:cubicBezTo>
                  <a:close/>
                </a:path>
              </a:pathLst>
            </a:custGeom>
            <a:solidFill>
              <a:srgbClr val="151C2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3"/>
            <p:cNvSpPr/>
            <p:nvPr/>
          </p:nvSpPr>
          <p:spPr>
            <a:xfrm>
              <a:off x="2863642" y="1830350"/>
              <a:ext cx="377374" cy="980212"/>
            </a:xfrm>
            <a:custGeom>
              <a:rect b="b" l="l" r="r" t="t"/>
              <a:pathLst>
                <a:path extrusionOk="0" h="49562" w="19081">
                  <a:moveTo>
                    <a:pt x="1635" y="0"/>
                  </a:moveTo>
                  <a:cubicBezTo>
                    <a:pt x="1535" y="0"/>
                    <a:pt x="1468" y="67"/>
                    <a:pt x="1434" y="167"/>
                  </a:cubicBezTo>
                  <a:cubicBezTo>
                    <a:pt x="1068" y="4003"/>
                    <a:pt x="767" y="7873"/>
                    <a:pt x="500" y="11709"/>
                  </a:cubicBezTo>
                  <a:cubicBezTo>
                    <a:pt x="267" y="15545"/>
                    <a:pt x="33" y="19414"/>
                    <a:pt x="0" y="23284"/>
                  </a:cubicBezTo>
                  <a:cubicBezTo>
                    <a:pt x="0" y="24251"/>
                    <a:pt x="0" y="25218"/>
                    <a:pt x="33" y="26186"/>
                  </a:cubicBezTo>
                  <a:cubicBezTo>
                    <a:pt x="67" y="27153"/>
                    <a:pt x="134" y="28120"/>
                    <a:pt x="267" y="29088"/>
                  </a:cubicBezTo>
                  <a:cubicBezTo>
                    <a:pt x="367" y="29555"/>
                    <a:pt x="434" y="30055"/>
                    <a:pt x="667" y="30522"/>
                  </a:cubicBezTo>
                  <a:cubicBezTo>
                    <a:pt x="901" y="30989"/>
                    <a:pt x="1268" y="31356"/>
                    <a:pt x="1635" y="31690"/>
                  </a:cubicBezTo>
                  <a:cubicBezTo>
                    <a:pt x="2402" y="32290"/>
                    <a:pt x="3236" y="32791"/>
                    <a:pt x="4103" y="33224"/>
                  </a:cubicBezTo>
                  <a:cubicBezTo>
                    <a:pt x="5871" y="34091"/>
                    <a:pt x="7672" y="34759"/>
                    <a:pt x="9507" y="35392"/>
                  </a:cubicBezTo>
                  <a:cubicBezTo>
                    <a:pt x="11315" y="36017"/>
                    <a:pt x="13122" y="36544"/>
                    <a:pt x="14962" y="37038"/>
                  </a:cubicBezTo>
                  <a:lnTo>
                    <a:pt x="14962" y="37038"/>
                  </a:lnTo>
                  <a:lnTo>
                    <a:pt x="16845" y="48669"/>
                  </a:lnTo>
                  <a:cubicBezTo>
                    <a:pt x="16879" y="48735"/>
                    <a:pt x="16879" y="48769"/>
                    <a:pt x="16912" y="48835"/>
                  </a:cubicBezTo>
                  <a:cubicBezTo>
                    <a:pt x="17046" y="49262"/>
                    <a:pt x="17457" y="49561"/>
                    <a:pt x="17889" y="49561"/>
                  </a:cubicBezTo>
                  <a:cubicBezTo>
                    <a:pt x="17997" y="49561"/>
                    <a:pt x="18106" y="49543"/>
                    <a:pt x="18213" y="49502"/>
                  </a:cubicBezTo>
                  <a:cubicBezTo>
                    <a:pt x="18780" y="49336"/>
                    <a:pt x="19080" y="48735"/>
                    <a:pt x="18914" y="48202"/>
                  </a:cubicBezTo>
                  <a:lnTo>
                    <a:pt x="15278" y="36860"/>
                  </a:lnTo>
                  <a:lnTo>
                    <a:pt x="15244" y="36827"/>
                  </a:lnTo>
                  <a:cubicBezTo>
                    <a:pt x="15244" y="36793"/>
                    <a:pt x="15211" y="36727"/>
                    <a:pt x="15144" y="36727"/>
                  </a:cubicBezTo>
                  <a:cubicBezTo>
                    <a:pt x="13276" y="36226"/>
                    <a:pt x="11442" y="35693"/>
                    <a:pt x="9607" y="35059"/>
                  </a:cubicBezTo>
                  <a:cubicBezTo>
                    <a:pt x="7806" y="34458"/>
                    <a:pt x="5971" y="33758"/>
                    <a:pt x="4270" y="32924"/>
                  </a:cubicBezTo>
                  <a:cubicBezTo>
                    <a:pt x="3403" y="32490"/>
                    <a:pt x="2569" y="32023"/>
                    <a:pt x="1868" y="31423"/>
                  </a:cubicBezTo>
                  <a:cubicBezTo>
                    <a:pt x="1501" y="31123"/>
                    <a:pt x="1168" y="30789"/>
                    <a:pt x="967" y="30389"/>
                  </a:cubicBezTo>
                  <a:cubicBezTo>
                    <a:pt x="767" y="29989"/>
                    <a:pt x="701" y="29488"/>
                    <a:pt x="634" y="29021"/>
                  </a:cubicBezTo>
                  <a:cubicBezTo>
                    <a:pt x="467" y="28087"/>
                    <a:pt x="434" y="27120"/>
                    <a:pt x="400" y="26152"/>
                  </a:cubicBezTo>
                  <a:cubicBezTo>
                    <a:pt x="367" y="25218"/>
                    <a:pt x="367" y="24251"/>
                    <a:pt x="367" y="23284"/>
                  </a:cubicBezTo>
                  <a:cubicBezTo>
                    <a:pt x="400" y="19414"/>
                    <a:pt x="601" y="15578"/>
                    <a:pt x="834" y="11742"/>
                  </a:cubicBezTo>
                  <a:cubicBezTo>
                    <a:pt x="1101" y="7873"/>
                    <a:pt x="1434" y="4037"/>
                    <a:pt x="1801" y="201"/>
                  </a:cubicBezTo>
                  <a:cubicBezTo>
                    <a:pt x="1801" y="100"/>
                    <a:pt x="1735" y="34"/>
                    <a:pt x="163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3"/>
            <p:cNvSpPr/>
            <p:nvPr/>
          </p:nvSpPr>
          <p:spPr>
            <a:xfrm>
              <a:off x="3385470" y="2867812"/>
              <a:ext cx="455238" cy="1055189"/>
            </a:xfrm>
            <a:custGeom>
              <a:rect b="b" l="l" r="r" t="t"/>
              <a:pathLst>
                <a:path extrusionOk="0" h="53353" w="23018">
                  <a:moveTo>
                    <a:pt x="1357" y="1"/>
                  </a:moveTo>
                  <a:cubicBezTo>
                    <a:pt x="1295" y="1"/>
                    <a:pt x="1232" y="5"/>
                    <a:pt x="1168" y="14"/>
                  </a:cubicBezTo>
                  <a:cubicBezTo>
                    <a:pt x="468" y="114"/>
                    <a:pt x="1" y="748"/>
                    <a:pt x="134" y="1449"/>
                  </a:cubicBezTo>
                  <a:lnTo>
                    <a:pt x="4137" y="27000"/>
                  </a:lnTo>
                  <a:cubicBezTo>
                    <a:pt x="4137" y="27034"/>
                    <a:pt x="4170" y="27067"/>
                    <a:pt x="4170" y="27100"/>
                  </a:cubicBezTo>
                  <a:lnTo>
                    <a:pt x="22389" y="50282"/>
                  </a:lnTo>
                  <a:lnTo>
                    <a:pt x="22650" y="53186"/>
                  </a:lnTo>
                  <a:cubicBezTo>
                    <a:pt x="22650" y="53286"/>
                    <a:pt x="22750" y="53352"/>
                    <a:pt x="22850" y="53352"/>
                  </a:cubicBezTo>
                  <a:cubicBezTo>
                    <a:pt x="22950" y="53352"/>
                    <a:pt x="23017" y="53252"/>
                    <a:pt x="22984" y="53152"/>
                  </a:cubicBezTo>
                  <a:lnTo>
                    <a:pt x="22717" y="50184"/>
                  </a:lnTo>
                  <a:cubicBezTo>
                    <a:pt x="22717" y="50150"/>
                    <a:pt x="22717" y="50117"/>
                    <a:pt x="22683" y="50117"/>
                  </a:cubicBezTo>
                  <a:lnTo>
                    <a:pt x="4466" y="26904"/>
                  </a:lnTo>
                  <a:lnTo>
                    <a:pt x="2636" y="1182"/>
                  </a:lnTo>
                  <a:cubicBezTo>
                    <a:pt x="2636" y="1148"/>
                    <a:pt x="2636" y="1082"/>
                    <a:pt x="2602" y="1048"/>
                  </a:cubicBezTo>
                  <a:cubicBezTo>
                    <a:pt x="2511" y="442"/>
                    <a:pt x="1979" y="1"/>
                    <a:pt x="135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3"/>
            <p:cNvSpPr/>
            <p:nvPr/>
          </p:nvSpPr>
          <p:spPr>
            <a:xfrm>
              <a:off x="3503561" y="2817064"/>
              <a:ext cx="661716" cy="944475"/>
            </a:xfrm>
            <a:custGeom>
              <a:rect b="b" l="l" r="r" t="t"/>
              <a:pathLst>
                <a:path extrusionOk="0" h="47755" w="33458">
                  <a:moveTo>
                    <a:pt x="1441" y="0"/>
                  </a:moveTo>
                  <a:cubicBezTo>
                    <a:pt x="1294" y="0"/>
                    <a:pt x="1145" y="26"/>
                    <a:pt x="1001" y="78"/>
                  </a:cubicBezTo>
                  <a:cubicBezTo>
                    <a:pt x="334" y="345"/>
                    <a:pt x="1" y="1079"/>
                    <a:pt x="267" y="1713"/>
                  </a:cubicBezTo>
                  <a:lnTo>
                    <a:pt x="9541" y="25864"/>
                  </a:lnTo>
                  <a:cubicBezTo>
                    <a:pt x="9541" y="25897"/>
                    <a:pt x="9574" y="25930"/>
                    <a:pt x="9574" y="25930"/>
                  </a:cubicBezTo>
                  <a:lnTo>
                    <a:pt x="32240" y="44829"/>
                  </a:lnTo>
                  <a:lnTo>
                    <a:pt x="32240" y="44829"/>
                  </a:lnTo>
                  <a:lnTo>
                    <a:pt x="33091" y="47613"/>
                  </a:lnTo>
                  <a:cubicBezTo>
                    <a:pt x="33118" y="47695"/>
                    <a:pt x="33191" y="47755"/>
                    <a:pt x="33272" y="47755"/>
                  </a:cubicBezTo>
                  <a:cubicBezTo>
                    <a:pt x="33289" y="47755"/>
                    <a:pt x="33307" y="47752"/>
                    <a:pt x="33324" y="47746"/>
                  </a:cubicBezTo>
                  <a:cubicBezTo>
                    <a:pt x="33391" y="47713"/>
                    <a:pt x="33458" y="47613"/>
                    <a:pt x="33424" y="47512"/>
                  </a:cubicBezTo>
                  <a:lnTo>
                    <a:pt x="32557" y="44677"/>
                  </a:lnTo>
                  <a:cubicBezTo>
                    <a:pt x="32524" y="44644"/>
                    <a:pt x="32524" y="44610"/>
                    <a:pt x="32490" y="44577"/>
                  </a:cubicBezTo>
                  <a:lnTo>
                    <a:pt x="9813" y="25668"/>
                  </a:lnTo>
                  <a:lnTo>
                    <a:pt x="2669" y="912"/>
                  </a:lnTo>
                  <a:cubicBezTo>
                    <a:pt x="2636" y="879"/>
                    <a:pt x="2636" y="846"/>
                    <a:pt x="2636" y="812"/>
                  </a:cubicBezTo>
                  <a:cubicBezTo>
                    <a:pt x="2429" y="296"/>
                    <a:pt x="1944" y="0"/>
                    <a:pt x="144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3"/>
            <p:cNvSpPr/>
            <p:nvPr/>
          </p:nvSpPr>
          <p:spPr>
            <a:xfrm>
              <a:off x="3494008" y="2800549"/>
              <a:ext cx="1056554" cy="903060"/>
            </a:xfrm>
            <a:custGeom>
              <a:rect b="b" l="l" r="r" t="t"/>
              <a:pathLst>
                <a:path extrusionOk="0" h="45661" w="53422">
                  <a:moveTo>
                    <a:pt x="6931" y="0"/>
                  </a:moveTo>
                  <a:cubicBezTo>
                    <a:pt x="6413" y="0"/>
                    <a:pt x="6121" y="13"/>
                    <a:pt x="6121" y="13"/>
                  </a:cubicBezTo>
                  <a:cubicBezTo>
                    <a:pt x="6014" y="7"/>
                    <a:pt x="5909" y="4"/>
                    <a:pt x="5806" y="4"/>
                  </a:cubicBezTo>
                  <a:cubicBezTo>
                    <a:pt x="0" y="4"/>
                    <a:pt x="484" y="9086"/>
                    <a:pt x="484" y="9086"/>
                  </a:cubicBezTo>
                  <a:cubicBezTo>
                    <a:pt x="917" y="16725"/>
                    <a:pt x="13459" y="19227"/>
                    <a:pt x="13459" y="19227"/>
                  </a:cubicBezTo>
                  <a:cubicBezTo>
                    <a:pt x="12726" y="30868"/>
                    <a:pt x="30738" y="33237"/>
                    <a:pt x="30738" y="33237"/>
                  </a:cubicBezTo>
                  <a:cubicBezTo>
                    <a:pt x="42212" y="44377"/>
                    <a:pt x="48136" y="45661"/>
                    <a:pt x="50257" y="45661"/>
                  </a:cubicBezTo>
                  <a:cubicBezTo>
                    <a:pt x="50892" y="45661"/>
                    <a:pt x="51186" y="45545"/>
                    <a:pt x="51186" y="45545"/>
                  </a:cubicBezTo>
                  <a:cubicBezTo>
                    <a:pt x="53421" y="34904"/>
                    <a:pt x="41980" y="23496"/>
                    <a:pt x="41980" y="23496"/>
                  </a:cubicBezTo>
                  <a:cubicBezTo>
                    <a:pt x="40179" y="15724"/>
                    <a:pt x="26869" y="7785"/>
                    <a:pt x="26869" y="7785"/>
                  </a:cubicBezTo>
                  <a:cubicBezTo>
                    <a:pt x="22491" y="498"/>
                    <a:pt x="10204" y="0"/>
                    <a:pt x="693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3"/>
            <p:cNvSpPr/>
            <p:nvPr/>
          </p:nvSpPr>
          <p:spPr>
            <a:xfrm>
              <a:off x="3571932" y="2830275"/>
              <a:ext cx="881641" cy="729513"/>
            </a:xfrm>
            <a:custGeom>
              <a:rect b="b" l="l" r="r" t="t"/>
              <a:pathLst>
                <a:path extrusionOk="0" h="36886" w="44578">
                  <a:moveTo>
                    <a:pt x="4727" y="0"/>
                  </a:moveTo>
                  <a:cubicBezTo>
                    <a:pt x="1" y="0"/>
                    <a:pt x="480" y="7183"/>
                    <a:pt x="480" y="7183"/>
                  </a:cubicBezTo>
                  <a:cubicBezTo>
                    <a:pt x="913" y="13320"/>
                    <a:pt x="11321" y="15422"/>
                    <a:pt x="11321" y="15422"/>
                  </a:cubicBezTo>
                  <a:cubicBezTo>
                    <a:pt x="10820" y="24729"/>
                    <a:pt x="25764" y="26763"/>
                    <a:pt x="25764" y="26763"/>
                  </a:cubicBezTo>
                  <a:cubicBezTo>
                    <a:pt x="35500" y="35876"/>
                    <a:pt x="40426" y="36886"/>
                    <a:pt x="42133" y="36886"/>
                  </a:cubicBezTo>
                  <a:cubicBezTo>
                    <a:pt x="42619" y="36886"/>
                    <a:pt x="42843" y="36804"/>
                    <a:pt x="42843" y="36804"/>
                  </a:cubicBezTo>
                  <a:cubicBezTo>
                    <a:pt x="44578" y="28331"/>
                    <a:pt x="35004" y="19091"/>
                    <a:pt x="35004" y="19091"/>
                  </a:cubicBezTo>
                  <a:cubicBezTo>
                    <a:pt x="33437" y="12887"/>
                    <a:pt x="22329" y="6415"/>
                    <a:pt x="22329" y="6415"/>
                  </a:cubicBezTo>
                  <a:cubicBezTo>
                    <a:pt x="18446" y="306"/>
                    <a:pt x="7504" y="7"/>
                    <a:pt x="5402" y="7"/>
                  </a:cubicBezTo>
                  <a:cubicBezTo>
                    <a:pt x="5174" y="7"/>
                    <a:pt x="5050" y="11"/>
                    <a:pt x="5050" y="11"/>
                  </a:cubicBezTo>
                  <a:cubicBezTo>
                    <a:pt x="4939" y="4"/>
                    <a:pt x="4832" y="0"/>
                    <a:pt x="472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3"/>
            <p:cNvSpPr/>
            <p:nvPr/>
          </p:nvSpPr>
          <p:spPr>
            <a:xfrm>
              <a:off x="3397356" y="2701168"/>
              <a:ext cx="1245567" cy="1288465"/>
            </a:xfrm>
            <a:custGeom>
              <a:rect b="b" l="l" r="r" t="t"/>
              <a:pathLst>
                <a:path extrusionOk="0" h="65148" w="62979">
                  <a:moveTo>
                    <a:pt x="3603" y="1"/>
                  </a:moveTo>
                  <a:cubicBezTo>
                    <a:pt x="0" y="1302"/>
                    <a:pt x="2468" y="7406"/>
                    <a:pt x="7239" y="9174"/>
                  </a:cubicBezTo>
                  <a:cubicBezTo>
                    <a:pt x="11975" y="10909"/>
                    <a:pt x="12676" y="5538"/>
                    <a:pt x="15911" y="16579"/>
                  </a:cubicBezTo>
                  <a:cubicBezTo>
                    <a:pt x="19147" y="27621"/>
                    <a:pt x="46667" y="60511"/>
                    <a:pt x="46667" y="60511"/>
                  </a:cubicBezTo>
                  <a:cubicBezTo>
                    <a:pt x="49902" y="63480"/>
                    <a:pt x="62978" y="65148"/>
                    <a:pt x="50603" y="43565"/>
                  </a:cubicBezTo>
                  <a:cubicBezTo>
                    <a:pt x="38227" y="22017"/>
                    <a:pt x="4403" y="868"/>
                    <a:pt x="4403" y="868"/>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3"/>
            <p:cNvSpPr/>
            <p:nvPr/>
          </p:nvSpPr>
          <p:spPr>
            <a:xfrm>
              <a:off x="3491694" y="2645752"/>
              <a:ext cx="1529236" cy="826660"/>
            </a:xfrm>
            <a:custGeom>
              <a:rect b="b" l="l" r="r" t="t"/>
              <a:pathLst>
                <a:path extrusionOk="0" h="41798" w="77322">
                  <a:moveTo>
                    <a:pt x="0" y="2703"/>
                  </a:moveTo>
                  <a:cubicBezTo>
                    <a:pt x="267" y="1"/>
                    <a:pt x="6705" y="1435"/>
                    <a:pt x="9607" y="4771"/>
                  </a:cubicBezTo>
                  <a:cubicBezTo>
                    <a:pt x="12542" y="8107"/>
                    <a:pt x="7672" y="8941"/>
                    <a:pt x="18947" y="10608"/>
                  </a:cubicBezTo>
                  <a:cubicBezTo>
                    <a:pt x="30188" y="12276"/>
                    <a:pt x="68582" y="30256"/>
                    <a:pt x="68582" y="30256"/>
                  </a:cubicBezTo>
                  <a:cubicBezTo>
                    <a:pt x="72218" y="32424"/>
                    <a:pt x="77322" y="41797"/>
                    <a:pt x="53672" y="34125"/>
                  </a:cubicBezTo>
                  <a:cubicBezTo>
                    <a:pt x="30055" y="26453"/>
                    <a:pt x="1068" y="3237"/>
                    <a:pt x="1068" y="3237"/>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3"/>
            <p:cNvSpPr/>
            <p:nvPr/>
          </p:nvSpPr>
          <p:spPr>
            <a:xfrm>
              <a:off x="3447492" y="2741178"/>
              <a:ext cx="1109004" cy="1367080"/>
            </a:xfrm>
            <a:custGeom>
              <a:rect b="b" l="l" r="r" t="t"/>
              <a:pathLst>
                <a:path extrusionOk="0" h="69123" w="56074">
                  <a:moveTo>
                    <a:pt x="8906" y="0"/>
                  </a:moveTo>
                  <a:cubicBezTo>
                    <a:pt x="8873" y="0"/>
                    <a:pt x="8840" y="4"/>
                    <a:pt x="8806" y="13"/>
                  </a:cubicBezTo>
                  <a:lnTo>
                    <a:pt x="8773" y="46"/>
                  </a:lnTo>
                  <a:lnTo>
                    <a:pt x="1301" y="3682"/>
                  </a:lnTo>
                  <a:cubicBezTo>
                    <a:pt x="1068" y="3782"/>
                    <a:pt x="867" y="3949"/>
                    <a:pt x="701" y="4149"/>
                  </a:cubicBezTo>
                  <a:cubicBezTo>
                    <a:pt x="0" y="4950"/>
                    <a:pt x="67" y="6150"/>
                    <a:pt x="867" y="6851"/>
                  </a:cubicBezTo>
                  <a:cubicBezTo>
                    <a:pt x="1237" y="7174"/>
                    <a:pt x="1698" y="7334"/>
                    <a:pt x="2157" y="7334"/>
                  </a:cubicBezTo>
                  <a:cubicBezTo>
                    <a:pt x="2693" y="7334"/>
                    <a:pt x="3225" y="7116"/>
                    <a:pt x="3603" y="6684"/>
                  </a:cubicBezTo>
                  <a:lnTo>
                    <a:pt x="8889" y="657"/>
                  </a:lnTo>
                  <a:lnTo>
                    <a:pt x="8889" y="657"/>
                  </a:lnTo>
                  <a:lnTo>
                    <a:pt x="52004" y="66293"/>
                  </a:lnTo>
                  <a:cubicBezTo>
                    <a:pt x="52037" y="66327"/>
                    <a:pt x="52071" y="66360"/>
                    <a:pt x="52071" y="66360"/>
                  </a:cubicBezTo>
                  <a:lnTo>
                    <a:pt x="55640" y="69062"/>
                  </a:lnTo>
                  <a:cubicBezTo>
                    <a:pt x="55682" y="69104"/>
                    <a:pt x="55735" y="69123"/>
                    <a:pt x="55791" y="69123"/>
                  </a:cubicBezTo>
                  <a:cubicBezTo>
                    <a:pt x="55868" y="69123"/>
                    <a:pt x="55949" y="69087"/>
                    <a:pt x="56007" y="69029"/>
                  </a:cubicBezTo>
                  <a:cubicBezTo>
                    <a:pt x="56074" y="68895"/>
                    <a:pt x="56074" y="68762"/>
                    <a:pt x="55940" y="68662"/>
                  </a:cubicBezTo>
                  <a:lnTo>
                    <a:pt x="52404" y="65960"/>
                  </a:lnTo>
                  <a:lnTo>
                    <a:pt x="52438" y="66027"/>
                  </a:lnTo>
                  <a:lnTo>
                    <a:pt x="9140" y="113"/>
                  </a:lnTo>
                  <a:cubicBezTo>
                    <a:pt x="9090" y="38"/>
                    <a:pt x="9002" y="0"/>
                    <a:pt x="890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 name="Google Shape;1507;p53"/>
          <p:cNvGrpSpPr/>
          <p:nvPr/>
        </p:nvGrpSpPr>
        <p:grpSpPr>
          <a:xfrm>
            <a:off x="3936700" y="1126700"/>
            <a:ext cx="330501" cy="420623"/>
            <a:chOff x="3828325" y="875775"/>
            <a:chExt cx="330501" cy="420623"/>
          </a:xfrm>
        </p:grpSpPr>
        <p:sp>
          <p:nvSpPr>
            <p:cNvPr id="1508" name="Google Shape;1508;p5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53"/>
          <p:cNvGrpSpPr/>
          <p:nvPr/>
        </p:nvGrpSpPr>
        <p:grpSpPr>
          <a:xfrm flipH="1">
            <a:off x="4899712" y="2813500"/>
            <a:ext cx="330501" cy="420623"/>
            <a:chOff x="3828325" y="875775"/>
            <a:chExt cx="330501" cy="420623"/>
          </a:xfrm>
        </p:grpSpPr>
        <p:sp>
          <p:nvSpPr>
            <p:cNvPr id="1521" name="Google Shape;1521;p5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6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Categorical Data</a:t>
            </a:r>
            <a:endParaRPr/>
          </a:p>
        </p:txBody>
      </p:sp>
      <p:pic>
        <p:nvPicPr>
          <p:cNvPr id="1772" name="Google Shape;1772;p62"/>
          <p:cNvPicPr preferRelativeResize="0"/>
          <p:nvPr/>
        </p:nvPicPr>
        <p:blipFill>
          <a:blip r:embed="rId3">
            <a:alphaModFix/>
          </a:blip>
          <a:stretch>
            <a:fillRect/>
          </a:stretch>
        </p:blipFill>
        <p:spPr>
          <a:xfrm>
            <a:off x="607338" y="1162750"/>
            <a:ext cx="7929325" cy="3980751"/>
          </a:xfrm>
          <a:prstGeom prst="rect">
            <a:avLst/>
          </a:prstGeom>
          <a:noFill/>
          <a:ln>
            <a:noFill/>
          </a:ln>
        </p:spPr>
      </p:pic>
      <p:sp>
        <p:nvSpPr>
          <p:cNvPr id="1773" name="Google Shape;1773;p62"/>
          <p:cNvSpPr txBox="1"/>
          <p:nvPr/>
        </p:nvSpPr>
        <p:spPr>
          <a:xfrm>
            <a:off x="4933794" y="3449425"/>
            <a:ext cx="4210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tamaran"/>
                <a:ea typeface="Catamaran"/>
                <a:cs typeface="Catamaran"/>
                <a:sym typeface="Catamaran"/>
              </a:rPr>
              <a:t>The box plots are generally quite close to one another, thus the cities may not be reliable as a predictor</a:t>
            </a:r>
            <a:endParaRPr sz="1900">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6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a:t>
            </a:r>
            <a:endParaRPr/>
          </a:p>
        </p:txBody>
      </p:sp>
      <p:pic>
        <p:nvPicPr>
          <p:cNvPr id="1779" name="Google Shape;1779;p63"/>
          <p:cNvPicPr preferRelativeResize="0"/>
          <p:nvPr/>
        </p:nvPicPr>
        <p:blipFill rotWithShape="1">
          <a:blip r:embed="rId3">
            <a:alphaModFix/>
          </a:blip>
          <a:srcRect b="0" l="6041" r="0" t="0"/>
          <a:stretch/>
        </p:blipFill>
        <p:spPr>
          <a:xfrm>
            <a:off x="2796275" y="1017725"/>
            <a:ext cx="3535700" cy="3820974"/>
          </a:xfrm>
          <a:prstGeom prst="rect">
            <a:avLst/>
          </a:prstGeom>
          <a:noFill/>
          <a:ln>
            <a:noFill/>
          </a:ln>
        </p:spPr>
      </p:pic>
      <p:cxnSp>
        <p:nvCxnSpPr>
          <p:cNvPr id="1780" name="Google Shape;1780;p63"/>
          <p:cNvCxnSpPr/>
          <p:nvPr/>
        </p:nvCxnSpPr>
        <p:spPr>
          <a:xfrm>
            <a:off x="2905600" y="11595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1" name="Google Shape;1781;p63"/>
          <p:cNvCxnSpPr/>
          <p:nvPr/>
        </p:nvCxnSpPr>
        <p:spPr>
          <a:xfrm>
            <a:off x="2905600" y="1296000"/>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2" name="Google Shape;1782;p63"/>
          <p:cNvCxnSpPr/>
          <p:nvPr/>
        </p:nvCxnSpPr>
        <p:spPr>
          <a:xfrm>
            <a:off x="2905600" y="1444413"/>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3" name="Google Shape;1783;p63"/>
          <p:cNvCxnSpPr/>
          <p:nvPr/>
        </p:nvCxnSpPr>
        <p:spPr>
          <a:xfrm>
            <a:off x="2905600" y="159282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4" name="Google Shape;1784;p63"/>
          <p:cNvCxnSpPr/>
          <p:nvPr/>
        </p:nvCxnSpPr>
        <p:spPr>
          <a:xfrm>
            <a:off x="2905600" y="38856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5" name="Google Shape;1785;p63"/>
          <p:cNvCxnSpPr/>
          <p:nvPr/>
        </p:nvCxnSpPr>
        <p:spPr>
          <a:xfrm>
            <a:off x="2905600" y="40300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6" name="Google Shape;1786;p63"/>
          <p:cNvCxnSpPr/>
          <p:nvPr/>
        </p:nvCxnSpPr>
        <p:spPr>
          <a:xfrm>
            <a:off x="2905600" y="41744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7" name="Google Shape;1787;p63"/>
          <p:cNvCxnSpPr/>
          <p:nvPr/>
        </p:nvCxnSpPr>
        <p:spPr>
          <a:xfrm>
            <a:off x="2905600" y="43188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8" name="Google Shape;1788;p63"/>
          <p:cNvCxnSpPr/>
          <p:nvPr/>
        </p:nvCxnSpPr>
        <p:spPr>
          <a:xfrm>
            <a:off x="2932888" y="44632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9" name="Google Shape;1789;p63"/>
          <p:cNvCxnSpPr/>
          <p:nvPr/>
        </p:nvCxnSpPr>
        <p:spPr>
          <a:xfrm>
            <a:off x="2905588" y="2883650"/>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90" name="Google Shape;1790;p63"/>
          <p:cNvCxnSpPr/>
          <p:nvPr/>
        </p:nvCxnSpPr>
        <p:spPr>
          <a:xfrm>
            <a:off x="2905600" y="3028050"/>
            <a:ext cx="3035100" cy="81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0"/>
                                        </p:tgtEl>
                                        <p:attrNameLst>
                                          <p:attrName>style.visibility</p:attrName>
                                        </p:attrNameLst>
                                      </p:cBhvr>
                                      <p:to>
                                        <p:strVal val="visible"/>
                                      </p:to>
                                    </p:set>
                                    <p:animEffect filter="fade" transition="in">
                                      <p:cBhvr>
                                        <p:cTn dur="1000"/>
                                        <p:tgtEl>
                                          <p:spTgt spid="17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2"/>
                                        </p:tgtEl>
                                        <p:attrNameLst>
                                          <p:attrName>style.visibility</p:attrName>
                                        </p:attrNameLst>
                                      </p:cBhvr>
                                      <p:to>
                                        <p:strVal val="visible"/>
                                      </p:to>
                                    </p:set>
                                    <p:animEffect filter="fade" transition="in">
                                      <p:cBhvr>
                                        <p:cTn dur="1000"/>
                                        <p:tgtEl>
                                          <p:spTgt spid="1782"/>
                                        </p:tgtEl>
                                      </p:cBhvr>
                                    </p:animEffect>
                                  </p:childTnLst>
                                </p:cTn>
                              </p:par>
                              <p:par>
                                <p:cTn fill="hold" nodeType="withEffect" presetClass="entr" presetID="10" presetSubtype="0">
                                  <p:stCondLst>
                                    <p:cond delay="0"/>
                                  </p:stCondLst>
                                  <p:childTnLst>
                                    <p:set>
                                      <p:cBhvr>
                                        <p:cTn dur="1" fill="hold">
                                          <p:stCondLst>
                                            <p:cond delay="0"/>
                                          </p:stCondLst>
                                        </p:cTn>
                                        <p:tgtEl>
                                          <p:spTgt spid="1783"/>
                                        </p:tgtEl>
                                        <p:attrNameLst>
                                          <p:attrName>style.visibility</p:attrName>
                                        </p:attrNameLst>
                                      </p:cBhvr>
                                      <p:to>
                                        <p:strVal val="visible"/>
                                      </p:to>
                                    </p:set>
                                    <p:animEffect filter="fade" transition="in">
                                      <p:cBhvr>
                                        <p:cTn dur="1000"/>
                                        <p:tgtEl>
                                          <p:spTgt spid="1783"/>
                                        </p:tgtEl>
                                      </p:cBhvr>
                                    </p:animEffect>
                                  </p:childTnLst>
                                </p:cTn>
                              </p:par>
                              <p:par>
                                <p:cTn fill="hold" nodeType="withEffect" presetClass="entr" presetID="10" presetSubtype="0">
                                  <p:stCondLst>
                                    <p:cond delay="0"/>
                                  </p:stCondLst>
                                  <p:childTnLst>
                                    <p:set>
                                      <p:cBhvr>
                                        <p:cTn dur="1" fill="hold">
                                          <p:stCondLst>
                                            <p:cond delay="0"/>
                                          </p:stCondLst>
                                        </p:cTn>
                                        <p:tgtEl>
                                          <p:spTgt spid="1781"/>
                                        </p:tgtEl>
                                        <p:attrNameLst>
                                          <p:attrName>style.visibility</p:attrName>
                                        </p:attrNameLst>
                                      </p:cBhvr>
                                      <p:to>
                                        <p:strVal val="visible"/>
                                      </p:to>
                                    </p:set>
                                    <p:animEffect filter="fade" transition="in">
                                      <p:cBhvr>
                                        <p:cTn dur="1000"/>
                                        <p:tgtEl>
                                          <p:spTgt spid="1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5"/>
                                        </p:tgtEl>
                                        <p:attrNameLst>
                                          <p:attrName>style.visibility</p:attrName>
                                        </p:attrNameLst>
                                      </p:cBhvr>
                                      <p:to>
                                        <p:strVal val="visible"/>
                                      </p:to>
                                    </p:set>
                                    <p:animEffect filter="fade" transition="in">
                                      <p:cBhvr>
                                        <p:cTn dur="1000"/>
                                        <p:tgtEl>
                                          <p:spTgt spid="1785"/>
                                        </p:tgtEl>
                                      </p:cBhvr>
                                    </p:animEffect>
                                  </p:childTnLst>
                                </p:cTn>
                              </p:par>
                              <p:par>
                                <p:cTn fill="hold" nodeType="withEffect" presetClass="entr" presetID="10" presetSubtype="0">
                                  <p:stCondLst>
                                    <p:cond delay="0"/>
                                  </p:stCondLst>
                                  <p:childTnLst>
                                    <p:set>
                                      <p:cBhvr>
                                        <p:cTn dur="1" fill="hold">
                                          <p:stCondLst>
                                            <p:cond delay="0"/>
                                          </p:stCondLst>
                                        </p:cTn>
                                        <p:tgtEl>
                                          <p:spTgt spid="1786"/>
                                        </p:tgtEl>
                                        <p:attrNameLst>
                                          <p:attrName>style.visibility</p:attrName>
                                        </p:attrNameLst>
                                      </p:cBhvr>
                                      <p:to>
                                        <p:strVal val="visible"/>
                                      </p:to>
                                    </p:set>
                                    <p:animEffect filter="fade" transition="in">
                                      <p:cBhvr>
                                        <p:cTn dur="1000"/>
                                        <p:tgtEl>
                                          <p:spTgt spid="1786"/>
                                        </p:tgtEl>
                                      </p:cBhvr>
                                    </p:animEffect>
                                  </p:childTnLst>
                                </p:cTn>
                              </p:par>
                              <p:par>
                                <p:cTn fill="hold" nodeType="withEffect" presetClass="entr" presetID="10" presetSubtype="0">
                                  <p:stCondLst>
                                    <p:cond delay="0"/>
                                  </p:stCondLst>
                                  <p:childTnLst>
                                    <p:set>
                                      <p:cBhvr>
                                        <p:cTn dur="1" fill="hold">
                                          <p:stCondLst>
                                            <p:cond delay="0"/>
                                          </p:stCondLst>
                                        </p:cTn>
                                        <p:tgtEl>
                                          <p:spTgt spid="1787"/>
                                        </p:tgtEl>
                                        <p:attrNameLst>
                                          <p:attrName>style.visibility</p:attrName>
                                        </p:attrNameLst>
                                      </p:cBhvr>
                                      <p:to>
                                        <p:strVal val="visible"/>
                                      </p:to>
                                    </p:set>
                                    <p:animEffect filter="fade" transition="in">
                                      <p:cBhvr>
                                        <p:cTn dur="1000"/>
                                        <p:tgtEl>
                                          <p:spTgt spid="1787"/>
                                        </p:tgtEl>
                                      </p:cBhvr>
                                    </p:animEffect>
                                  </p:childTnLst>
                                </p:cTn>
                              </p:par>
                              <p:par>
                                <p:cTn fill="hold" nodeType="withEffect" presetClass="entr" presetID="10" presetSubtype="0">
                                  <p:stCondLst>
                                    <p:cond delay="0"/>
                                  </p:stCondLst>
                                  <p:childTnLst>
                                    <p:set>
                                      <p:cBhvr>
                                        <p:cTn dur="1" fill="hold">
                                          <p:stCondLst>
                                            <p:cond delay="0"/>
                                          </p:stCondLst>
                                        </p:cTn>
                                        <p:tgtEl>
                                          <p:spTgt spid="1788"/>
                                        </p:tgtEl>
                                        <p:attrNameLst>
                                          <p:attrName>style.visibility</p:attrName>
                                        </p:attrNameLst>
                                      </p:cBhvr>
                                      <p:to>
                                        <p:strVal val="visible"/>
                                      </p:to>
                                    </p:set>
                                    <p:animEffect filter="fade" transition="in">
                                      <p:cBhvr>
                                        <p:cTn dur="1000"/>
                                        <p:tgtEl>
                                          <p:spTgt spid="1788"/>
                                        </p:tgtEl>
                                      </p:cBhvr>
                                    </p:animEffect>
                                  </p:childTnLst>
                                </p:cTn>
                              </p:par>
                              <p:par>
                                <p:cTn fill="hold" nodeType="withEffect" presetClass="entr" presetID="10" presetSubtype="0">
                                  <p:stCondLst>
                                    <p:cond delay="0"/>
                                  </p:stCondLst>
                                  <p:childTnLst>
                                    <p:set>
                                      <p:cBhvr>
                                        <p:cTn dur="1" fill="hold">
                                          <p:stCondLst>
                                            <p:cond delay="0"/>
                                          </p:stCondLst>
                                        </p:cTn>
                                        <p:tgtEl>
                                          <p:spTgt spid="1784"/>
                                        </p:tgtEl>
                                        <p:attrNameLst>
                                          <p:attrName>style.visibility</p:attrName>
                                        </p:attrNameLst>
                                      </p:cBhvr>
                                      <p:to>
                                        <p:strVal val="visible"/>
                                      </p:to>
                                    </p:set>
                                    <p:animEffect filter="fade" transition="in">
                                      <p:cBhvr>
                                        <p:cTn dur="1000"/>
                                        <p:tgtEl>
                                          <p:spTgt spid="1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0"/>
                                        </p:tgtEl>
                                        <p:attrNameLst>
                                          <p:attrName>style.visibility</p:attrName>
                                        </p:attrNameLst>
                                      </p:cBhvr>
                                      <p:to>
                                        <p:strVal val="visible"/>
                                      </p:to>
                                    </p:set>
                                    <p:animEffect filter="fade" transition="in">
                                      <p:cBhvr>
                                        <p:cTn dur="1000"/>
                                        <p:tgtEl>
                                          <p:spTgt spid="1790"/>
                                        </p:tgtEl>
                                      </p:cBhvr>
                                    </p:animEffect>
                                  </p:childTnLst>
                                </p:cTn>
                              </p:par>
                              <p:par>
                                <p:cTn fill="hold" nodeType="withEffect" presetClass="entr" presetID="10" presetSubtype="0">
                                  <p:stCondLst>
                                    <p:cond delay="0"/>
                                  </p:stCondLst>
                                  <p:childTnLst>
                                    <p:set>
                                      <p:cBhvr>
                                        <p:cTn dur="1" fill="hold">
                                          <p:stCondLst>
                                            <p:cond delay="0"/>
                                          </p:stCondLst>
                                        </p:cTn>
                                        <p:tgtEl>
                                          <p:spTgt spid="1789"/>
                                        </p:tgtEl>
                                        <p:attrNameLst>
                                          <p:attrName>style.visibility</p:attrName>
                                        </p:attrNameLst>
                                      </p:cBhvr>
                                      <p:to>
                                        <p:strVal val="visible"/>
                                      </p:to>
                                    </p:set>
                                    <p:animEffect filter="fade" transition="in">
                                      <p:cBhvr>
                                        <p:cTn dur="1000"/>
                                        <p:tgtEl>
                                          <p:spTgt spid="17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6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 Null Values</a:t>
            </a:r>
            <a:endParaRPr/>
          </a:p>
        </p:txBody>
      </p:sp>
      <p:sp>
        <p:nvSpPr>
          <p:cNvPr id="1796" name="Google Shape;1796;p64"/>
          <p:cNvSpPr txBox="1"/>
          <p:nvPr/>
        </p:nvSpPr>
        <p:spPr>
          <a:xfrm>
            <a:off x="5321050" y="1492225"/>
            <a:ext cx="35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pic>
        <p:nvPicPr>
          <p:cNvPr id="1797" name="Google Shape;1797;p64"/>
          <p:cNvPicPr preferRelativeResize="0"/>
          <p:nvPr/>
        </p:nvPicPr>
        <p:blipFill rotWithShape="1">
          <a:blip r:embed="rId3">
            <a:alphaModFix/>
          </a:blip>
          <a:srcRect b="0" l="8298" r="0" t="14515"/>
          <a:stretch/>
        </p:blipFill>
        <p:spPr>
          <a:xfrm>
            <a:off x="2265075" y="1492225"/>
            <a:ext cx="4613800" cy="324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7"/>
                                        </p:tgtEl>
                                        <p:attrNameLst>
                                          <p:attrName>style.visibility</p:attrName>
                                        </p:attrNameLst>
                                      </p:cBhvr>
                                      <p:to>
                                        <p:strVal val="visible"/>
                                      </p:to>
                                    </p:set>
                                    <p:animEffect filter="fade" transition="in">
                                      <p:cBhvr>
                                        <p:cTn dur="1000"/>
                                        <p:tgtEl>
                                          <p:spTgt spid="17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6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Temperature Variables</a:t>
            </a:r>
            <a:endParaRPr/>
          </a:p>
        </p:txBody>
      </p:sp>
      <p:sp>
        <p:nvSpPr>
          <p:cNvPr id="1803" name="Google Shape;1803;p65"/>
          <p:cNvSpPr txBox="1"/>
          <p:nvPr/>
        </p:nvSpPr>
        <p:spPr>
          <a:xfrm>
            <a:off x="5321050" y="1492225"/>
            <a:ext cx="35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pic>
        <p:nvPicPr>
          <p:cNvPr id="1804" name="Google Shape;1804;p65"/>
          <p:cNvPicPr preferRelativeResize="0"/>
          <p:nvPr/>
        </p:nvPicPr>
        <p:blipFill>
          <a:blip r:embed="rId3">
            <a:alphaModFix/>
          </a:blip>
          <a:stretch>
            <a:fillRect/>
          </a:stretch>
        </p:blipFill>
        <p:spPr>
          <a:xfrm>
            <a:off x="1851338" y="962475"/>
            <a:ext cx="5741975" cy="4037125"/>
          </a:xfrm>
          <a:prstGeom prst="rect">
            <a:avLst/>
          </a:prstGeom>
          <a:noFill/>
          <a:ln>
            <a:noFill/>
          </a:ln>
        </p:spPr>
      </p:pic>
      <p:cxnSp>
        <p:nvCxnSpPr>
          <p:cNvPr id="1805" name="Google Shape;1805;p65"/>
          <p:cNvCxnSpPr/>
          <p:nvPr/>
        </p:nvCxnSpPr>
        <p:spPr>
          <a:xfrm>
            <a:off x="3352725" y="3188650"/>
            <a:ext cx="693000" cy="60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4"/>
                                        </p:tgtEl>
                                        <p:attrNameLst>
                                          <p:attrName>style.visibility</p:attrName>
                                        </p:attrNameLst>
                                      </p:cBhvr>
                                      <p:to>
                                        <p:strVal val="visible"/>
                                      </p:to>
                                    </p:set>
                                    <p:animEffect filter="fade" transition="in">
                                      <p:cBhvr>
                                        <p:cTn dur="1000"/>
                                        <p:tgtEl>
                                          <p:spTgt spid="1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5"/>
                                        </p:tgtEl>
                                        <p:attrNameLst>
                                          <p:attrName>style.visibility</p:attrName>
                                        </p:attrNameLst>
                                      </p:cBhvr>
                                      <p:to>
                                        <p:strVal val="visible"/>
                                      </p:to>
                                    </p:set>
                                    <p:animEffect filter="fade" transition="in">
                                      <p:cBhvr>
                                        <p:cTn dur="1000"/>
                                        <p:tgtEl>
                                          <p:spTgt spid="18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6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a:t>
            </a:r>
            <a:r>
              <a:rPr lang="en"/>
              <a:t> Variables</a:t>
            </a:r>
            <a:endParaRPr/>
          </a:p>
        </p:txBody>
      </p:sp>
      <p:sp>
        <p:nvSpPr>
          <p:cNvPr id="1811" name="Google Shape;1811;p66"/>
          <p:cNvSpPr txBox="1"/>
          <p:nvPr/>
        </p:nvSpPr>
        <p:spPr>
          <a:xfrm>
            <a:off x="5321050" y="1492225"/>
            <a:ext cx="35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pic>
        <p:nvPicPr>
          <p:cNvPr id="1812" name="Google Shape;1812;p66"/>
          <p:cNvPicPr preferRelativeResize="0"/>
          <p:nvPr/>
        </p:nvPicPr>
        <p:blipFill rotWithShape="1">
          <a:blip r:embed="rId3">
            <a:alphaModFix/>
          </a:blip>
          <a:srcRect b="0" l="8298" r="0" t="1545"/>
          <a:stretch/>
        </p:blipFill>
        <p:spPr>
          <a:xfrm>
            <a:off x="1224100" y="1122600"/>
            <a:ext cx="6695826" cy="3844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2"/>
                                        </p:tgtEl>
                                        <p:attrNameLst>
                                          <p:attrName>style.visibility</p:attrName>
                                        </p:attrNameLst>
                                      </p:cBhvr>
                                      <p:to>
                                        <p:strVal val="visible"/>
                                      </p:to>
                                    </p:set>
                                    <p:animEffect filter="fade" transition="in">
                                      <p:cBhvr>
                                        <p:cTn dur="1000"/>
                                        <p:tgtEl>
                                          <p:spTgt spid="18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6" name="Shape 1816"/>
        <p:cNvGrpSpPr/>
        <p:nvPr/>
      </p:nvGrpSpPr>
      <p:grpSpPr>
        <a:xfrm>
          <a:off x="0" y="0"/>
          <a:ext cx="0" cy="0"/>
          <a:chOff x="0" y="0"/>
          <a:chExt cx="0" cy="0"/>
        </a:xfrm>
      </p:grpSpPr>
      <p:sp>
        <p:nvSpPr>
          <p:cNvPr id="1817" name="Google Shape;1817;p6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Cleaned Dataset</a:t>
            </a:r>
            <a:endParaRPr/>
          </a:p>
        </p:txBody>
      </p:sp>
      <p:sp>
        <p:nvSpPr>
          <p:cNvPr id="1818" name="Google Shape;1818;p67"/>
          <p:cNvSpPr txBox="1"/>
          <p:nvPr/>
        </p:nvSpPr>
        <p:spPr>
          <a:xfrm>
            <a:off x="5321050" y="1492225"/>
            <a:ext cx="35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pic>
        <p:nvPicPr>
          <p:cNvPr id="1819" name="Google Shape;1819;p67"/>
          <p:cNvPicPr preferRelativeResize="0"/>
          <p:nvPr/>
        </p:nvPicPr>
        <p:blipFill rotWithShape="1">
          <a:blip r:embed="rId3">
            <a:alphaModFix/>
          </a:blip>
          <a:srcRect b="0" l="0" r="0" t="17972"/>
          <a:stretch/>
        </p:blipFill>
        <p:spPr>
          <a:xfrm>
            <a:off x="668450" y="1234975"/>
            <a:ext cx="8162599" cy="363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9"/>
                                        </p:tgtEl>
                                        <p:attrNameLst>
                                          <p:attrName>style.visibility</p:attrName>
                                        </p:attrNameLst>
                                      </p:cBhvr>
                                      <p:to>
                                        <p:strVal val="visible"/>
                                      </p:to>
                                    </p:set>
                                    <p:animEffect filter="fade" transition="in">
                                      <p:cBhvr>
                                        <p:cTn dur="1000"/>
                                        <p:tgtEl>
                                          <p:spTgt spid="18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6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1825" name="Google Shape;1825;p68"/>
          <p:cNvSpPr txBox="1"/>
          <p:nvPr>
            <p:ph idx="1" type="subTitle"/>
          </p:nvPr>
        </p:nvSpPr>
        <p:spPr>
          <a:xfrm>
            <a:off x="713250" y="1724450"/>
            <a:ext cx="7717500" cy="22158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Regression Analysis used to </a:t>
            </a:r>
            <a:r>
              <a:rPr b="1" lang="en" sz="1900">
                <a:solidFill>
                  <a:srgbClr val="202124"/>
                </a:solidFill>
              </a:rPr>
              <a:t>determine the relationship between total cases and multiple independent (predictor) variables</a:t>
            </a:r>
            <a:r>
              <a:rPr lang="en" sz="1900">
                <a:solidFill>
                  <a:srgbClr val="202124"/>
                </a:solidFill>
              </a:rPr>
              <a:t>. </a:t>
            </a:r>
            <a:endParaRPr sz="1900">
              <a:solidFill>
                <a:srgbClr val="202124"/>
              </a:solidFill>
            </a:endParaRPr>
          </a:p>
          <a:p>
            <a:pPr indent="0" lvl="0" marL="0" rtl="0" algn="l">
              <a:lnSpc>
                <a:spcPct val="150000"/>
              </a:lnSpc>
              <a:spcBef>
                <a:spcPts val="0"/>
              </a:spcBef>
              <a:spcAft>
                <a:spcPts val="0"/>
              </a:spcAft>
              <a:buNone/>
            </a:pPr>
            <a:r>
              <a:t/>
            </a:r>
            <a:endParaRPr sz="1900">
              <a:solidFill>
                <a:srgbClr val="202124"/>
              </a:solidFill>
            </a:endParaRPr>
          </a:p>
          <a:p>
            <a:pPr indent="-349250" lvl="0" marL="457200" rtl="0" algn="l">
              <a:lnSpc>
                <a:spcPct val="150000"/>
              </a:lnSpc>
              <a:spcBef>
                <a:spcPts val="0"/>
              </a:spcBef>
              <a:spcAft>
                <a:spcPts val="0"/>
              </a:spcAft>
              <a:buClr>
                <a:srgbClr val="202124"/>
              </a:buClr>
              <a:buSzPts val="1900"/>
              <a:buChar char="●"/>
            </a:pPr>
            <a:r>
              <a:rPr lang="en" sz="1900">
                <a:solidFill>
                  <a:srgbClr val="202124"/>
                </a:solidFill>
              </a:rPr>
              <a:t>The analysis yields a predicted value for the total cases.</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0" st="0"/>
                                            </p:txEl>
                                          </p:spTgt>
                                        </p:tgtEl>
                                        <p:attrNameLst>
                                          <p:attrName>style.visibility</p:attrName>
                                        </p:attrNameLst>
                                      </p:cBhvr>
                                      <p:to>
                                        <p:strVal val="visible"/>
                                      </p:to>
                                    </p:set>
                                    <p:animEffect filter="fade" transition="in">
                                      <p:cBhvr>
                                        <p:cTn dur="1000"/>
                                        <p:tgtEl>
                                          <p:spTgt spid="18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1" st="1"/>
                                            </p:txEl>
                                          </p:spTgt>
                                        </p:tgtEl>
                                        <p:attrNameLst>
                                          <p:attrName>style.visibility</p:attrName>
                                        </p:attrNameLst>
                                      </p:cBhvr>
                                      <p:to>
                                        <p:strVal val="visible"/>
                                      </p:to>
                                    </p:set>
                                    <p:animEffect filter="fade" transition="in">
                                      <p:cBhvr>
                                        <p:cTn dur="1000"/>
                                        <p:tgtEl>
                                          <p:spTgt spid="18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2" st="2"/>
                                            </p:txEl>
                                          </p:spTgt>
                                        </p:tgtEl>
                                        <p:attrNameLst>
                                          <p:attrName>style.visibility</p:attrName>
                                        </p:attrNameLst>
                                      </p:cBhvr>
                                      <p:to>
                                        <p:strVal val="visible"/>
                                      </p:to>
                                    </p:set>
                                    <p:animEffect filter="fade" transition="in">
                                      <p:cBhvr>
                                        <p:cTn dur="1000"/>
                                        <p:tgtEl>
                                          <p:spTgt spid="182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6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1831" name="Google Shape;1831;p69"/>
          <p:cNvSpPr txBox="1"/>
          <p:nvPr>
            <p:ph idx="1" type="subTitle"/>
          </p:nvPr>
        </p:nvSpPr>
        <p:spPr>
          <a:xfrm>
            <a:off x="4632075" y="1549775"/>
            <a:ext cx="4300200" cy="300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t>Regression Analysis using: </a:t>
            </a:r>
            <a:endParaRPr sz="1900"/>
          </a:p>
          <a:p>
            <a:pPr indent="-349250" lvl="0" marL="457200" rtl="0" algn="l">
              <a:lnSpc>
                <a:spcPct val="150000"/>
              </a:lnSpc>
              <a:spcBef>
                <a:spcPts val="0"/>
              </a:spcBef>
              <a:spcAft>
                <a:spcPts val="0"/>
              </a:spcAft>
              <a:buSzPts val="1900"/>
              <a:buChar char="●"/>
            </a:pPr>
            <a:r>
              <a:rPr lang="en" sz="1900"/>
              <a:t>Linear Regression</a:t>
            </a:r>
            <a:endParaRPr sz="1900"/>
          </a:p>
          <a:p>
            <a:pPr indent="-349250" lvl="0" marL="457200" rtl="0" algn="l">
              <a:lnSpc>
                <a:spcPct val="150000"/>
              </a:lnSpc>
              <a:spcBef>
                <a:spcPts val="0"/>
              </a:spcBef>
              <a:spcAft>
                <a:spcPts val="0"/>
              </a:spcAft>
              <a:buSzPts val="1900"/>
              <a:buChar char="●"/>
            </a:pPr>
            <a:r>
              <a:rPr lang="en" sz="1900"/>
              <a:t>Support Vector Machine</a:t>
            </a:r>
            <a:endParaRPr sz="1900"/>
          </a:p>
          <a:p>
            <a:pPr indent="-349250" lvl="0" marL="457200" rtl="0" algn="l">
              <a:lnSpc>
                <a:spcPct val="150000"/>
              </a:lnSpc>
              <a:spcBef>
                <a:spcPts val="0"/>
              </a:spcBef>
              <a:spcAft>
                <a:spcPts val="0"/>
              </a:spcAft>
              <a:buSzPts val="1900"/>
              <a:buChar char="●"/>
            </a:pPr>
            <a:r>
              <a:rPr lang="en" sz="1900"/>
              <a:t>K-Nearest Neighbours</a:t>
            </a:r>
            <a:endParaRPr sz="1900"/>
          </a:p>
          <a:p>
            <a:pPr indent="0" lvl="0" marL="0" rtl="0" algn="l">
              <a:lnSpc>
                <a:spcPct val="150000"/>
              </a:lnSpc>
              <a:spcBef>
                <a:spcPts val="0"/>
              </a:spcBef>
              <a:spcAft>
                <a:spcPts val="0"/>
              </a:spcAft>
              <a:buNone/>
            </a:pPr>
            <a:r>
              <a:t/>
            </a:r>
            <a:endParaRPr sz="1900"/>
          </a:p>
          <a:p>
            <a:pPr indent="0" lvl="0" marL="0" rtl="0" algn="l">
              <a:lnSpc>
                <a:spcPct val="150000"/>
              </a:lnSpc>
              <a:spcBef>
                <a:spcPts val="0"/>
              </a:spcBef>
              <a:spcAft>
                <a:spcPts val="0"/>
              </a:spcAft>
              <a:buNone/>
            </a:pPr>
            <a:r>
              <a:rPr lang="en" sz="1900"/>
              <a:t>Metric used: </a:t>
            </a:r>
            <a:r>
              <a:rPr b="1" lang="en" sz="1900"/>
              <a:t>Mean Absolute Error (MAE)</a:t>
            </a:r>
            <a:endParaRPr b="1" sz="1900"/>
          </a:p>
        </p:txBody>
      </p:sp>
      <p:grpSp>
        <p:nvGrpSpPr>
          <p:cNvPr id="1832" name="Google Shape;1832;p69"/>
          <p:cNvGrpSpPr/>
          <p:nvPr/>
        </p:nvGrpSpPr>
        <p:grpSpPr>
          <a:xfrm>
            <a:off x="886348" y="1549754"/>
            <a:ext cx="3225941" cy="2592721"/>
            <a:chOff x="1917371" y="1288466"/>
            <a:chExt cx="2993079" cy="2405568"/>
          </a:xfrm>
        </p:grpSpPr>
        <p:sp>
          <p:nvSpPr>
            <p:cNvPr id="1833" name="Google Shape;1833;p69"/>
            <p:cNvSpPr/>
            <p:nvPr/>
          </p:nvSpPr>
          <p:spPr>
            <a:xfrm>
              <a:off x="2962748" y="2186357"/>
              <a:ext cx="902196" cy="1507677"/>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9"/>
            <p:cNvSpPr/>
            <p:nvPr/>
          </p:nvSpPr>
          <p:spPr>
            <a:xfrm>
              <a:off x="2962748" y="2186357"/>
              <a:ext cx="902196" cy="1507677"/>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9"/>
            <p:cNvSpPr/>
            <p:nvPr/>
          </p:nvSpPr>
          <p:spPr>
            <a:xfrm>
              <a:off x="1917372" y="1288466"/>
              <a:ext cx="2993079" cy="1995402"/>
            </a:xfrm>
            <a:custGeom>
              <a:rect b="b" l="l" r="r" t="t"/>
              <a:pathLst>
                <a:path extrusionOk="0" h="122361" w="18354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9"/>
            <p:cNvSpPr/>
            <p:nvPr/>
          </p:nvSpPr>
          <p:spPr>
            <a:xfrm>
              <a:off x="1917371" y="2936993"/>
              <a:ext cx="2993079" cy="346864"/>
            </a:xfrm>
            <a:custGeom>
              <a:rect b="b" l="l" r="r" t="t"/>
              <a:pathLst>
                <a:path extrusionOk="0" h="18355" w="18354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9"/>
            <p:cNvSpPr/>
            <p:nvPr/>
          </p:nvSpPr>
          <p:spPr>
            <a:xfrm>
              <a:off x="3120490" y="3283851"/>
              <a:ext cx="586711" cy="78276"/>
            </a:xfrm>
            <a:custGeom>
              <a:rect b="b" l="l" r="r" t="t"/>
              <a:pathLst>
                <a:path extrusionOk="0" h="4800" w="35978">
                  <a:moveTo>
                    <a:pt x="334" y="1"/>
                  </a:moveTo>
                  <a:lnTo>
                    <a:pt x="1" y="4800"/>
                  </a:lnTo>
                  <a:lnTo>
                    <a:pt x="35978" y="4800"/>
                  </a:lnTo>
                  <a:lnTo>
                    <a:pt x="35644"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38" name="Google Shape;1838;p69"/>
          <p:cNvPicPr preferRelativeResize="0"/>
          <p:nvPr/>
        </p:nvPicPr>
        <p:blipFill>
          <a:blip r:embed="rId3">
            <a:alphaModFix/>
          </a:blip>
          <a:stretch>
            <a:fillRect/>
          </a:stretch>
        </p:blipFill>
        <p:spPr>
          <a:xfrm>
            <a:off x="1030450" y="1662025"/>
            <a:ext cx="2937826" cy="1650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0" st="0"/>
                                            </p:txEl>
                                          </p:spTgt>
                                        </p:tgtEl>
                                        <p:attrNameLst>
                                          <p:attrName>style.visibility</p:attrName>
                                        </p:attrNameLst>
                                      </p:cBhvr>
                                      <p:to>
                                        <p:strVal val="visible"/>
                                      </p:to>
                                    </p:set>
                                    <p:animEffect filter="fade" transition="in">
                                      <p:cBhvr>
                                        <p:cTn dur="1000"/>
                                        <p:tgtEl>
                                          <p:spTgt spid="18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1" st="1"/>
                                            </p:txEl>
                                          </p:spTgt>
                                        </p:tgtEl>
                                        <p:attrNameLst>
                                          <p:attrName>style.visibility</p:attrName>
                                        </p:attrNameLst>
                                      </p:cBhvr>
                                      <p:to>
                                        <p:strVal val="visible"/>
                                      </p:to>
                                    </p:set>
                                    <p:animEffect filter="fade" transition="in">
                                      <p:cBhvr>
                                        <p:cTn dur="1000"/>
                                        <p:tgtEl>
                                          <p:spTgt spid="18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2" st="2"/>
                                            </p:txEl>
                                          </p:spTgt>
                                        </p:tgtEl>
                                        <p:attrNameLst>
                                          <p:attrName>style.visibility</p:attrName>
                                        </p:attrNameLst>
                                      </p:cBhvr>
                                      <p:to>
                                        <p:strVal val="visible"/>
                                      </p:to>
                                    </p:set>
                                    <p:animEffect filter="fade" transition="in">
                                      <p:cBhvr>
                                        <p:cTn dur="1000"/>
                                        <p:tgtEl>
                                          <p:spTgt spid="18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3" st="3"/>
                                            </p:txEl>
                                          </p:spTgt>
                                        </p:tgtEl>
                                        <p:attrNameLst>
                                          <p:attrName>style.visibility</p:attrName>
                                        </p:attrNameLst>
                                      </p:cBhvr>
                                      <p:to>
                                        <p:strVal val="visible"/>
                                      </p:to>
                                    </p:set>
                                    <p:animEffect filter="fade" transition="in">
                                      <p:cBhvr>
                                        <p:cTn dur="1000"/>
                                        <p:tgtEl>
                                          <p:spTgt spid="18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4" st="4"/>
                                            </p:txEl>
                                          </p:spTgt>
                                        </p:tgtEl>
                                        <p:attrNameLst>
                                          <p:attrName>style.visibility</p:attrName>
                                        </p:attrNameLst>
                                      </p:cBhvr>
                                      <p:to>
                                        <p:strVal val="visible"/>
                                      </p:to>
                                    </p:set>
                                    <p:animEffect filter="fade" transition="in">
                                      <p:cBhvr>
                                        <p:cTn dur="1000"/>
                                        <p:tgtEl>
                                          <p:spTgt spid="18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5" st="5"/>
                                            </p:txEl>
                                          </p:spTgt>
                                        </p:tgtEl>
                                        <p:attrNameLst>
                                          <p:attrName>style.visibility</p:attrName>
                                        </p:attrNameLst>
                                      </p:cBhvr>
                                      <p:to>
                                        <p:strVal val="visible"/>
                                      </p:to>
                                    </p:set>
                                    <p:animEffect filter="fade" transition="in">
                                      <p:cBhvr>
                                        <p:cTn dur="1000"/>
                                        <p:tgtEl>
                                          <p:spTgt spid="18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7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Prediction with Multiple Variables</a:t>
            </a:r>
            <a:endParaRPr/>
          </a:p>
        </p:txBody>
      </p:sp>
      <p:pic>
        <p:nvPicPr>
          <p:cNvPr id="1844" name="Google Shape;1844;p70"/>
          <p:cNvPicPr preferRelativeResize="0"/>
          <p:nvPr/>
        </p:nvPicPr>
        <p:blipFill>
          <a:blip r:embed="rId3">
            <a:alphaModFix/>
          </a:blip>
          <a:stretch>
            <a:fillRect/>
          </a:stretch>
        </p:blipFill>
        <p:spPr>
          <a:xfrm>
            <a:off x="652688" y="1130175"/>
            <a:ext cx="7838578"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4"/>
                                        </p:tgtEl>
                                        <p:attrNameLst>
                                          <p:attrName>style.visibility</p:attrName>
                                        </p:attrNameLst>
                                      </p:cBhvr>
                                      <p:to>
                                        <p:strVal val="visible"/>
                                      </p:to>
                                    </p:set>
                                    <p:animEffect filter="fade" transition="in">
                                      <p:cBhvr>
                                        <p:cTn dur="1000"/>
                                        <p:tgtEl>
                                          <p:spTgt spid="18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sp>
        <p:nvSpPr>
          <p:cNvPr id="1849" name="Google Shape;1849;p7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1850" name="Google Shape;1850;p71"/>
          <p:cNvSpPr txBox="1"/>
          <p:nvPr/>
        </p:nvSpPr>
        <p:spPr>
          <a:xfrm>
            <a:off x="1849650" y="2261450"/>
            <a:ext cx="5595600" cy="569400"/>
          </a:xfrm>
          <a:prstGeom prst="rect">
            <a:avLst/>
          </a:prstGeom>
          <a:solidFill>
            <a:srgbClr val="E1948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latin typeface="Catamaran"/>
                <a:ea typeface="Catamaran"/>
                <a:cs typeface="Catamaran"/>
                <a:sym typeface="Catamaran"/>
              </a:rPr>
              <a:t>Mean Absolute Error (MAE) on Test Set</a:t>
            </a:r>
            <a:endParaRPr sz="2500">
              <a:latin typeface="Catamaran"/>
              <a:ea typeface="Catamaran"/>
              <a:cs typeface="Catamaran"/>
              <a:sym typeface="Catamaran"/>
            </a:endParaRPr>
          </a:p>
        </p:txBody>
      </p:sp>
      <p:sp>
        <p:nvSpPr>
          <p:cNvPr id="1851" name="Google Shape;1851;p71"/>
          <p:cNvSpPr txBox="1"/>
          <p:nvPr/>
        </p:nvSpPr>
        <p:spPr>
          <a:xfrm>
            <a:off x="1849650" y="2830850"/>
            <a:ext cx="5595600" cy="585000"/>
          </a:xfrm>
          <a:prstGeom prst="rect">
            <a:avLst/>
          </a:prstGeom>
          <a:solidFill>
            <a:srgbClr val="E1948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latin typeface="Catamaran"/>
                <a:ea typeface="Catamaran"/>
                <a:cs typeface="Catamaran"/>
                <a:sym typeface="Catamaran"/>
              </a:rPr>
              <a:t>19.05618487684523</a:t>
            </a:r>
            <a:endParaRPr sz="2600">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1"/>
                                        </p:tgtEl>
                                        <p:attrNameLst>
                                          <p:attrName>style.visibility</p:attrName>
                                        </p:attrNameLst>
                                      </p:cBhvr>
                                      <p:to>
                                        <p:strVal val="visible"/>
                                      </p:to>
                                    </p:set>
                                    <p:animEffect filter="fade" transition="in">
                                      <p:cBhvr>
                                        <p:cTn dur="1000"/>
                                        <p:tgtEl>
                                          <p:spTgt spid="1851"/>
                                        </p:tgtEl>
                                      </p:cBhvr>
                                    </p:animEffect>
                                  </p:childTnLst>
                                </p:cTn>
                              </p:par>
                              <p:par>
                                <p:cTn fill="hold" nodeType="withEffect" presetClass="entr" presetID="10" presetSubtype="0">
                                  <p:stCondLst>
                                    <p:cond delay="0"/>
                                  </p:stCondLst>
                                  <p:childTnLst>
                                    <p:set>
                                      <p:cBhvr>
                                        <p:cTn dur="1" fill="hold">
                                          <p:stCondLst>
                                            <p:cond delay="0"/>
                                          </p:stCondLst>
                                        </p:cTn>
                                        <p:tgtEl>
                                          <p:spTgt spid="1850"/>
                                        </p:tgtEl>
                                        <p:attrNameLst>
                                          <p:attrName>style.visibility</p:attrName>
                                        </p:attrNameLst>
                                      </p:cBhvr>
                                      <p:to>
                                        <p:strVal val="visible"/>
                                      </p:to>
                                    </p:set>
                                    <p:animEffect filter="fade" transition="in">
                                      <p:cBhvr>
                                        <p:cTn dur="1000"/>
                                        <p:tgtEl>
                                          <p:spTgt spid="18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54"/>
          <p:cNvSpPr txBox="1"/>
          <p:nvPr>
            <p:ph idx="1" type="subTitle"/>
          </p:nvPr>
        </p:nvSpPr>
        <p:spPr>
          <a:xfrm>
            <a:off x="713225" y="1104713"/>
            <a:ext cx="3979800" cy="32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rPr>
              <a:t>Dengue causes a wide spectrum of disease and in some cases, lead to hospitalisation or death.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solidFill>
                  <a:schemeClr val="dk1"/>
                </a:solidFill>
              </a:rPr>
              <a:t>Each year, an estimated </a:t>
            </a:r>
            <a:r>
              <a:rPr b="1" lang="en" sz="1900">
                <a:solidFill>
                  <a:srgbClr val="FF0000"/>
                </a:solidFill>
              </a:rPr>
              <a:t>390 million</a:t>
            </a:r>
            <a:r>
              <a:rPr b="1" lang="en" sz="1900">
                <a:solidFill>
                  <a:schemeClr val="dk1"/>
                </a:solidFill>
              </a:rPr>
              <a:t> </a:t>
            </a:r>
            <a:r>
              <a:rPr lang="en" sz="1900">
                <a:solidFill>
                  <a:schemeClr val="dk1"/>
                </a:solidFill>
              </a:rPr>
              <a:t>dengue infections occur around the world, resulting in up to </a:t>
            </a:r>
            <a:r>
              <a:rPr b="1" lang="en" sz="1900">
                <a:solidFill>
                  <a:srgbClr val="FF0000"/>
                </a:solidFill>
              </a:rPr>
              <a:t>36,000</a:t>
            </a:r>
            <a:r>
              <a:rPr b="1" lang="en" sz="1900">
                <a:solidFill>
                  <a:schemeClr val="dk1"/>
                </a:solidFill>
              </a:rPr>
              <a:t> </a:t>
            </a:r>
            <a:r>
              <a:rPr lang="en" sz="1900">
                <a:solidFill>
                  <a:schemeClr val="dk1"/>
                </a:solidFill>
              </a:rPr>
              <a:t>deaths.</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solidFill>
                  <a:schemeClr val="dk1"/>
                </a:solidFill>
              </a:rPr>
              <a:t>How can we reduce the impacts?</a:t>
            </a:r>
            <a:endParaRPr sz="1900">
              <a:solidFill>
                <a:schemeClr val="dk1"/>
              </a:solidFill>
            </a:endParaRPr>
          </a:p>
        </p:txBody>
      </p:sp>
      <p:sp>
        <p:nvSpPr>
          <p:cNvPr id="1538" name="Google Shape;1538;p54"/>
          <p:cNvSpPr txBox="1"/>
          <p:nvPr>
            <p:ph type="title"/>
          </p:nvPr>
        </p:nvSpPr>
        <p:spPr>
          <a:xfrm>
            <a:off x="713225" y="445025"/>
            <a:ext cx="3597000" cy="8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Dengue</a:t>
            </a:r>
            <a:endParaRPr/>
          </a:p>
        </p:txBody>
      </p:sp>
      <p:grpSp>
        <p:nvGrpSpPr>
          <p:cNvPr id="1539" name="Google Shape;1539;p54"/>
          <p:cNvGrpSpPr/>
          <p:nvPr/>
        </p:nvGrpSpPr>
        <p:grpSpPr>
          <a:xfrm>
            <a:off x="4693143" y="1870916"/>
            <a:ext cx="3108065" cy="3272647"/>
            <a:chOff x="4693143" y="1870916"/>
            <a:chExt cx="3108065" cy="3272647"/>
          </a:xfrm>
        </p:grpSpPr>
        <p:sp>
          <p:nvSpPr>
            <p:cNvPr id="1540" name="Google Shape;1540;p54"/>
            <p:cNvSpPr/>
            <p:nvPr/>
          </p:nvSpPr>
          <p:spPr>
            <a:xfrm>
              <a:off x="4693143" y="2089998"/>
              <a:ext cx="561290" cy="649403"/>
            </a:xfrm>
            <a:custGeom>
              <a:rect b="b" l="l" r="r" t="t"/>
              <a:pathLst>
                <a:path extrusionOk="0" h="32458" w="28054">
                  <a:moveTo>
                    <a:pt x="16825" y="0"/>
                  </a:moveTo>
                  <a:cubicBezTo>
                    <a:pt x="16091" y="0"/>
                    <a:pt x="15310" y="57"/>
                    <a:pt x="14477" y="178"/>
                  </a:cubicBezTo>
                  <a:cubicBezTo>
                    <a:pt x="1868" y="2013"/>
                    <a:pt x="13777" y="22427"/>
                    <a:pt x="5871" y="24896"/>
                  </a:cubicBezTo>
                  <a:cubicBezTo>
                    <a:pt x="5871" y="24896"/>
                    <a:pt x="4963" y="25353"/>
                    <a:pt x="3821" y="25353"/>
                  </a:cubicBezTo>
                  <a:cubicBezTo>
                    <a:pt x="2517" y="25353"/>
                    <a:pt x="907" y="24756"/>
                    <a:pt x="0" y="22194"/>
                  </a:cubicBezTo>
                  <a:lnTo>
                    <a:pt x="0" y="22194"/>
                  </a:lnTo>
                  <a:cubicBezTo>
                    <a:pt x="0" y="22194"/>
                    <a:pt x="128" y="32457"/>
                    <a:pt x="8558" y="32457"/>
                  </a:cubicBezTo>
                  <a:cubicBezTo>
                    <a:pt x="9764" y="32457"/>
                    <a:pt x="11140" y="32247"/>
                    <a:pt x="12709" y="31767"/>
                  </a:cubicBezTo>
                  <a:cubicBezTo>
                    <a:pt x="27478" y="27225"/>
                    <a:pt x="21524" y="10694"/>
                    <a:pt x="26131" y="10694"/>
                  </a:cubicBezTo>
                  <a:cubicBezTo>
                    <a:pt x="26633" y="10694"/>
                    <a:pt x="27260" y="10890"/>
                    <a:pt x="28053" y="11319"/>
                  </a:cubicBezTo>
                  <a:cubicBezTo>
                    <a:pt x="28053" y="11319"/>
                    <a:pt x="27210" y="0"/>
                    <a:pt x="1682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4"/>
            <p:cNvSpPr/>
            <p:nvPr/>
          </p:nvSpPr>
          <p:spPr>
            <a:xfrm>
              <a:off x="6418350" y="1870916"/>
              <a:ext cx="674253" cy="613370"/>
            </a:xfrm>
            <a:custGeom>
              <a:rect b="b" l="l" r="r" t="t"/>
              <a:pathLst>
                <a:path extrusionOk="0" h="30657" w="33700">
                  <a:moveTo>
                    <a:pt x="13335" y="1"/>
                  </a:moveTo>
                  <a:cubicBezTo>
                    <a:pt x="13132" y="1"/>
                    <a:pt x="12923" y="7"/>
                    <a:pt x="12709" y="20"/>
                  </a:cubicBezTo>
                  <a:cubicBezTo>
                    <a:pt x="0" y="787"/>
                    <a:pt x="1701" y="13663"/>
                    <a:pt x="1701" y="13663"/>
                  </a:cubicBezTo>
                  <a:cubicBezTo>
                    <a:pt x="2553" y="12945"/>
                    <a:pt x="3229" y="12628"/>
                    <a:pt x="3790" y="12628"/>
                  </a:cubicBezTo>
                  <a:cubicBezTo>
                    <a:pt x="7839" y="12628"/>
                    <a:pt x="5880" y="29169"/>
                    <a:pt x="20882" y="30575"/>
                  </a:cubicBezTo>
                  <a:cubicBezTo>
                    <a:pt x="21465" y="30631"/>
                    <a:pt x="22018" y="30657"/>
                    <a:pt x="22540" y="30657"/>
                  </a:cubicBezTo>
                  <a:cubicBezTo>
                    <a:pt x="33699" y="30657"/>
                    <a:pt x="31356" y="18634"/>
                    <a:pt x="31356" y="18633"/>
                  </a:cubicBezTo>
                  <a:lnTo>
                    <a:pt x="31356" y="18633"/>
                  </a:lnTo>
                  <a:cubicBezTo>
                    <a:pt x="30908" y="22014"/>
                    <a:pt x="28733" y="22570"/>
                    <a:pt x="27350" y="22570"/>
                  </a:cubicBezTo>
                  <a:cubicBezTo>
                    <a:pt x="26673" y="22570"/>
                    <a:pt x="26186" y="22436"/>
                    <a:pt x="26186" y="22436"/>
                  </a:cubicBezTo>
                  <a:cubicBezTo>
                    <a:pt x="18052" y="21649"/>
                    <a:pt x="25170" y="1"/>
                    <a:pt x="133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4"/>
            <p:cNvSpPr/>
            <p:nvPr/>
          </p:nvSpPr>
          <p:spPr>
            <a:xfrm>
              <a:off x="6370292" y="2055305"/>
              <a:ext cx="155438" cy="172725"/>
            </a:xfrm>
            <a:custGeom>
              <a:rect b="b" l="l" r="r" t="t"/>
              <a:pathLst>
                <a:path extrusionOk="0" h="8633" w="7769">
                  <a:moveTo>
                    <a:pt x="2860" y="1"/>
                  </a:moveTo>
                  <a:cubicBezTo>
                    <a:pt x="1370" y="1"/>
                    <a:pt x="1" y="411"/>
                    <a:pt x="1" y="411"/>
                  </a:cubicBezTo>
                  <a:cubicBezTo>
                    <a:pt x="1" y="411"/>
                    <a:pt x="1843" y="8633"/>
                    <a:pt x="4016" y="8633"/>
                  </a:cubicBezTo>
                  <a:cubicBezTo>
                    <a:pt x="4663" y="8633"/>
                    <a:pt x="5339" y="7905"/>
                    <a:pt x="6005" y="6015"/>
                  </a:cubicBezTo>
                  <a:cubicBezTo>
                    <a:pt x="7769" y="987"/>
                    <a:pt x="5170" y="1"/>
                    <a:pt x="2860"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4"/>
            <p:cNvSpPr/>
            <p:nvPr/>
          </p:nvSpPr>
          <p:spPr>
            <a:xfrm>
              <a:off x="5081549" y="2228990"/>
              <a:ext cx="250774" cy="184269"/>
            </a:xfrm>
            <a:custGeom>
              <a:rect b="b" l="l" r="r" t="t"/>
              <a:pathLst>
                <a:path extrusionOk="0" h="9210" w="12534">
                  <a:moveTo>
                    <a:pt x="9603" y="1"/>
                  </a:moveTo>
                  <a:cubicBezTo>
                    <a:pt x="9028" y="1"/>
                    <a:pt x="8199" y="355"/>
                    <a:pt x="7039" y="1203"/>
                  </a:cubicBezTo>
                  <a:cubicBezTo>
                    <a:pt x="1" y="6374"/>
                    <a:pt x="8874" y="9209"/>
                    <a:pt x="8874" y="9209"/>
                  </a:cubicBezTo>
                  <a:cubicBezTo>
                    <a:pt x="8874" y="9209"/>
                    <a:pt x="12534" y="1"/>
                    <a:pt x="960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4"/>
            <p:cNvSpPr/>
            <p:nvPr/>
          </p:nvSpPr>
          <p:spPr>
            <a:xfrm>
              <a:off x="4702026" y="2921950"/>
              <a:ext cx="814025" cy="922906"/>
            </a:xfrm>
            <a:custGeom>
              <a:rect b="b" l="l" r="r" t="t"/>
              <a:pathLst>
                <a:path extrusionOk="0" h="46128" w="40686">
                  <a:moveTo>
                    <a:pt x="32716" y="0"/>
                  </a:moveTo>
                  <a:cubicBezTo>
                    <a:pt x="30994" y="0"/>
                    <a:pt x="29878" y="1694"/>
                    <a:pt x="29878" y="1694"/>
                  </a:cubicBezTo>
                  <a:cubicBezTo>
                    <a:pt x="29878" y="1694"/>
                    <a:pt x="13900" y="20140"/>
                    <a:pt x="5861" y="32983"/>
                  </a:cubicBezTo>
                  <a:cubicBezTo>
                    <a:pt x="0" y="42366"/>
                    <a:pt x="30892" y="46127"/>
                    <a:pt x="38175" y="46127"/>
                  </a:cubicBezTo>
                  <a:cubicBezTo>
                    <a:pt x="38271" y="46127"/>
                    <a:pt x="38363" y="46127"/>
                    <a:pt x="38450" y="46125"/>
                  </a:cubicBezTo>
                  <a:lnTo>
                    <a:pt x="39918" y="31315"/>
                  </a:lnTo>
                  <a:lnTo>
                    <a:pt x="23607" y="29880"/>
                  </a:lnTo>
                  <a:cubicBezTo>
                    <a:pt x="23607" y="29880"/>
                    <a:pt x="40685" y="9566"/>
                    <a:pt x="36816" y="3261"/>
                  </a:cubicBezTo>
                  <a:cubicBezTo>
                    <a:pt x="35282" y="753"/>
                    <a:pt x="33865" y="0"/>
                    <a:pt x="32716"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4"/>
            <p:cNvSpPr/>
            <p:nvPr/>
          </p:nvSpPr>
          <p:spPr>
            <a:xfrm>
              <a:off x="5483999" y="4586934"/>
              <a:ext cx="1384859" cy="556629"/>
            </a:xfrm>
            <a:custGeom>
              <a:rect b="b" l="l" r="r" t="t"/>
              <a:pathLst>
                <a:path extrusionOk="0" h="27821" w="69217">
                  <a:moveTo>
                    <a:pt x="56140" y="1"/>
                  </a:moveTo>
                  <a:lnTo>
                    <a:pt x="8973" y="768"/>
                  </a:lnTo>
                  <a:lnTo>
                    <a:pt x="0" y="27821"/>
                  </a:lnTo>
                  <a:lnTo>
                    <a:pt x="69216" y="27821"/>
                  </a:lnTo>
                  <a:lnTo>
                    <a:pt x="56140" y="1"/>
                  </a:lnTo>
                  <a:close/>
                </a:path>
              </a:pathLst>
            </a:custGeom>
            <a:solidFill>
              <a:srgbClr val="7CB5B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4"/>
            <p:cNvSpPr/>
            <p:nvPr/>
          </p:nvSpPr>
          <p:spPr>
            <a:xfrm>
              <a:off x="5483999" y="4586934"/>
              <a:ext cx="1384859" cy="556629"/>
            </a:xfrm>
            <a:custGeom>
              <a:rect b="b" l="l" r="r" t="t"/>
              <a:pathLst>
                <a:path extrusionOk="0" h="27821" w="69217">
                  <a:moveTo>
                    <a:pt x="56140" y="1"/>
                  </a:moveTo>
                  <a:lnTo>
                    <a:pt x="8973" y="768"/>
                  </a:lnTo>
                  <a:lnTo>
                    <a:pt x="0" y="27821"/>
                  </a:lnTo>
                  <a:lnTo>
                    <a:pt x="69216" y="27821"/>
                  </a:lnTo>
                  <a:lnTo>
                    <a:pt x="56140"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4"/>
            <p:cNvSpPr/>
            <p:nvPr/>
          </p:nvSpPr>
          <p:spPr>
            <a:xfrm>
              <a:off x="6478412" y="3519654"/>
              <a:ext cx="1322796" cy="900778"/>
            </a:xfrm>
            <a:custGeom>
              <a:rect b="b" l="l" r="r" t="t"/>
              <a:pathLst>
                <a:path extrusionOk="0" h="45022" w="66115">
                  <a:moveTo>
                    <a:pt x="54266" y="32830"/>
                  </a:moveTo>
                  <a:cubicBezTo>
                    <a:pt x="54487" y="32830"/>
                    <a:pt x="54709" y="32899"/>
                    <a:pt x="54924" y="33030"/>
                  </a:cubicBezTo>
                  <a:lnTo>
                    <a:pt x="54924" y="33030"/>
                  </a:lnTo>
                  <a:cubicBezTo>
                    <a:pt x="54542" y="32830"/>
                    <a:pt x="54239" y="32830"/>
                    <a:pt x="54239" y="32830"/>
                  </a:cubicBezTo>
                  <a:cubicBezTo>
                    <a:pt x="54248" y="32830"/>
                    <a:pt x="54257" y="32830"/>
                    <a:pt x="54266" y="32830"/>
                  </a:cubicBezTo>
                  <a:close/>
                  <a:moveTo>
                    <a:pt x="3997" y="0"/>
                  </a:moveTo>
                  <a:cubicBezTo>
                    <a:pt x="3947" y="0"/>
                    <a:pt x="3915" y="3"/>
                    <a:pt x="3903" y="6"/>
                  </a:cubicBezTo>
                  <a:lnTo>
                    <a:pt x="0" y="14684"/>
                  </a:lnTo>
                  <a:cubicBezTo>
                    <a:pt x="2531" y="14303"/>
                    <a:pt x="5022" y="14132"/>
                    <a:pt x="7455" y="14132"/>
                  </a:cubicBezTo>
                  <a:cubicBezTo>
                    <a:pt x="28919" y="14132"/>
                    <a:pt x="45900" y="27426"/>
                    <a:pt x="45900" y="27426"/>
                  </a:cubicBezTo>
                  <a:cubicBezTo>
                    <a:pt x="40563" y="29027"/>
                    <a:pt x="39929" y="36232"/>
                    <a:pt x="43765" y="36332"/>
                  </a:cubicBezTo>
                  <a:cubicBezTo>
                    <a:pt x="43798" y="36333"/>
                    <a:pt x="43831" y="36334"/>
                    <a:pt x="43863" y="36334"/>
                  </a:cubicBezTo>
                  <a:cubicBezTo>
                    <a:pt x="46876" y="36334"/>
                    <a:pt x="44430" y="32571"/>
                    <a:pt x="46700" y="32571"/>
                  </a:cubicBezTo>
                  <a:cubicBezTo>
                    <a:pt x="47211" y="32571"/>
                    <a:pt x="47962" y="32762"/>
                    <a:pt x="49069" y="33230"/>
                  </a:cubicBezTo>
                  <a:cubicBezTo>
                    <a:pt x="55140" y="35832"/>
                    <a:pt x="50069" y="42403"/>
                    <a:pt x="51737" y="44238"/>
                  </a:cubicBezTo>
                  <a:cubicBezTo>
                    <a:pt x="52291" y="44824"/>
                    <a:pt x="52823" y="45022"/>
                    <a:pt x="53289" y="45022"/>
                  </a:cubicBezTo>
                  <a:cubicBezTo>
                    <a:pt x="54256" y="45022"/>
                    <a:pt x="54940" y="44171"/>
                    <a:pt x="54940" y="44171"/>
                  </a:cubicBezTo>
                  <a:cubicBezTo>
                    <a:pt x="56570" y="39267"/>
                    <a:pt x="56659" y="36483"/>
                    <a:pt x="56235" y="34903"/>
                  </a:cubicBezTo>
                  <a:lnTo>
                    <a:pt x="56235" y="34903"/>
                  </a:lnTo>
                  <a:cubicBezTo>
                    <a:pt x="56598" y="35897"/>
                    <a:pt x="56790" y="37187"/>
                    <a:pt x="56674" y="38634"/>
                  </a:cubicBezTo>
                  <a:cubicBezTo>
                    <a:pt x="56486" y="40983"/>
                    <a:pt x="57903" y="41331"/>
                    <a:pt x="58758" y="41331"/>
                  </a:cubicBezTo>
                  <a:cubicBezTo>
                    <a:pt x="59116" y="41331"/>
                    <a:pt x="59376" y="41269"/>
                    <a:pt x="59376" y="41269"/>
                  </a:cubicBezTo>
                  <a:cubicBezTo>
                    <a:pt x="60387" y="39539"/>
                    <a:pt x="60620" y="37867"/>
                    <a:pt x="60508" y="36441"/>
                  </a:cubicBezTo>
                  <a:lnTo>
                    <a:pt x="60508" y="36441"/>
                  </a:lnTo>
                  <a:cubicBezTo>
                    <a:pt x="61082" y="37549"/>
                    <a:pt x="61824" y="38442"/>
                    <a:pt x="62725" y="38442"/>
                  </a:cubicBezTo>
                  <a:cubicBezTo>
                    <a:pt x="62872" y="38442"/>
                    <a:pt x="63023" y="38418"/>
                    <a:pt x="63179" y="38367"/>
                  </a:cubicBezTo>
                  <a:cubicBezTo>
                    <a:pt x="64641" y="37874"/>
                    <a:pt x="64060" y="35516"/>
                    <a:pt x="63236" y="33486"/>
                  </a:cubicBezTo>
                  <a:lnTo>
                    <a:pt x="63236" y="33486"/>
                  </a:lnTo>
                  <a:cubicBezTo>
                    <a:pt x="63445" y="33604"/>
                    <a:pt x="63682" y="33672"/>
                    <a:pt x="63950" y="33672"/>
                  </a:cubicBezTo>
                  <a:cubicBezTo>
                    <a:pt x="64003" y="33672"/>
                    <a:pt x="64057" y="33669"/>
                    <a:pt x="64113" y="33664"/>
                  </a:cubicBezTo>
                  <a:cubicBezTo>
                    <a:pt x="66114" y="33464"/>
                    <a:pt x="64913" y="30628"/>
                    <a:pt x="64913" y="30628"/>
                  </a:cubicBezTo>
                  <a:cubicBezTo>
                    <a:pt x="62779" y="23657"/>
                    <a:pt x="53939" y="23457"/>
                    <a:pt x="53939" y="23457"/>
                  </a:cubicBezTo>
                  <a:cubicBezTo>
                    <a:pt x="40035" y="3496"/>
                    <a:pt x="6073" y="0"/>
                    <a:pt x="3997"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4"/>
            <p:cNvSpPr/>
            <p:nvPr/>
          </p:nvSpPr>
          <p:spPr>
            <a:xfrm>
              <a:off x="5215579" y="2790340"/>
              <a:ext cx="237069" cy="286547"/>
            </a:xfrm>
            <a:custGeom>
              <a:rect b="b" l="l" r="r" t="t"/>
              <a:pathLst>
                <a:path extrusionOk="0" h="14322" w="11849">
                  <a:moveTo>
                    <a:pt x="4060" y="0"/>
                  </a:moveTo>
                  <a:cubicBezTo>
                    <a:pt x="2464" y="0"/>
                    <a:pt x="493" y="1114"/>
                    <a:pt x="240" y="6470"/>
                  </a:cubicBezTo>
                  <a:cubicBezTo>
                    <a:pt x="1" y="11962"/>
                    <a:pt x="3061" y="14322"/>
                    <a:pt x="5899" y="14322"/>
                  </a:cubicBezTo>
                  <a:cubicBezTo>
                    <a:pt x="7802" y="14322"/>
                    <a:pt x="9605" y="13261"/>
                    <a:pt x="10247" y="11374"/>
                  </a:cubicBezTo>
                  <a:cubicBezTo>
                    <a:pt x="11848" y="6670"/>
                    <a:pt x="6144" y="566"/>
                    <a:pt x="6144" y="566"/>
                  </a:cubicBezTo>
                  <a:cubicBezTo>
                    <a:pt x="6144" y="566"/>
                    <a:pt x="5197" y="0"/>
                    <a:pt x="4060"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4"/>
            <p:cNvSpPr/>
            <p:nvPr/>
          </p:nvSpPr>
          <p:spPr>
            <a:xfrm>
              <a:off x="5829709" y="3328902"/>
              <a:ext cx="381763" cy="327723"/>
            </a:xfrm>
            <a:custGeom>
              <a:rect b="b" l="l" r="r" t="t"/>
              <a:pathLst>
                <a:path extrusionOk="0" h="16380" w="19081">
                  <a:moveTo>
                    <a:pt x="14244" y="0"/>
                  </a:moveTo>
                  <a:lnTo>
                    <a:pt x="2669" y="2235"/>
                  </a:lnTo>
                  <a:lnTo>
                    <a:pt x="2802" y="8773"/>
                  </a:lnTo>
                  <a:lnTo>
                    <a:pt x="0" y="9574"/>
                  </a:lnTo>
                  <a:cubicBezTo>
                    <a:pt x="0" y="9574"/>
                    <a:pt x="1578" y="16380"/>
                    <a:pt x="7281" y="16380"/>
                  </a:cubicBezTo>
                  <a:cubicBezTo>
                    <a:pt x="7322" y="16380"/>
                    <a:pt x="7364" y="16379"/>
                    <a:pt x="7406" y="16379"/>
                  </a:cubicBezTo>
                  <a:cubicBezTo>
                    <a:pt x="13210" y="16279"/>
                    <a:pt x="17446" y="12109"/>
                    <a:pt x="19081" y="8506"/>
                  </a:cubicBezTo>
                  <a:lnTo>
                    <a:pt x="15111" y="7472"/>
                  </a:lnTo>
                  <a:lnTo>
                    <a:pt x="14244" y="0"/>
                  </a:ln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4"/>
            <p:cNvSpPr/>
            <p:nvPr/>
          </p:nvSpPr>
          <p:spPr>
            <a:xfrm>
              <a:off x="5262416" y="2128972"/>
              <a:ext cx="1468951" cy="1261393"/>
            </a:xfrm>
            <a:custGeom>
              <a:rect b="b" l="l" r="r" t="t"/>
              <a:pathLst>
                <a:path extrusionOk="0" h="63046" w="73420">
                  <a:moveTo>
                    <a:pt x="30449" y="0"/>
                  </a:moveTo>
                  <a:cubicBezTo>
                    <a:pt x="19287" y="0"/>
                    <a:pt x="9078" y="5662"/>
                    <a:pt x="6205" y="15409"/>
                  </a:cubicBezTo>
                  <a:cubicBezTo>
                    <a:pt x="6205" y="15409"/>
                    <a:pt x="1" y="43896"/>
                    <a:pt x="13877" y="56038"/>
                  </a:cubicBezTo>
                  <a:cubicBezTo>
                    <a:pt x="19824" y="61269"/>
                    <a:pt x="27082" y="63046"/>
                    <a:pt x="33832" y="63046"/>
                  </a:cubicBezTo>
                  <a:cubicBezTo>
                    <a:pt x="42795" y="63046"/>
                    <a:pt x="50861" y="59913"/>
                    <a:pt x="53772" y="57573"/>
                  </a:cubicBezTo>
                  <a:cubicBezTo>
                    <a:pt x="58876" y="53503"/>
                    <a:pt x="73420" y="40527"/>
                    <a:pt x="59376" y="16710"/>
                  </a:cubicBezTo>
                  <a:cubicBezTo>
                    <a:pt x="52532" y="5118"/>
                    <a:pt x="41060" y="0"/>
                    <a:pt x="30449"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4"/>
            <p:cNvSpPr/>
            <p:nvPr/>
          </p:nvSpPr>
          <p:spPr>
            <a:xfrm>
              <a:off x="5177565" y="1890283"/>
              <a:ext cx="1404306" cy="1028185"/>
            </a:xfrm>
            <a:custGeom>
              <a:rect b="b" l="l" r="r" t="t"/>
              <a:pathLst>
                <a:path extrusionOk="0" h="51390" w="70189">
                  <a:moveTo>
                    <a:pt x="35041" y="0"/>
                  </a:moveTo>
                  <a:cubicBezTo>
                    <a:pt x="26181" y="0"/>
                    <a:pt x="17678" y="3412"/>
                    <a:pt x="13548" y="13329"/>
                  </a:cubicBezTo>
                  <a:cubicBezTo>
                    <a:pt x="13548" y="13329"/>
                    <a:pt x="13467" y="13324"/>
                    <a:pt x="13317" y="13324"/>
                  </a:cubicBezTo>
                  <a:cubicBezTo>
                    <a:pt x="11527" y="13324"/>
                    <a:pt x="1" y="14091"/>
                    <a:pt x="1540" y="33944"/>
                  </a:cubicBezTo>
                  <a:cubicBezTo>
                    <a:pt x="1540" y="33944"/>
                    <a:pt x="1073" y="40315"/>
                    <a:pt x="9312" y="51390"/>
                  </a:cubicBezTo>
                  <a:cubicBezTo>
                    <a:pt x="9312" y="51390"/>
                    <a:pt x="18118" y="41516"/>
                    <a:pt x="17985" y="21868"/>
                  </a:cubicBezTo>
                  <a:lnTo>
                    <a:pt x="17985" y="21868"/>
                  </a:lnTo>
                  <a:cubicBezTo>
                    <a:pt x="17985" y="21869"/>
                    <a:pt x="26564" y="31498"/>
                    <a:pt x="39399" y="31498"/>
                  </a:cubicBezTo>
                  <a:cubicBezTo>
                    <a:pt x="40098" y="31498"/>
                    <a:pt x="40811" y="31469"/>
                    <a:pt x="41535" y="31409"/>
                  </a:cubicBezTo>
                  <a:cubicBezTo>
                    <a:pt x="41535" y="31409"/>
                    <a:pt x="35531" y="29074"/>
                    <a:pt x="31528" y="25571"/>
                  </a:cubicBezTo>
                  <a:lnTo>
                    <a:pt x="31528" y="25571"/>
                  </a:lnTo>
                  <a:cubicBezTo>
                    <a:pt x="31529" y="25572"/>
                    <a:pt x="45185" y="32598"/>
                    <a:pt x="60916" y="32598"/>
                  </a:cubicBezTo>
                  <a:cubicBezTo>
                    <a:pt x="63957" y="32598"/>
                    <a:pt x="67076" y="32336"/>
                    <a:pt x="70189" y="31709"/>
                  </a:cubicBezTo>
                  <a:cubicBezTo>
                    <a:pt x="70189" y="31709"/>
                    <a:pt x="70122" y="15397"/>
                    <a:pt x="59514" y="7725"/>
                  </a:cubicBezTo>
                  <a:cubicBezTo>
                    <a:pt x="54077" y="3775"/>
                    <a:pt x="44361" y="0"/>
                    <a:pt x="3504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4"/>
            <p:cNvSpPr/>
            <p:nvPr/>
          </p:nvSpPr>
          <p:spPr>
            <a:xfrm>
              <a:off x="5387223" y="3467714"/>
              <a:ext cx="1359490" cy="1281040"/>
            </a:xfrm>
            <a:custGeom>
              <a:rect b="b" l="l" r="r" t="t"/>
              <a:pathLst>
                <a:path extrusionOk="0" h="64028" w="67949">
                  <a:moveTo>
                    <a:pt x="48580" y="1"/>
                  </a:moveTo>
                  <a:cubicBezTo>
                    <a:pt x="45643" y="1"/>
                    <a:pt x="42755" y="185"/>
                    <a:pt x="40229" y="668"/>
                  </a:cubicBezTo>
                  <a:cubicBezTo>
                    <a:pt x="40229" y="668"/>
                    <a:pt x="37876" y="8611"/>
                    <a:pt x="30461" y="8611"/>
                  </a:cubicBezTo>
                  <a:cubicBezTo>
                    <a:pt x="29980" y="8611"/>
                    <a:pt x="29478" y="8578"/>
                    <a:pt x="28954" y="8507"/>
                  </a:cubicBezTo>
                  <a:cubicBezTo>
                    <a:pt x="22750" y="7673"/>
                    <a:pt x="22850" y="1502"/>
                    <a:pt x="22850" y="1502"/>
                  </a:cubicBezTo>
                  <a:lnTo>
                    <a:pt x="0" y="1302"/>
                  </a:lnTo>
                  <a:lnTo>
                    <a:pt x="301" y="20582"/>
                  </a:lnTo>
                  <a:lnTo>
                    <a:pt x="12676" y="21883"/>
                  </a:lnTo>
                  <a:lnTo>
                    <a:pt x="11242" y="60477"/>
                  </a:lnTo>
                  <a:cubicBezTo>
                    <a:pt x="11242" y="60477"/>
                    <a:pt x="22385" y="64027"/>
                    <a:pt x="36322" y="64027"/>
                  </a:cubicBezTo>
                  <a:cubicBezTo>
                    <a:pt x="38596" y="64027"/>
                    <a:pt x="40945" y="63933"/>
                    <a:pt x="43331" y="63713"/>
                  </a:cubicBezTo>
                  <a:cubicBezTo>
                    <a:pt x="60344" y="62112"/>
                    <a:pt x="64580" y="58109"/>
                    <a:pt x="64580" y="58109"/>
                  </a:cubicBezTo>
                  <a:lnTo>
                    <a:pt x="56107" y="21383"/>
                  </a:lnTo>
                  <a:lnTo>
                    <a:pt x="66581" y="20449"/>
                  </a:lnTo>
                  <a:lnTo>
                    <a:pt x="67949" y="1902"/>
                  </a:lnTo>
                  <a:cubicBezTo>
                    <a:pt x="67949" y="1902"/>
                    <a:pt x="58015" y="1"/>
                    <a:pt x="48580"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4"/>
            <p:cNvSpPr/>
            <p:nvPr/>
          </p:nvSpPr>
          <p:spPr>
            <a:xfrm>
              <a:off x="6942246" y="3510430"/>
              <a:ext cx="252295" cy="186890"/>
            </a:xfrm>
            <a:custGeom>
              <a:rect b="b" l="l" r="r" t="t"/>
              <a:pathLst>
                <a:path extrusionOk="0" h="9341" w="12610">
                  <a:moveTo>
                    <a:pt x="1" y="4270"/>
                  </a:moveTo>
                  <a:cubicBezTo>
                    <a:pt x="1" y="4270"/>
                    <a:pt x="3370" y="0"/>
                    <a:pt x="8006" y="2235"/>
                  </a:cubicBezTo>
                  <a:cubicBezTo>
                    <a:pt x="12610" y="4470"/>
                    <a:pt x="11409" y="8640"/>
                    <a:pt x="11409" y="8640"/>
                  </a:cubicBezTo>
                  <a:cubicBezTo>
                    <a:pt x="11409" y="8640"/>
                    <a:pt x="3737" y="9341"/>
                    <a:pt x="1" y="427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4"/>
            <p:cNvSpPr/>
            <p:nvPr/>
          </p:nvSpPr>
          <p:spPr>
            <a:xfrm>
              <a:off x="6780746" y="3329562"/>
              <a:ext cx="170204" cy="155518"/>
            </a:xfrm>
            <a:custGeom>
              <a:rect b="b" l="l" r="r" t="t"/>
              <a:pathLst>
                <a:path extrusionOk="0" h="7773" w="8507">
                  <a:moveTo>
                    <a:pt x="1368" y="1"/>
                  </a:moveTo>
                  <a:lnTo>
                    <a:pt x="0" y="1535"/>
                  </a:lnTo>
                  <a:lnTo>
                    <a:pt x="8206" y="7773"/>
                  </a:lnTo>
                  <a:lnTo>
                    <a:pt x="8506" y="7439"/>
                  </a:lnTo>
                  <a:lnTo>
                    <a:pt x="1368"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4"/>
            <p:cNvSpPr/>
            <p:nvPr/>
          </p:nvSpPr>
          <p:spPr>
            <a:xfrm>
              <a:off x="6959593" y="3181407"/>
              <a:ext cx="74108" cy="282986"/>
            </a:xfrm>
            <a:custGeom>
              <a:rect b="b" l="l" r="r" t="t"/>
              <a:pathLst>
                <a:path extrusionOk="0" h="14144" w="3704">
                  <a:moveTo>
                    <a:pt x="3070" y="0"/>
                  </a:moveTo>
                  <a:lnTo>
                    <a:pt x="1" y="434"/>
                  </a:lnTo>
                  <a:lnTo>
                    <a:pt x="3270" y="14144"/>
                  </a:lnTo>
                  <a:lnTo>
                    <a:pt x="3704" y="14077"/>
                  </a:lnTo>
                  <a:lnTo>
                    <a:pt x="30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4"/>
            <p:cNvSpPr/>
            <p:nvPr/>
          </p:nvSpPr>
          <p:spPr>
            <a:xfrm>
              <a:off x="7233895" y="3379621"/>
              <a:ext cx="258977" cy="172865"/>
            </a:xfrm>
            <a:custGeom>
              <a:rect b="b" l="l" r="r" t="t"/>
              <a:pathLst>
                <a:path extrusionOk="0" h="8640" w="12944">
                  <a:moveTo>
                    <a:pt x="11375" y="0"/>
                  </a:moveTo>
                  <a:lnTo>
                    <a:pt x="1" y="8273"/>
                  </a:lnTo>
                  <a:lnTo>
                    <a:pt x="201" y="8640"/>
                  </a:lnTo>
                  <a:lnTo>
                    <a:pt x="12943" y="2636"/>
                  </a:lnTo>
                  <a:lnTo>
                    <a:pt x="1137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4"/>
            <p:cNvSpPr/>
            <p:nvPr/>
          </p:nvSpPr>
          <p:spPr>
            <a:xfrm>
              <a:off x="7247921" y="3625894"/>
              <a:ext cx="206898" cy="53400"/>
            </a:xfrm>
            <a:custGeom>
              <a:rect b="b" l="l" r="r" t="t"/>
              <a:pathLst>
                <a:path extrusionOk="0" h="2669" w="10341">
                  <a:moveTo>
                    <a:pt x="67" y="0"/>
                  </a:moveTo>
                  <a:lnTo>
                    <a:pt x="0" y="434"/>
                  </a:lnTo>
                  <a:lnTo>
                    <a:pt x="10074" y="2669"/>
                  </a:lnTo>
                  <a:lnTo>
                    <a:pt x="10341" y="868"/>
                  </a:lnTo>
                  <a:lnTo>
                    <a:pt x="6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4"/>
            <p:cNvSpPr/>
            <p:nvPr/>
          </p:nvSpPr>
          <p:spPr>
            <a:xfrm>
              <a:off x="7135799" y="3216780"/>
              <a:ext cx="144174" cy="268981"/>
            </a:xfrm>
            <a:custGeom>
              <a:rect b="b" l="l" r="r" t="t"/>
              <a:pathLst>
                <a:path extrusionOk="0" h="13444" w="7206">
                  <a:moveTo>
                    <a:pt x="4670" y="0"/>
                  </a:moveTo>
                  <a:lnTo>
                    <a:pt x="0" y="13243"/>
                  </a:lnTo>
                  <a:lnTo>
                    <a:pt x="434" y="13443"/>
                  </a:lnTo>
                  <a:lnTo>
                    <a:pt x="7205" y="1134"/>
                  </a:lnTo>
                  <a:lnTo>
                    <a:pt x="46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9" name="Google Shape;1559;p54"/>
          <p:cNvGrpSpPr/>
          <p:nvPr/>
        </p:nvGrpSpPr>
        <p:grpSpPr>
          <a:xfrm>
            <a:off x="7525545" y="2146259"/>
            <a:ext cx="1123241" cy="1189606"/>
            <a:chOff x="7525545" y="2146259"/>
            <a:chExt cx="1123241" cy="1189606"/>
          </a:xfrm>
        </p:grpSpPr>
        <p:sp>
          <p:nvSpPr>
            <p:cNvPr id="1560" name="Google Shape;1560;p54"/>
            <p:cNvSpPr/>
            <p:nvPr/>
          </p:nvSpPr>
          <p:spPr>
            <a:xfrm>
              <a:off x="7883279" y="2521360"/>
              <a:ext cx="348391" cy="593823"/>
            </a:xfrm>
            <a:custGeom>
              <a:rect b="b" l="l" r="r" t="t"/>
              <a:pathLst>
                <a:path extrusionOk="0" h="29680" w="17413">
                  <a:moveTo>
                    <a:pt x="7739" y="0"/>
                  </a:moveTo>
                  <a:cubicBezTo>
                    <a:pt x="7305" y="33"/>
                    <a:pt x="7005" y="400"/>
                    <a:pt x="7005" y="834"/>
                  </a:cubicBezTo>
                  <a:lnTo>
                    <a:pt x="7039" y="901"/>
                  </a:lnTo>
                  <a:cubicBezTo>
                    <a:pt x="7105" y="1535"/>
                    <a:pt x="7172" y="2168"/>
                    <a:pt x="7239" y="2802"/>
                  </a:cubicBezTo>
                  <a:cubicBezTo>
                    <a:pt x="7305" y="3436"/>
                    <a:pt x="7372" y="4070"/>
                    <a:pt x="7405" y="4703"/>
                  </a:cubicBezTo>
                  <a:cubicBezTo>
                    <a:pt x="7472" y="5971"/>
                    <a:pt x="7506" y="7239"/>
                    <a:pt x="7506" y="8506"/>
                  </a:cubicBezTo>
                  <a:cubicBezTo>
                    <a:pt x="7472" y="9173"/>
                    <a:pt x="7472" y="9807"/>
                    <a:pt x="7439" y="10441"/>
                  </a:cubicBezTo>
                  <a:cubicBezTo>
                    <a:pt x="7405" y="11075"/>
                    <a:pt x="7372" y="11708"/>
                    <a:pt x="7305" y="12342"/>
                  </a:cubicBezTo>
                  <a:cubicBezTo>
                    <a:pt x="7272" y="12976"/>
                    <a:pt x="7205" y="13610"/>
                    <a:pt x="7105" y="14244"/>
                  </a:cubicBezTo>
                  <a:cubicBezTo>
                    <a:pt x="7039" y="14877"/>
                    <a:pt x="6938" y="15511"/>
                    <a:pt x="6838" y="16145"/>
                  </a:cubicBezTo>
                  <a:cubicBezTo>
                    <a:pt x="6705" y="16779"/>
                    <a:pt x="6572" y="17379"/>
                    <a:pt x="6438" y="18013"/>
                  </a:cubicBezTo>
                  <a:cubicBezTo>
                    <a:pt x="6305" y="18647"/>
                    <a:pt x="6138" y="19247"/>
                    <a:pt x="5938" y="19848"/>
                  </a:cubicBezTo>
                  <a:cubicBezTo>
                    <a:pt x="5871" y="20181"/>
                    <a:pt x="5771" y="20481"/>
                    <a:pt x="5638" y="20782"/>
                  </a:cubicBezTo>
                  <a:cubicBezTo>
                    <a:pt x="5537" y="21082"/>
                    <a:pt x="5471" y="21382"/>
                    <a:pt x="5337" y="21682"/>
                  </a:cubicBezTo>
                  <a:lnTo>
                    <a:pt x="4970" y="22550"/>
                  </a:lnTo>
                  <a:lnTo>
                    <a:pt x="4603" y="23450"/>
                  </a:lnTo>
                  <a:cubicBezTo>
                    <a:pt x="4470" y="23717"/>
                    <a:pt x="4303" y="24017"/>
                    <a:pt x="4170" y="24284"/>
                  </a:cubicBezTo>
                  <a:cubicBezTo>
                    <a:pt x="4003" y="24584"/>
                    <a:pt x="3870" y="24851"/>
                    <a:pt x="3703" y="25118"/>
                  </a:cubicBezTo>
                  <a:cubicBezTo>
                    <a:pt x="3536" y="25385"/>
                    <a:pt x="3369" y="25685"/>
                    <a:pt x="3202" y="25952"/>
                  </a:cubicBezTo>
                  <a:lnTo>
                    <a:pt x="2635" y="26719"/>
                  </a:lnTo>
                  <a:cubicBezTo>
                    <a:pt x="2469" y="26986"/>
                    <a:pt x="2268" y="27220"/>
                    <a:pt x="2068" y="27486"/>
                  </a:cubicBezTo>
                  <a:cubicBezTo>
                    <a:pt x="1868" y="27753"/>
                    <a:pt x="1635" y="27987"/>
                    <a:pt x="1435" y="28220"/>
                  </a:cubicBezTo>
                  <a:cubicBezTo>
                    <a:pt x="1001" y="28687"/>
                    <a:pt x="501" y="29121"/>
                    <a:pt x="34" y="29555"/>
                  </a:cubicBezTo>
                  <a:cubicBezTo>
                    <a:pt x="0" y="29588"/>
                    <a:pt x="0" y="29621"/>
                    <a:pt x="34" y="29655"/>
                  </a:cubicBezTo>
                  <a:cubicBezTo>
                    <a:pt x="50" y="29671"/>
                    <a:pt x="67" y="29680"/>
                    <a:pt x="84" y="29680"/>
                  </a:cubicBezTo>
                  <a:cubicBezTo>
                    <a:pt x="100" y="29680"/>
                    <a:pt x="117" y="29671"/>
                    <a:pt x="134" y="29655"/>
                  </a:cubicBezTo>
                  <a:cubicBezTo>
                    <a:pt x="634" y="29254"/>
                    <a:pt x="1134" y="28854"/>
                    <a:pt x="1601" y="28387"/>
                  </a:cubicBezTo>
                  <a:cubicBezTo>
                    <a:pt x="1835" y="28154"/>
                    <a:pt x="2068" y="27920"/>
                    <a:pt x="2268" y="27687"/>
                  </a:cubicBezTo>
                  <a:cubicBezTo>
                    <a:pt x="2469" y="27420"/>
                    <a:pt x="2702" y="27186"/>
                    <a:pt x="2902" y="26919"/>
                  </a:cubicBezTo>
                  <a:lnTo>
                    <a:pt x="3503" y="26152"/>
                  </a:lnTo>
                  <a:cubicBezTo>
                    <a:pt x="3703" y="25885"/>
                    <a:pt x="3870" y="25618"/>
                    <a:pt x="4070" y="25352"/>
                  </a:cubicBezTo>
                  <a:cubicBezTo>
                    <a:pt x="4237" y="25085"/>
                    <a:pt x="4403" y="24818"/>
                    <a:pt x="4570" y="24518"/>
                  </a:cubicBezTo>
                  <a:cubicBezTo>
                    <a:pt x="4737" y="24251"/>
                    <a:pt x="4904" y="23951"/>
                    <a:pt x="5037" y="23650"/>
                  </a:cubicBezTo>
                  <a:lnTo>
                    <a:pt x="5504" y="22783"/>
                  </a:lnTo>
                  <a:lnTo>
                    <a:pt x="5904" y="21916"/>
                  </a:lnTo>
                  <a:cubicBezTo>
                    <a:pt x="6038" y="21616"/>
                    <a:pt x="6138" y="21282"/>
                    <a:pt x="6271" y="20982"/>
                  </a:cubicBezTo>
                  <a:cubicBezTo>
                    <a:pt x="6371" y="20682"/>
                    <a:pt x="6505" y="20381"/>
                    <a:pt x="6605" y="20081"/>
                  </a:cubicBezTo>
                  <a:cubicBezTo>
                    <a:pt x="6805" y="19447"/>
                    <a:pt x="7005" y="18847"/>
                    <a:pt x="7205" y="18213"/>
                  </a:cubicBezTo>
                  <a:cubicBezTo>
                    <a:pt x="7372" y="17579"/>
                    <a:pt x="7539" y="16946"/>
                    <a:pt x="7672" y="16312"/>
                  </a:cubicBezTo>
                  <a:cubicBezTo>
                    <a:pt x="7806" y="15678"/>
                    <a:pt x="7939" y="15044"/>
                    <a:pt x="8073" y="14377"/>
                  </a:cubicBezTo>
                  <a:cubicBezTo>
                    <a:pt x="8173" y="13743"/>
                    <a:pt x="8273" y="13109"/>
                    <a:pt x="8339" y="12442"/>
                  </a:cubicBezTo>
                  <a:cubicBezTo>
                    <a:pt x="8440" y="11809"/>
                    <a:pt x="8506" y="11175"/>
                    <a:pt x="8573" y="10508"/>
                  </a:cubicBezTo>
                  <a:cubicBezTo>
                    <a:pt x="8640" y="9874"/>
                    <a:pt x="8673" y="9207"/>
                    <a:pt x="8706" y="8573"/>
                  </a:cubicBezTo>
                  <a:cubicBezTo>
                    <a:pt x="8773" y="7272"/>
                    <a:pt x="8806" y="5938"/>
                    <a:pt x="8806" y="4637"/>
                  </a:cubicBezTo>
                  <a:cubicBezTo>
                    <a:pt x="8773" y="4003"/>
                    <a:pt x="8773" y="3336"/>
                    <a:pt x="8740" y="2669"/>
                  </a:cubicBezTo>
                  <a:cubicBezTo>
                    <a:pt x="8739" y="2658"/>
                    <a:pt x="8739" y="2648"/>
                    <a:pt x="8738" y="2637"/>
                  </a:cubicBezTo>
                  <a:lnTo>
                    <a:pt x="8738" y="2637"/>
                  </a:lnTo>
                  <a:lnTo>
                    <a:pt x="17279" y="9840"/>
                  </a:lnTo>
                  <a:cubicBezTo>
                    <a:pt x="17279" y="9840"/>
                    <a:pt x="17346" y="9840"/>
                    <a:pt x="17379" y="9807"/>
                  </a:cubicBezTo>
                  <a:cubicBezTo>
                    <a:pt x="17379" y="9807"/>
                    <a:pt x="17413" y="9740"/>
                    <a:pt x="17379" y="9707"/>
                  </a:cubicBezTo>
                  <a:lnTo>
                    <a:pt x="8339" y="234"/>
                  </a:lnTo>
                  <a:cubicBezTo>
                    <a:pt x="8206" y="67"/>
                    <a:pt x="7973" y="0"/>
                    <a:pt x="773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4"/>
            <p:cNvSpPr/>
            <p:nvPr/>
          </p:nvSpPr>
          <p:spPr>
            <a:xfrm>
              <a:off x="7939340" y="2589305"/>
              <a:ext cx="347730" cy="593963"/>
            </a:xfrm>
            <a:custGeom>
              <a:rect b="b" l="l" r="r" t="t"/>
              <a:pathLst>
                <a:path extrusionOk="0" h="29687" w="17380">
                  <a:moveTo>
                    <a:pt x="7828" y="0"/>
                  </a:moveTo>
                  <a:cubicBezTo>
                    <a:pt x="7799" y="0"/>
                    <a:pt x="7769" y="2"/>
                    <a:pt x="7739" y="7"/>
                  </a:cubicBezTo>
                  <a:cubicBezTo>
                    <a:pt x="7305" y="40"/>
                    <a:pt x="6972" y="407"/>
                    <a:pt x="7005" y="807"/>
                  </a:cubicBezTo>
                  <a:lnTo>
                    <a:pt x="7005" y="907"/>
                  </a:lnTo>
                  <a:cubicBezTo>
                    <a:pt x="7105" y="1508"/>
                    <a:pt x="7172" y="2175"/>
                    <a:pt x="7239" y="2809"/>
                  </a:cubicBezTo>
                  <a:cubicBezTo>
                    <a:pt x="7305" y="3442"/>
                    <a:pt x="7339" y="4076"/>
                    <a:pt x="7405" y="4710"/>
                  </a:cubicBezTo>
                  <a:cubicBezTo>
                    <a:pt x="7472" y="5977"/>
                    <a:pt x="7506" y="7245"/>
                    <a:pt x="7506" y="8513"/>
                  </a:cubicBezTo>
                  <a:cubicBezTo>
                    <a:pt x="7472" y="9146"/>
                    <a:pt x="7472" y="9814"/>
                    <a:pt x="7439" y="10447"/>
                  </a:cubicBezTo>
                  <a:cubicBezTo>
                    <a:pt x="7405" y="11081"/>
                    <a:pt x="7372" y="11715"/>
                    <a:pt x="7305" y="12349"/>
                  </a:cubicBezTo>
                  <a:cubicBezTo>
                    <a:pt x="7272" y="12982"/>
                    <a:pt x="7172" y="13616"/>
                    <a:pt x="7105" y="14250"/>
                  </a:cubicBezTo>
                  <a:cubicBezTo>
                    <a:pt x="7005" y="14884"/>
                    <a:pt x="6938" y="15518"/>
                    <a:pt x="6805" y="16151"/>
                  </a:cubicBezTo>
                  <a:cubicBezTo>
                    <a:pt x="6705" y="16785"/>
                    <a:pt x="6572" y="17386"/>
                    <a:pt x="6438" y="18019"/>
                  </a:cubicBezTo>
                  <a:cubicBezTo>
                    <a:pt x="6271" y="18620"/>
                    <a:pt x="6138" y="19254"/>
                    <a:pt x="5938" y="19854"/>
                  </a:cubicBezTo>
                  <a:cubicBezTo>
                    <a:pt x="5871" y="20188"/>
                    <a:pt x="5771" y="20488"/>
                    <a:pt x="5638" y="20788"/>
                  </a:cubicBezTo>
                  <a:cubicBezTo>
                    <a:pt x="5537" y="21088"/>
                    <a:pt x="5437" y="21388"/>
                    <a:pt x="5337" y="21689"/>
                  </a:cubicBezTo>
                  <a:lnTo>
                    <a:pt x="4970" y="22556"/>
                  </a:lnTo>
                  <a:lnTo>
                    <a:pt x="4570" y="23423"/>
                  </a:lnTo>
                  <a:cubicBezTo>
                    <a:pt x="4470" y="23724"/>
                    <a:pt x="4303" y="24024"/>
                    <a:pt x="4170" y="24291"/>
                  </a:cubicBezTo>
                  <a:cubicBezTo>
                    <a:pt x="4003" y="24591"/>
                    <a:pt x="3870" y="24858"/>
                    <a:pt x="3703" y="25125"/>
                  </a:cubicBezTo>
                  <a:cubicBezTo>
                    <a:pt x="3536" y="25391"/>
                    <a:pt x="3369" y="25692"/>
                    <a:pt x="3202" y="25958"/>
                  </a:cubicBezTo>
                  <a:lnTo>
                    <a:pt x="2635" y="26726"/>
                  </a:lnTo>
                  <a:cubicBezTo>
                    <a:pt x="2469" y="26993"/>
                    <a:pt x="2235" y="27226"/>
                    <a:pt x="2068" y="27493"/>
                  </a:cubicBezTo>
                  <a:cubicBezTo>
                    <a:pt x="1868" y="27760"/>
                    <a:pt x="1635" y="27993"/>
                    <a:pt x="1435" y="28227"/>
                  </a:cubicBezTo>
                  <a:cubicBezTo>
                    <a:pt x="1001" y="28694"/>
                    <a:pt x="501" y="29127"/>
                    <a:pt x="34" y="29561"/>
                  </a:cubicBezTo>
                  <a:cubicBezTo>
                    <a:pt x="0" y="29594"/>
                    <a:pt x="0" y="29628"/>
                    <a:pt x="34" y="29661"/>
                  </a:cubicBezTo>
                  <a:cubicBezTo>
                    <a:pt x="50" y="29678"/>
                    <a:pt x="67" y="29686"/>
                    <a:pt x="84" y="29686"/>
                  </a:cubicBezTo>
                  <a:cubicBezTo>
                    <a:pt x="100" y="29686"/>
                    <a:pt x="117" y="29678"/>
                    <a:pt x="134" y="29661"/>
                  </a:cubicBezTo>
                  <a:cubicBezTo>
                    <a:pt x="634" y="29261"/>
                    <a:pt x="1134" y="28861"/>
                    <a:pt x="1601" y="28394"/>
                  </a:cubicBezTo>
                  <a:cubicBezTo>
                    <a:pt x="1835" y="28160"/>
                    <a:pt x="2068" y="27927"/>
                    <a:pt x="2268" y="27693"/>
                  </a:cubicBezTo>
                  <a:cubicBezTo>
                    <a:pt x="2469" y="27426"/>
                    <a:pt x="2702" y="27193"/>
                    <a:pt x="2902" y="26926"/>
                  </a:cubicBezTo>
                  <a:lnTo>
                    <a:pt x="3503" y="26159"/>
                  </a:lnTo>
                  <a:cubicBezTo>
                    <a:pt x="3703" y="25892"/>
                    <a:pt x="3870" y="25625"/>
                    <a:pt x="4036" y="25358"/>
                  </a:cubicBezTo>
                  <a:cubicBezTo>
                    <a:pt x="4237" y="25091"/>
                    <a:pt x="4403" y="24791"/>
                    <a:pt x="4570" y="24524"/>
                  </a:cubicBezTo>
                  <a:cubicBezTo>
                    <a:pt x="4737" y="24224"/>
                    <a:pt x="4904" y="23957"/>
                    <a:pt x="5037" y="23657"/>
                  </a:cubicBezTo>
                  <a:lnTo>
                    <a:pt x="5471" y="22790"/>
                  </a:lnTo>
                  <a:lnTo>
                    <a:pt x="5871" y="21889"/>
                  </a:lnTo>
                  <a:cubicBezTo>
                    <a:pt x="6038" y="21622"/>
                    <a:pt x="6138" y="21288"/>
                    <a:pt x="6238" y="20988"/>
                  </a:cubicBezTo>
                  <a:cubicBezTo>
                    <a:pt x="6371" y="20688"/>
                    <a:pt x="6505" y="20388"/>
                    <a:pt x="6605" y="20088"/>
                  </a:cubicBezTo>
                  <a:cubicBezTo>
                    <a:pt x="6805" y="19454"/>
                    <a:pt x="7005" y="18853"/>
                    <a:pt x="7172" y="18220"/>
                  </a:cubicBezTo>
                  <a:cubicBezTo>
                    <a:pt x="7339" y="17586"/>
                    <a:pt x="7539" y="16952"/>
                    <a:pt x="7672" y="16318"/>
                  </a:cubicBezTo>
                  <a:cubicBezTo>
                    <a:pt x="7806" y="15684"/>
                    <a:pt x="7939" y="15051"/>
                    <a:pt x="8039" y="14383"/>
                  </a:cubicBezTo>
                  <a:cubicBezTo>
                    <a:pt x="8173" y="13750"/>
                    <a:pt x="8273" y="13116"/>
                    <a:pt x="8339" y="12449"/>
                  </a:cubicBezTo>
                  <a:cubicBezTo>
                    <a:pt x="8440" y="11815"/>
                    <a:pt x="8506" y="11181"/>
                    <a:pt x="8573" y="10514"/>
                  </a:cubicBezTo>
                  <a:cubicBezTo>
                    <a:pt x="8640" y="9880"/>
                    <a:pt x="8673" y="9213"/>
                    <a:pt x="8706" y="8579"/>
                  </a:cubicBezTo>
                  <a:cubicBezTo>
                    <a:pt x="8773" y="7245"/>
                    <a:pt x="8806" y="5944"/>
                    <a:pt x="8773" y="4643"/>
                  </a:cubicBezTo>
                  <a:cubicBezTo>
                    <a:pt x="8773" y="4009"/>
                    <a:pt x="8740" y="3342"/>
                    <a:pt x="8740" y="2675"/>
                  </a:cubicBezTo>
                  <a:cubicBezTo>
                    <a:pt x="8739" y="2655"/>
                    <a:pt x="8738" y="2634"/>
                    <a:pt x="8736" y="2613"/>
                  </a:cubicBezTo>
                  <a:lnTo>
                    <a:pt x="8736" y="2613"/>
                  </a:lnTo>
                  <a:lnTo>
                    <a:pt x="17246" y="9814"/>
                  </a:lnTo>
                  <a:cubicBezTo>
                    <a:pt x="17263" y="9830"/>
                    <a:pt x="17288" y="9839"/>
                    <a:pt x="17308" y="9839"/>
                  </a:cubicBezTo>
                  <a:cubicBezTo>
                    <a:pt x="17329" y="9839"/>
                    <a:pt x="17346" y="9830"/>
                    <a:pt x="17346" y="9814"/>
                  </a:cubicBezTo>
                  <a:cubicBezTo>
                    <a:pt x="17379" y="9780"/>
                    <a:pt x="17379" y="9747"/>
                    <a:pt x="17379" y="9713"/>
                  </a:cubicBezTo>
                  <a:lnTo>
                    <a:pt x="8339" y="240"/>
                  </a:lnTo>
                  <a:cubicBezTo>
                    <a:pt x="8194" y="95"/>
                    <a:pt x="8024" y="0"/>
                    <a:pt x="78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4"/>
            <p:cNvSpPr/>
            <p:nvPr/>
          </p:nvSpPr>
          <p:spPr>
            <a:xfrm>
              <a:off x="7620320" y="2630140"/>
              <a:ext cx="267640" cy="402231"/>
            </a:xfrm>
            <a:custGeom>
              <a:rect b="b" l="l" r="r" t="t"/>
              <a:pathLst>
                <a:path extrusionOk="0" h="20104" w="13377">
                  <a:moveTo>
                    <a:pt x="13210" y="0"/>
                  </a:moveTo>
                  <a:cubicBezTo>
                    <a:pt x="13143" y="0"/>
                    <a:pt x="13043" y="67"/>
                    <a:pt x="13043" y="167"/>
                  </a:cubicBezTo>
                  <a:lnTo>
                    <a:pt x="11227" y="11941"/>
                  </a:lnTo>
                  <a:lnTo>
                    <a:pt x="11227" y="11941"/>
                  </a:lnTo>
                  <a:lnTo>
                    <a:pt x="3436" y="13743"/>
                  </a:lnTo>
                  <a:cubicBezTo>
                    <a:pt x="3269" y="13810"/>
                    <a:pt x="3069" y="13910"/>
                    <a:pt x="2969" y="14110"/>
                  </a:cubicBezTo>
                  <a:lnTo>
                    <a:pt x="167" y="19181"/>
                  </a:lnTo>
                  <a:cubicBezTo>
                    <a:pt x="0" y="19448"/>
                    <a:pt x="101" y="19814"/>
                    <a:pt x="367" y="20015"/>
                  </a:cubicBezTo>
                  <a:cubicBezTo>
                    <a:pt x="475" y="20074"/>
                    <a:pt x="595" y="20104"/>
                    <a:pt x="712" y="20104"/>
                  </a:cubicBezTo>
                  <a:cubicBezTo>
                    <a:pt x="924" y="20104"/>
                    <a:pt x="1127" y="20007"/>
                    <a:pt x="1235" y="19814"/>
                  </a:cubicBezTo>
                  <a:lnTo>
                    <a:pt x="4164" y="15185"/>
                  </a:lnTo>
                  <a:lnTo>
                    <a:pt x="4164" y="15185"/>
                  </a:lnTo>
                  <a:lnTo>
                    <a:pt x="11776" y="12776"/>
                  </a:lnTo>
                  <a:cubicBezTo>
                    <a:pt x="11942" y="12709"/>
                    <a:pt x="12076" y="12576"/>
                    <a:pt x="12109" y="12409"/>
                  </a:cubicBezTo>
                  <a:lnTo>
                    <a:pt x="13343" y="200"/>
                  </a:lnTo>
                  <a:cubicBezTo>
                    <a:pt x="13377" y="100"/>
                    <a:pt x="13310" y="34"/>
                    <a:pt x="1321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4"/>
            <p:cNvSpPr/>
            <p:nvPr/>
          </p:nvSpPr>
          <p:spPr>
            <a:xfrm>
              <a:off x="8067468" y="2563735"/>
              <a:ext cx="446707" cy="379842"/>
            </a:xfrm>
            <a:custGeom>
              <a:rect b="b" l="l" r="r" t="t"/>
              <a:pathLst>
                <a:path extrusionOk="0" h="18985" w="22327">
                  <a:moveTo>
                    <a:pt x="3108" y="1"/>
                  </a:moveTo>
                  <a:cubicBezTo>
                    <a:pt x="2085" y="1"/>
                    <a:pt x="1127" y="524"/>
                    <a:pt x="801" y="2285"/>
                  </a:cubicBezTo>
                  <a:cubicBezTo>
                    <a:pt x="1" y="6588"/>
                    <a:pt x="735" y="17163"/>
                    <a:pt x="11242" y="18597"/>
                  </a:cubicBezTo>
                  <a:cubicBezTo>
                    <a:pt x="13228" y="18869"/>
                    <a:pt x="14869" y="18985"/>
                    <a:pt x="16215" y="18985"/>
                  </a:cubicBezTo>
                  <a:cubicBezTo>
                    <a:pt x="21970" y="18985"/>
                    <a:pt x="22326" y="16864"/>
                    <a:pt x="21083" y="15728"/>
                  </a:cubicBezTo>
                  <a:cubicBezTo>
                    <a:pt x="19548" y="14327"/>
                    <a:pt x="14911" y="15962"/>
                    <a:pt x="12276" y="11225"/>
                  </a:cubicBezTo>
                  <a:cubicBezTo>
                    <a:pt x="9608" y="6488"/>
                    <a:pt x="10642" y="3953"/>
                    <a:pt x="6239" y="1118"/>
                  </a:cubicBezTo>
                  <a:cubicBezTo>
                    <a:pt x="6239" y="1118"/>
                    <a:pt x="4604" y="1"/>
                    <a:pt x="310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4"/>
            <p:cNvSpPr/>
            <p:nvPr/>
          </p:nvSpPr>
          <p:spPr>
            <a:xfrm>
              <a:off x="7824537" y="2522180"/>
              <a:ext cx="311017" cy="200055"/>
            </a:xfrm>
            <a:custGeom>
              <a:rect b="b" l="l" r="r" t="t"/>
              <a:pathLst>
                <a:path extrusionOk="0" h="9999" w="15545">
                  <a:moveTo>
                    <a:pt x="7545" y="0"/>
                  </a:moveTo>
                  <a:cubicBezTo>
                    <a:pt x="7017" y="0"/>
                    <a:pt x="6478" y="51"/>
                    <a:pt x="5938" y="159"/>
                  </a:cubicBezTo>
                  <a:cubicBezTo>
                    <a:pt x="935" y="1193"/>
                    <a:pt x="1" y="6130"/>
                    <a:pt x="34" y="6430"/>
                  </a:cubicBezTo>
                  <a:cubicBezTo>
                    <a:pt x="177" y="9059"/>
                    <a:pt x="1847" y="9999"/>
                    <a:pt x="3980" y="9999"/>
                  </a:cubicBezTo>
                  <a:cubicBezTo>
                    <a:pt x="7343" y="9999"/>
                    <a:pt x="11854" y="7665"/>
                    <a:pt x="13344" y="5930"/>
                  </a:cubicBezTo>
                  <a:cubicBezTo>
                    <a:pt x="15544" y="3402"/>
                    <a:pt x="11886" y="0"/>
                    <a:pt x="7545"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4"/>
            <p:cNvSpPr/>
            <p:nvPr/>
          </p:nvSpPr>
          <p:spPr>
            <a:xfrm>
              <a:off x="7812532" y="2288792"/>
              <a:ext cx="836253" cy="372059"/>
            </a:xfrm>
            <a:custGeom>
              <a:rect b="b" l="l" r="r" t="t"/>
              <a:pathLst>
                <a:path extrusionOk="0" h="18596" w="41797">
                  <a:moveTo>
                    <a:pt x="26713" y="1"/>
                  </a:moveTo>
                  <a:cubicBezTo>
                    <a:pt x="15344" y="1"/>
                    <a:pt x="0" y="18596"/>
                    <a:pt x="0" y="18596"/>
                  </a:cubicBezTo>
                  <a:cubicBezTo>
                    <a:pt x="0" y="18596"/>
                    <a:pt x="41797" y="6053"/>
                    <a:pt x="30422" y="783"/>
                  </a:cubicBezTo>
                  <a:cubicBezTo>
                    <a:pt x="29257" y="243"/>
                    <a:pt x="28011" y="1"/>
                    <a:pt x="2671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4"/>
            <p:cNvSpPr/>
            <p:nvPr/>
          </p:nvSpPr>
          <p:spPr>
            <a:xfrm>
              <a:off x="7814533" y="2146259"/>
              <a:ext cx="349731" cy="513933"/>
            </a:xfrm>
            <a:custGeom>
              <a:rect b="b" l="l" r="r" t="t"/>
              <a:pathLst>
                <a:path extrusionOk="0" h="25687" w="17480">
                  <a:moveTo>
                    <a:pt x="12412" y="1"/>
                  </a:moveTo>
                  <a:cubicBezTo>
                    <a:pt x="8039" y="1"/>
                    <a:pt x="0" y="25686"/>
                    <a:pt x="0" y="25686"/>
                  </a:cubicBezTo>
                  <a:cubicBezTo>
                    <a:pt x="0" y="25686"/>
                    <a:pt x="17480" y="7140"/>
                    <a:pt x="13610" y="835"/>
                  </a:cubicBezTo>
                  <a:cubicBezTo>
                    <a:pt x="13256" y="261"/>
                    <a:pt x="12853" y="1"/>
                    <a:pt x="124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4"/>
            <p:cNvSpPr/>
            <p:nvPr/>
          </p:nvSpPr>
          <p:spPr>
            <a:xfrm>
              <a:off x="7631004" y="2606111"/>
              <a:ext cx="245612" cy="200895"/>
            </a:xfrm>
            <a:custGeom>
              <a:rect b="b" l="l" r="r" t="t"/>
              <a:pathLst>
                <a:path extrusionOk="0" h="10041" w="12276">
                  <a:moveTo>
                    <a:pt x="6271" y="0"/>
                  </a:moveTo>
                  <a:cubicBezTo>
                    <a:pt x="2869" y="0"/>
                    <a:pt x="0" y="2869"/>
                    <a:pt x="0" y="5438"/>
                  </a:cubicBezTo>
                  <a:cubicBezTo>
                    <a:pt x="0" y="7973"/>
                    <a:pt x="2735" y="10041"/>
                    <a:pt x="6138" y="10041"/>
                  </a:cubicBezTo>
                  <a:cubicBezTo>
                    <a:pt x="9507" y="10041"/>
                    <a:pt x="12276" y="7973"/>
                    <a:pt x="12276" y="5438"/>
                  </a:cubicBezTo>
                  <a:cubicBezTo>
                    <a:pt x="12276" y="2869"/>
                    <a:pt x="9640" y="0"/>
                    <a:pt x="627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4"/>
            <p:cNvSpPr/>
            <p:nvPr/>
          </p:nvSpPr>
          <p:spPr>
            <a:xfrm>
              <a:off x="7525545" y="2761610"/>
              <a:ext cx="206918" cy="324382"/>
            </a:xfrm>
            <a:custGeom>
              <a:rect b="b" l="l" r="r" t="t"/>
              <a:pathLst>
                <a:path extrusionOk="0" h="16213" w="10342">
                  <a:moveTo>
                    <a:pt x="8073" y="1"/>
                  </a:moveTo>
                  <a:lnTo>
                    <a:pt x="1" y="16212"/>
                  </a:lnTo>
                  <a:lnTo>
                    <a:pt x="10341" y="1235"/>
                  </a:lnTo>
                  <a:lnTo>
                    <a:pt x="8073"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4"/>
            <p:cNvSpPr/>
            <p:nvPr/>
          </p:nvSpPr>
          <p:spPr>
            <a:xfrm>
              <a:off x="7602974" y="2610113"/>
              <a:ext cx="113463" cy="113483"/>
            </a:xfrm>
            <a:custGeom>
              <a:rect b="b" l="l" r="r" t="t"/>
              <a:pathLst>
                <a:path extrusionOk="0" h="5672" w="5671">
                  <a:moveTo>
                    <a:pt x="2836" y="1"/>
                  </a:moveTo>
                  <a:cubicBezTo>
                    <a:pt x="1268" y="1"/>
                    <a:pt x="0" y="1302"/>
                    <a:pt x="0" y="2836"/>
                  </a:cubicBezTo>
                  <a:cubicBezTo>
                    <a:pt x="0" y="4404"/>
                    <a:pt x="1268" y="5671"/>
                    <a:pt x="2836" y="5671"/>
                  </a:cubicBezTo>
                  <a:cubicBezTo>
                    <a:pt x="4403" y="5671"/>
                    <a:pt x="5671" y="4404"/>
                    <a:pt x="5671" y="2836"/>
                  </a:cubicBezTo>
                  <a:cubicBezTo>
                    <a:pt x="5671" y="1302"/>
                    <a:pt x="4403" y="1"/>
                    <a:pt x="28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4"/>
            <p:cNvSpPr/>
            <p:nvPr/>
          </p:nvSpPr>
          <p:spPr>
            <a:xfrm>
              <a:off x="7780500" y="2674857"/>
              <a:ext cx="113463" cy="113463"/>
            </a:xfrm>
            <a:custGeom>
              <a:rect b="b" l="l" r="r" t="t"/>
              <a:pathLst>
                <a:path extrusionOk="0" h="5671" w="5671">
                  <a:moveTo>
                    <a:pt x="2836" y="0"/>
                  </a:moveTo>
                  <a:cubicBezTo>
                    <a:pt x="1268" y="0"/>
                    <a:pt x="0" y="1268"/>
                    <a:pt x="0" y="2836"/>
                  </a:cubicBezTo>
                  <a:cubicBezTo>
                    <a:pt x="0" y="4403"/>
                    <a:pt x="1268" y="5671"/>
                    <a:pt x="2836" y="5671"/>
                  </a:cubicBezTo>
                  <a:cubicBezTo>
                    <a:pt x="4403" y="5671"/>
                    <a:pt x="5671" y="4403"/>
                    <a:pt x="5671" y="2836"/>
                  </a:cubicBezTo>
                  <a:cubicBezTo>
                    <a:pt x="5671" y="1268"/>
                    <a:pt x="4403" y="0"/>
                    <a:pt x="283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4"/>
            <p:cNvSpPr/>
            <p:nvPr/>
          </p:nvSpPr>
          <p:spPr>
            <a:xfrm>
              <a:off x="7637007" y="2643245"/>
              <a:ext cx="37394" cy="52580"/>
            </a:xfrm>
            <a:custGeom>
              <a:rect b="b" l="l" r="r" t="t"/>
              <a:pathLst>
                <a:path extrusionOk="0" h="2628" w="1869">
                  <a:moveTo>
                    <a:pt x="1128" y="0"/>
                  </a:moveTo>
                  <a:cubicBezTo>
                    <a:pt x="727" y="0"/>
                    <a:pt x="320" y="503"/>
                    <a:pt x="167" y="1147"/>
                  </a:cubicBezTo>
                  <a:cubicBezTo>
                    <a:pt x="0" y="1880"/>
                    <a:pt x="234" y="2514"/>
                    <a:pt x="668" y="2614"/>
                  </a:cubicBezTo>
                  <a:cubicBezTo>
                    <a:pt x="702" y="2623"/>
                    <a:pt x="737" y="2627"/>
                    <a:pt x="772" y="2627"/>
                  </a:cubicBezTo>
                  <a:cubicBezTo>
                    <a:pt x="1151" y="2627"/>
                    <a:pt x="1580" y="2151"/>
                    <a:pt x="1702" y="1480"/>
                  </a:cubicBezTo>
                  <a:cubicBezTo>
                    <a:pt x="1868" y="780"/>
                    <a:pt x="1635" y="113"/>
                    <a:pt x="1235" y="12"/>
                  </a:cubicBezTo>
                  <a:cubicBezTo>
                    <a:pt x="1199" y="4"/>
                    <a:pt x="1164" y="0"/>
                    <a:pt x="112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4"/>
            <p:cNvSpPr/>
            <p:nvPr/>
          </p:nvSpPr>
          <p:spPr>
            <a:xfrm>
              <a:off x="7821196" y="2705529"/>
              <a:ext cx="32732" cy="52800"/>
            </a:xfrm>
            <a:custGeom>
              <a:rect b="b" l="l" r="r" t="t"/>
              <a:pathLst>
                <a:path extrusionOk="0" h="2639" w="1636">
                  <a:moveTo>
                    <a:pt x="832" y="0"/>
                  </a:moveTo>
                  <a:cubicBezTo>
                    <a:pt x="414" y="0"/>
                    <a:pt x="67" y="556"/>
                    <a:pt x="34" y="1269"/>
                  </a:cubicBezTo>
                  <a:cubicBezTo>
                    <a:pt x="1" y="2003"/>
                    <a:pt x="335" y="2637"/>
                    <a:pt x="768" y="2637"/>
                  </a:cubicBezTo>
                  <a:cubicBezTo>
                    <a:pt x="780" y="2638"/>
                    <a:pt x="791" y="2638"/>
                    <a:pt x="803" y="2638"/>
                  </a:cubicBezTo>
                  <a:cubicBezTo>
                    <a:pt x="1221" y="2638"/>
                    <a:pt x="1570" y="2050"/>
                    <a:pt x="1602" y="1336"/>
                  </a:cubicBezTo>
                  <a:cubicBezTo>
                    <a:pt x="1635" y="602"/>
                    <a:pt x="1302" y="2"/>
                    <a:pt x="868" y="2"/>
                  </a:cubicBezTo>
                  <a:cubicBezTo>
                    <a:pt x="856" y="1"/>
                    <a:pt x="844" y="0"/>
                    <a:pt x="83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4"/>
            <p:cNvSpPr/>
            <p:nvPr/>
          </p:nvSpPr>
          <p:spPr>
            <a:xfrm>
              <a:off x="7795846" y="2674857"/>
              <a:ext cx="183549" cy="462773"/>
            </a:xfrm>
            <a:custGeom>
              <a:rect b="b" l="l" r="r" t="t"/>
              <a:pathLst>
                <a:path extrusionOk="0" h="23130" w="9174">
                  <a:moveTo>
                    <a:pt x="6171" y="0"/>
                  </a:moveTo>
                  <a:cubicBezTo>
                    <a:pt x="6071" y="34"/>
                    <a:pt x="6005" y="100"/>
                    <a:pt x="6038" y="200"/>
                  </a:cubicBezTo>
                  <a:lnTo>
                    <a:pt x="8178" y="11939"/>
                  </a:lnTo>
                  <a:lnTo>
                    <a:pt x="1401" y="16178"/>
                  </a:lnTo>
                  <a:cubicBezTo>
                    <a:pt x="1235" y="16312"/>
                    <a:pt x="1135" y="16479"/>
                    <a:pt x="1101" y="16679"/>
                  </a:cubicBezTo>
                  <a:lnTo>
                    <a:pt x="67" y="22383"/>
                  </a:lnTo>
                  <a:cubicBezTo>
                    <a:pt x="0" y="22717"/>
                    <a:pt x="234" y="23017"/>
                    <a:pt x="534" y="23117"/>
                  </a:cubicBezTo>
                  <a:cubicBezTo>
                    <a:pt x="582" y="23125"/>
                    <a:pt x="628" y="23130"/>
                    <a:pt x="674" y="23130"/>
                  </a:cubicBezTo>
                  <a:cubicBezTo>
                    <a:pt x="983" y="23130"/>
                    <a:pt x="1243" y="22940"/>
                    <a:pt x="1301" y="22650"/>
                  </a:cubicBezTo>
                  <a:lnTo>
                    <a:pt x="2573" y="17278"/>
                  </a:lnTo>
                  <a:lnTo>
                    <a:pt x="2573" y="17278"/>
                  </a:lnTo>
                  <a:lnTo>
                    <a:pt x="8940" y="12543"/>
                  </a:lnTo>
                  <a:lnTo>
                    <a:pt x="8973" y="12543"/>
                  </a:lnTo>
                  <a:cubicBezTo>
                    <a:pt x="9107" y="12442"/>
                    <a:pt x="9174" y="12242"/>
                    <a:pt x="9140" y="12076"/>
                  </a:cubicBezTo>
                  <a:lnTo>
                    <a:pt x="6338" y="134"/>
                  </a:lnTo>
                  <a:cubicBezTo>
                    <a:pt x="6338" y="67"/>
                    <a:pt x="6238" y="0"/>
                    <a:pt x="617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4"/>
            <p:cNvSpPr/>
            <p:nvPr/>
          </p:nvSpPr>
          <p:spPr>
            <a:xfrm>
              <a:off x="8184932" y="2733419"/>
              <a:ext cx="268321" cy="602446"/>
            </a:xfrm>
            <a:custGeom>
              <a:rect b="b" l="l" r="r" t="t"/>
              <a:pathLst>
                <a:path extrusionOk="0" h="30111" w="13411">
                  <a:moveTo>
                    <a:pt x="12599" y="1"/>
                  </a:moveTo>
                  <a:cubicBezTo>
                    <a:pt x="12513" y="1"/>
                    <a:pt x="12426" y="14"/>
                    <a:pt x="12343" y="42"/>
                  </a:cubicBezTo>
                  <a:lnTo>
                    <a:pt x="67" y="4512"/>
                  </a:lnTo>
                  <a:cubicBezTo>
                    <a:pt x="34" y="4545"/>
                    <a:pt x="1" y="4579"/>
                    <a:pt x="1" y="4612"/>
                  </a:cubicBezTo>
                  <a:cubicBezTo>
                    <a:pt x="34" y="4645"/>
                    <a:pt x="67" y="4679"/>
                    <a:pt x="101" y="4679"/>
                  </a:cubicBezTo>
                  <a:lnTo>
                    <a:pt x="10953" y="2001"/>
                  </a:lnTo>
                  <a:lnTo>
                    <a:pt x="10953" y="2001"/>
                  </a:lnTo>
                  <a:cubicBezTo>
                    <a:pt x="10938" y="2026"/>
                    <a:pt x="10923" y="2052"/>
                    <a:pt x="10908" y="2077"/>
                  </a:cubicBezTo>
                  <a:cubicBezTo>
                    <a:pt x="10608" y="2644"/>
                    <a:pt x="10308" y="3211"/>
                    <a:pt x="10008" y="3811"/>
                  </a:cubicBezTo>
                  <a:cubicBezTo>
                    <a:pt x="9407" y="4946"/>
                    <a:pt x="8840" y="6146"/>
                    <a:pt x="8340" y="7347"/>
                  </a:cubicBezTo>
                  <a:cubicBezTo>
                    <a:pt x="8073" y="7948"/>
                    <a:pt x="7806" y="8548"/>
                    <a:pt x="7573" y="9149"/>
                  </a:cubicBezTo>
                  <a:cubicBezTo>
                    <a:pt x="7339" y="9749"/>
                    <a:pt x="7139" y="10383"/>
                    <a:pt x="6906" y="10983"/>
                  </a:cubicBezTo>
                  <a:cubicBezTo>
                    <a:pt x="6705" y="11617"/>
                    <a:pt x="6505" y="12217"/>
                    <a:pt x="6305" y="12851"/>
                  </a:cubicBezTo>
                  <a:cubicBezTo>
                    <a:pt x="6138" y="13485"/>
                    <a:pt x="5972" y="14119"/>
                    <a:pt x="5805" y="14753"/>
                  </a:cubicBezTo>
                  <a:cubicBezTo>
                    <a:pt x="5638" y="15386"/>
                    <a:pt x="5538" y="16020"/>
                    <a:pt x="5404" y="16654"/>
                  </a:cubicBezTo>
                  <a:cubicBezTo>
                    <a:pt x="5271" y="17288"/>
                    <a:pt x="5171" y="17955"/>
                    <a:pt x="5104" y="18589"/>
                  </a:cubicBezTo>
                  <a:cubicBezTo>
                    <a:pt x="5038" y="18922"/>
                    <a:pt x="5004" y="19256"/>
                    <a:pt x="5004" y="19556"/>
                  </a:cubicBezTo>
                  <a:cubicBezTo>
                    <a:pt x="4971" y="19890"/>
                    <a:pt x="4937" y="20223"/>
                    <a:pt x="4937" y="20557"/>
                  </a:cubicBezTo>
                  <a:lnTo>
                    <a:pt x="4871" y="21524"/>
                  </a:lnTo>
                  <a:lnTo>
                    <a:pt x="4904" y="22491"/>
                  </a:lnTo>
                  <a:cubicBezTo>
                    <a:pt x="4871" y="22825"/>
                    <a:pt x="4937" y="23159"/>
                    <a:pt x="4937" y="23492"/>
                  </a:cubicBezTo>
                  <a:cubicBezTo>
                    <a:pt x="4971" y="23792"/>
                    <a:pt x="4971" y="24126"/>
                    <a:pt x="5038" y="24460"/>
                  </a:cubicBezTo>
                  <a:cubicBezTo>
                    <a:pt x="5071" y="24760"/>
                    <a:pt x="5104" y="25093"/>
                    <a:pt x="5171" y="25427"/>
                  </a:cubicBezTo>
                  <a:lnTo>
                    <a:pt x="5338" y="26394"/>
                  </a:lnTo>
                  <a:cubicBezTo>
                    <a:pt x="5404" y="26694"/>
                    <a:pt x="5505" y="26995"/>
                    <a:pt x="5605" y="27328"/>
                  </a:cubicBezTo>
                  <a:cubicBezTo>
                    <a:pt x="5671" y="27628"/>
                    <a:pt x="5771" y="27962"/>
                    <a:pt x="5871" y="28262"/>
                  </a:cubicBezTo>
                  <a:cubicBezTo>
                    <a:pt x="6072" y="28863"/>
                    <a:pt x="6372" y="29463"/>
                    <a:pt x="6605" y="30064"/>
                  </a:cubicBezTo>
                  <a:cubicBezTo>
                    <a:pt x="6629" y="30087"/>
                    <a:pt x="6653" y="30111"/>
                    <a:pt x="6676" y="30111"/>
                  </a:cubicBezTo>
                  <a:cubicBezTo>
                    <a:pt x="6686" y="30111"/>
                    <a:pt x="6696" y="30107"/>
                    <a:pt x="6705" y="30097"/>
                  </a:cubicBezTo>
                  <a:cubicBezTo>
                    <a:pt x="6739" y="30097"/>
                    <a:pt x="6772" y="30030"/>
                    <a:pt x="6772" y="29997"/>
                  </a:cubicBezTo>
                  <a:lnTo>
                    <a:pt x="6739" y="29997"/>
                  </a:lnTo>
                  <a:cubicBezTo>
                    <a:pt x="6539" y="29396"/>
                    <a:pt x="6272" y="28796"/>
                    <a:pt x="6105" y="28196"/>
                  </a:cubicBezTo>
                  <a:cubicBezTo>
                    <a:pt x="6005" y="27862"/>
                    <a:pt x="5938" y="27562"/>
                    <a:pt x="5871" y="27262"/>
                  </a:cubicBezTo>
                  <a:cubicBezTo>
                    <a:pt x="5805" y="26928"/>
                    <a:pt x="5705" y="26628"/>
                    <a:pt x="5671" y="26328"/>
                  </a:cubicBezTo>
                  <a:lnTo>
                    <a:pt x="5538" y="25360"/>
                  </a:lnTo>
                  <a:cubicBezTo>
                    <a:pt x="5505" y="25060"/>
                    <a:pt x="5471" y="24726"/>
                    <a:pt x="5438" y="24426"/>
                  </a:cubicBezTo>
                  <a:cubicBezTo>
                    <a:pt x="5404" y="24093"/>
                    <a:pt x="5404" y="23792"/>
                    <a:pt x="5404" y="23459"/>
                  </a:cubicBezTo>
                  <a:cubicBezTo>
                    <a:pt x="5404" y="23125"/>
                    <a:pt x="5371" y="22825"/>
                    <a:pt x="5404" y="22491"/>
                  </a:cubicBezTo>
                  <a:lnTo>
                    <a:pt x="5438" y="21557"/>
                  </a:lnTo>
                  <a:lnTo>
                    <a:pt x="5505" y="20590"/>
                  </a:lnTo>
                  <a:cubicBezTo>
                    <a:pt x="5538" y="20257"/>
                    <a:pt x="5605" y="19956"/>
                    <a:pt x="5638" y="19656"/>
                  </a:cubicBezTo>
                  <a:cubicBezTo>
                    <a:pt x="5671" y="19323"/>
                    <a:pt x="5705" y="19022"/>
                    <a:pt x="5771" y="18689"/>
                  </a:cubicBezTo>
                  <a:cubicBezTo>
                    <a:pt x="5871" y="18055"/>
                    <a:pt x="6005" y="17455"/>
                    <a:pt x="6138" y="16821"/>
                  </a:cubicBezTo>
                  <a:cubicBezTo>
                    <a:pt x="6305" y="16187"/>
                    <a:pt x="6472" y="15587"/>
                    <a:pt x="6639" y="14986"/>
                  </a:cubicBezTo>
                  <a:cubicBezTo>
                    <a:pt x="6806" y="14352"/>
                    <a:pt x="7039" y="13752"/>
                    <a:pt x="7239" y="13151"/>
                  </a:cubicBezTo>
                  <a:cubicBezTo>
                    <a:pt x="7439" y="12551"/>
                    <a:pt x="7639" y="11951"/>
                    <a:pt x="7906" y="11350"/>
                  </a:cubicBezTo>
                  <a:cubicBezTo>
                    <a:pt x="8140" y="10750"/>
                    <a:pt x="8373" y="10183"/>
                    <a:pt x="8640" y="9582"/>
                  </a:cubicBezTo>
                  <a:cubicBezTo>
                    <a:pt x="8874" y="9015"/>
                    <a:pt x="9141" y="8415"/>
                    <a:pt x="9441" y="7848"/>
                  </a:cubicBezTo>
                  <a:cubicBezTo>
                    <a:pt x="9974" y="6713"/>
                    <a:pt x="10575" y="5579"/>
                    <a:pt x="11209" y="4479"/>
                  </a:cubicBezTo>
                  <a:cubicBezTo>
                    <a:pt x="11542" y="3911"/>
                    <a:pt x="11876" y="3378"/>
                    <a:pt x="12209" y="2811"/>
                  </a:cubicBezTo>
                  <a:cubicBezTo>
                    <a:pt x="12543" y="2277"/>
                    <a:pt x="12877" y="1743"/>
                    <a:pt x="13243" y="1243"/>
                  </a:cubicBezTo>
                  <a:lnTo>
                    <a:pt x="13277" y="1176"/>
                  </a:lnTo>
                  <a:cubicBezTo>
                    <a:pt x="13410" y="976"/>
                    <a:pt x="13410" y="743"/>
                    <a:pt x="13344" y="509"/>
                  </a:cubicBezTo>
                  <a:cubicBezTo>
                    <a:pt x="13238" y="192"/>
                    <a:pt x="12923" y="1"/>
                    <a:pt x="125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4"/>
            <p:cNvSpPr/>
            <p:nvPr/>
          </p:nvSpPr>
          <p:spPr>
            <a:xfrm>
              <a:off x="8124869" y="2650008"/>
              <a:ext cx="268321" cy="602446"/>
            </a:xfrm>
            <a:custGeom>
              <a:rect b="b" l="l" r="r" t="t"/>
              <a:pathLst>
                <a:path extrusionOk="0" h="30111" w="13411">
                  <a:moveTo>
                    <a:pt x="12598" y="0"/>
                  </a:moveTo>
                  <a:cubicBezTo>
                    <a:pt x="12513" y="0"/>
                    <a:pt x="12426" y="14"/>
                    <a:pt x="12343" y="41"/>
                  </a:cubicBezTo>
                  <a:lnTo>
                    <a:pt x="67" y="4511"/>
                  </a:lnTo>
                  <a:cubicBezTo>
                    <a:pt x="34" y="4545"/>
                    <a:pt x="0" y="4578"/>
                    <a:pt x="0" y="4611"/>
                  </a:cubicBezTo>
                  <a:cubicBezTo>
                    <a:pt x="34" y="4645"/>
                    <a:pt x="67" y="4678"/>
                    <a:pt x="101" y="4678"/>
                  </a:cubicBezTo>
                  <a:lnTo>
                    <a:pt x="10953" y="2001"/>
                  </a:lnTo>
                  <a:lnTo>
                    <a:pt x="10953" y="2001"/>
                  </a:lnTo>
                  <a:cubicBezTo>
                    <a:pt x="10938" y="2026"/>
                    <a:pt x="10923" y="2051"/>
                    <a:pt x="10908" y="2076"/>
                  </a:cubicBezTo>
                  <a:cubicBezTo>
                    <a:pt x="10608" y="2643"/>
                    <a:pt x="10308" y="3210"/>
                    <a:pt x="10008" y="3811"/>
                  </a:cubicBezTo>
                  <a:cubicBezTo>
                    <a:pt x="9407" y="4978"/>
                    <a:pt x="8840" y="6146"/>
                    <a:pt x="8340" y="7347"/>
                  </a:cubicBezTo>
                  <a:cubicBezTo>
                    <a:pt x="8073" y="7947"/>
                    <a:pt x="7806" y="8547"/>
                    <a:pt x="7573" y="9148"/>
                  </a:cubicBezTo>
                  <a:cubicBezTo>
                    <a:pt x="7339" y="9748"/>
                    <a:pt x="7139" y="10382"/>
                    <a:pt x="6905" y="10983"/>
                  </a:cubicBezTo>
                  <a:cubicBezTo>
                    <a:pt x="6705" y="11616"/>
                    <a:pt x="6505" y="12217"/>
                    <a:pt x="6305" y="12851"/>
                  </a:cubicBezTo>
                  <a:cubicBezTo>
                    <a:pt x="6138" y="13484"/>
                    <a:pt x="5971" y="14118"/>
                    <a:pt x="5805" y="14752"/>
                  </a:cubicBezTo>
                  <a:cubicBezTo>
                    <a:pt x="5638" y="15386"/>
                    <a:pt x="5538" y="16019"/>
                    <a:pt x="5404" y="16653"/>
                  </a:cubicBezTo>
                  <a:cubicBezTo>
                    <a:pt x="5271" y="17287"/>
                    <a:pt x="5171" y="17954"/>
                    <a:pt x="5104" y="18588"/>
                  </a:cubicBezTo>
                  <a:cubicBezTo>
                    <a:pt x="5037" y="18922"/>
                    <a:pt x="5037" y="19255"/>
                    <a:pt x="5004" y="19555"/>
                  </a:cubicBezTo>
                  <a:cubicBezTo>
                    <a:pt x="4971" y="19889"/>
                    <a:pt x="4937" y="20223"/>
                    <a:pt x="4937" y="20556"/>
                  </a:cubicBezTo>
                  <a:lnTo>
                    <a:pt x="4871" y="21523"/>
                  </a:lnTo>
                  <a:lnTo>
                    <a:pt x="4904" y="22491"/>
                  </a:lnTo>
                  <a:cubicBezTo>
                    <a:pt x="4871" y="22824"/>
                    <a:pt x="4937" y="23158"/>
                    <a:pt x="4937" y="23492"/>
                  </a:cubicBezTo>
                  <a:cubicBezTo>
                    <a:pt x="4971" y="23792"/>
                    <a:pt x="4971" y="24125"/>
                    <a:pt x="5037" y="24459"/>
                  </a:cubicBezTo>
                  <a:cubicBezTo>
                    <a:pt x="5071" y="24759"/>
                    <a:pt x="5104" y="25093"/>
                    <a:pt x="5171" y="25426"/>
                  </a:cubicBezTo>
                  <a:lnTo>
                    <a:pt x="5338" y="26394"/>
                  </a:lnTo>
                  <a:cubicBezTo>
                    <a:pt x="5404" y="26694"/>
                    <a:pt x="5504" y="27027"/>
                    <a:pt x="5604" y="27328"/>
                  </a:cubicBezTo>
                  <a:cubicBezTo>
                    <a:pt x="5671" y="27628"/>
                    <a:pt x="5771" y="27961"/>
                    <a:pt x="5871" y="28262"/>
                  </a:cubicBezTo>
                  <a:cubicBezTo>
                    <a:pt x="6071" y="28862"/>
                    <a:pt x="6372" y="29462"/>
                    <a:pt x="6605" y="30063"/>
                  </a:cubicBezTo>
                  <a:cubicBezTo>
                    <a:pt x="6629" y="30086"/>
                    <a:pt x="6652" y="30110"/>
                    <a:pt x="6676" y="30110"/>
                  </a:cubicBezTo>
                  <a:cubicBezTo>
                    <a:pt x="6686" y="30110"/>
                    <a:pt x="6696" y="30106"/>
                    <a:pt x="6705" y="30096"/>
                  </a:cubicBezTo>
                  <a:cubicBezTo>
                    <a:pt x="6739" y="30096"/>
                    <a:pt x="6772" y="30030"/>
                    <a:pt x="6772" y="29996"/>
                  </a:cubicBezTo>
                  <a:lnTo>
                    <a:pt x="6739" y="29996"/>
                  </a:lnTo>
                  <a:cubicBezTo>
                    <a:pt x="6538" y="29396"/>
                    <a:pt x="6272" y="28795"/>
                    <a:pt x="6105" y="28195"/>
                  </a:cubicBezTo>
                  <a:cubicBezTo>
                    <a:pt x="6005" y="27861"/>
                    <a:pt x="5938" y="27561"/>
                    <a:pt x="5871" y="27261"/>
                  </a:cubicBezTo>
                  <a:cubicBezTo>
                    <a:pt x="5805" y="26927"/>
                    <a:pt x="5738" y="26627"/>
                    <a:pt x="5671" y="26327"/>
                  </a:cubicBezTo>
                  <a:lnTo>
                    <a:pt x="5538" y="25360"/>
                  </a:lnTo>
                  <a:cubicBezTo>
                    <a:pt x="5504" y="25059"/>
                    <a:pt x="5471" y="24726"/>
                    <a:pt x="5438" y="24426"/>
                  </a:cubicBezTo>
                  <a:cubicBezTo>
                    <a:pt x="5404" y="24092"/>
                    <a:pt x="5404" y="23792"/>
                    <a:pt x="5404" y="23458"/>
                  </a:cubicBezTo>
                  <a:cubicBezTo>
                    <a:pt x="5404" y="23125"/>
                    <a:pt x="5371" y="22824"/>
                    <a:pt x="5404" y="22491"/>
                  </a:cubicBezTo>
                  <a:lnTo>
                    <a:pt x="5438" y="21557"/>
                  </a:lnTo>
                  <a:lnTo>
                    <a:pt x="5504" y="20589"/>
                  </a:lnTo>
                  <a:cubicBezTo>
                    <a:pt x="5538" y="20256"/>
                    <a:pt x="5604" y="19956"/>
                    <a:pt x="5638" y="19655"/>
                  </a:cubicBezTo>
                  <a:cubicBezTo>
                    <a:pt x="5671" y="19322"/>
                    <a:pt x="5705" y="19022"/>
                    <a:pt x="5771" y="18688"/>
                  </a:cubicBezTo>
                  <a:cubicBezTo>
                    <a:pt x="5871" y="18054"/>
                    <a:pt x="6005" y="17454"/>
                    <a:pt x="6172" y="16820"/>
                  </a:cubicBezTo>
                  <a:cubicBezTo>
                    <a:pt x="6305" y="16186"/>
                    <a:pt x="6472" y="15586"/>
                    <a:pt x="6639" y="14985"/>
                  </a:cubicBezTo>
                  <a:cubicBezTo>
                    <a:pt x="6805" y="14352"/>
                    <a:pt x="7039" y="13751"/>
                    <a:pt x="7239" y="13151"/>
                  </a:cubicBezTo>
                  <a:cubicBezTo>
                    <a:pt x="7439" y="12550"/>
                    <a:pt x="7639" y="11950"/>
                    <a:pt x="7906" y="11349"/>
                  </a:cubicBezTo>
                  <a:cubicBezTo>
                    <a:pt x="8140" y="10749"/>
                    <a:pt x="8373" y="10182"/>
                    <a:pt x="8640" y="9582"/>
                  </a:cubicBezTo>
                  <a:cubicBezTo>
                    <a:pt x="8873" y="9014"/>
                    <a:pt x="9174" y="8414"/>
                    <a:pt x="9441" y="7847"/>
                  </a:cubicBezTo>
                  <a:cubicBezTo>
                    <a:pt x="9974" y="6713"/>
                    <a:pt x="10575" y="5579"/>
                    <a:pt x="11209" y="4478"/>
                  </a:cubicBezTo>
                  <a:cubicBezTo>
                    <a:pt x="11542" y="3911"/>
                    <a:pt x="11876" y="3377"/>
                    <a:pt x="12209" y="2810"/>
                  </a:cubicBezTo>
                  <a:cubicBezTo>
                    <a:pt x="12543" y="2276"/>
                    <a:pt x="12876" y="1743"/>
                    <a:pt x="13243" y="1242"/>
                  </a:cubicBezTo>
                  <a:lnTo>
                    <a:pt x="13277" y="1176"/>
                  </a:lnTo>
                  <a:cubicBezTo>
                    <a:pt x="13410" y="975"/>
                    <a:pt x="13410" y="742"/>
                    <a:pt x="13343" y="508"/>
                  </a:cubicBezTo>
                  <a:cubicBezTo>
                    <a:pt x="13238" y="192"/>
                    <a:pt x="12923" y="0"/>
                    <a:pt x="125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6" name="Google Shape;1576;p54"/>
          <p:cNvSpPr/>
          <p:nvPr/>
        </p:nvSpPr>
        <p:spPr>
          <a:xfrm flipH="1">
            <a:off x="3600525" y="9793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7" name="Google Shape;1577;p54"/>
          <p:cNvGrpSpPr/>
          <p:nvPr/>
        </p:nvGrpSpPr>
        <p:grpSpPr>
          <a:xfrm flipH="1" rot="-10394360">
            <a:off x="7860788" y="5786"/>
            <a:ext cx="1910964" cy="2254774"/>
            <a:chOff x="1823150" y="1970175"/>
            <a:chExt cx="1103300" cy="1301800"/>
          </a:xfrm>
        </p:grpSpPr>
        <p:sp>
          <p:nvSpPr>
            <p:cNvPr id="1578" name="Google Shape;1578;p54"/>
            <p:cNvSpPr/>
            <p:nvPr/>
          </p:nvSpPr>
          <p:spPr>
            <a:xfrm>
              <a:off x="2097500" y="1970175"/>
              <a:ext cx="2525" cy="5050"/>
            </a:xfrm>
            <a:custGeom>
              <a:rect b="b" l="l" r="r" t="t"/>
              <a:pathLst>
                <a:path extrusionOk="0" fill="none" h="202" w="101">
                  <a:moveTo>
                    <a:pt x="101" y="1"/>
                  </a:moveTo>
                  <a:cubicBezTo>
                    <a:pt x="101" y="1"/>
                    <a:pt x="67" y="68"/>
                    <a:pt x="1" y="20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4"/>
            <p:cNvSpPr/>
            <p:nvPr/>
          </p:nvSpPr>
          <p:spPr>
            <a:xfrm>
              <a:off x="2908075" y="3271950"/>
              <a:ext cx="5025" cy="25"/>
            </a:xfrm>
            <a:custGeom>
              <a:rect b="b" l="l" r="r" t="t"/>
              <a:pathLst>
                <a:path extrusionOk="0" fill="none" h="1" w="201">
                  <a:moveTo>
                    <a:pt x="1" y="1"/>
                  </a:moveTo>
                  <a:cubicBezTo>
                    <a:pt x="134" y="1"/>
                    <a:pt x="201" y="1"/>
                    <a:pt x="201" y="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4"/>
            <p:cNvSpPr/>
            <p:nvPr/>
          </p:nvSpPr>
          <p:spPr>
            <a:xfrm>
              <a:off x="1823150" y="2050250"/>
              <a:ext cx="1103300" cy="1218400"/>
            </a:xfrm>
            <a:custGeom>
              <a:rect b="b" l="l" r="r" t="t"/>
              <a:pathLst>
                <a:path extrusionOk="0" fill="none" h="48736" w="44132">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8">
                                            <p:txEl>
                                              <p:pRg end="0" st="0"/>
                                            </p:txEl>
                                          </p:spTgt>
                                        </p:tgtEl>
                                        <p:attrNameLst>
                                          <p:attrName>style.visibility</p:attrName>
                                        </p:attrNameLst>
                                      </p:cBhvr>
                                      <p:to>
                                        <p:strVal val="visible"/>
                                      </p:to>
                                    </p:set>
                                    <p:anim calcmode="lin" valueType="num">
                                      <p:cBhvr additive="base">
                                        <p:cTn dur="1000"/>
                                        <p:tgtEl>
                                          <p:spTgt spid="15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0" st="0"/>
                                            </p:txEl>
                                          </p:spTgt>
                                        </p:tgtEl>
                                        <p:attrNameLst>
                                          <p:attrName>style.visibility</p:attrName>
                                        </p:attrNameLst>
                                      </p:cBhvr>
                                      <p:to>
                                        <p:strVal val="visible"/>
                                      </p:to>
                                    </p:set>
                                    <p:animEffect filter="fade" transition="in">
                                      <p:cBhvr>
                                        <p:cTn dur="1000"/>
                                        <p:tgtEl>
                                          <p:spTgt spid="15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1" st="1"/>
                                            </p:txEl>
                                          </p:spTgt>
                                        </p:tgtEl>
                                        <p:attrNameLst>
                                          <p:attrName>style.visibility</p:attrName>
                                        </p:attrNameLst>
                                      </p:cBhvr>
                                      <p:to>
                                        <p:strVal val="visible"/>
                                      </p:to>
                                    </p:set>
                                    <p:animEffect filter="fade" transition="in">
                                      <p:cBhvr>
                                        <p:cTn dur="1000"/>
                                        <p:tgtEl>
                                          <p:spTgt spid="15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2" st="2"/>
                                            </p:txEl>
                                          </p:spTgt>
                                        </p:tgtEl>
                                        <p:attrNameLst>
                                          <p:attrName>style.visibility</p:attrName>
                                        </p:attrNameLst>
                                      </p:cBhvr>
                                      <p:to>
                                        <p:strVal val="visible"/>
                                      </p:to>
                                    </p:set>
                                    <p:animEffect filter="fade" transition="in">
                                      <p:cBhvr>
                                        <p:cTn dur="1000"/>
                                        <p:tgtEl>
                                          <p:spTgt spid="15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3" st="3"/>
                                            </p:txEl>
                                          </p:spTgt>
                                        </p:tgtEl>
                                        <p:attrNameLst>
                                          <p:attrName>style.visibility</p:attrName>
                                        </p:attrNameLst>
                                      </p:cBhvr>
                                      <p:to>
                                        <p:strVal val="visible"/>
                                      </p:to>
                                    </p:set>
                                    <p:animEffect filter="fade" transition="in">
                                      <p:cBhvr>
                                        <p:cTn dur="1000"/>
                                        <p:tgtEl>
                                          <p:spTgt spid="15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4" st="4"/>
                                            </p:txEl>
                                          </p:spTgt>
                                        </p:tgtEl>
                                        <p:attrNameLst>
                                          <p:attrName>style.visibility</p:attrName>
                                        </p:attrNameLst>
                                      </p:cBhvr>
                                      <p:to>
                                        <p:strVal val="visible"/>
                                      </p:to>
                                    </p:set>
                                    <p:animEffect filter="fade" transition="in">
                                      <p:cBhvr>
                                        <p:cTn dur="1000"/>
                                        <p:tgtEl>
                                          <p:spTgt spid="15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7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Machine (SVM)</a:t>
            </a:r>
            <a:endParaRPr/>
          </a:p>
        </p:txBody>
      </p:sp>
      <p:sp>
        <p:nvSpPr>
          <p:cNvPr id="1857" name="Google Shape;1857;p72"/>
          <p:cNvSpPr txBox="1"/>
          <p:nvPr/>
        </p:nvSpPr>
        <p:spPr>
          <a:xfrm>
            <a:off x="713250" y="1449150"/>
            <a:ext cx="77175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How does SVM work for regression?</a:t>
            </a:r>
            <a:endParaRPr sz="1900">
              <a:latin typeface="Catamaran"/>
              <a:ea typeface="Catamaran"/>
              <a:cs typeface="Catamaran"/>
              <a:sym typeface="Catamaran"/>
            </a:endParaRPr>
          </a:p>
        </p:txBody>
      </p:sp>
      <p:pic>
        <p:nvPicPr>
          <p:cNvPr id="1858" name="Google Shape;1858;p72"/>
          <p:cNvPicPr preferRelativeResize="0"/>
          <p:nvPr/>
        </p:nvPicPr>
        <p:blipFill>
          <a:blip r:embed="rId3">
            <a:alphaModFix/>
          </a:blip>
          <a:stretch>
            <a:fillRect/>
          </a:stretch>
        </p:blipFill>
        <p:spPr>
          <a:xfrm>
            <a:off x="1659450" y="1972075"/>
            <a:ext cx="5825100" cy="291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7"/>
                                        </p:tgtEl>
                                        <p:attrNameLst>
                                          <p:attrName>style.visibility</p:attrName>
                                        </p:attrNameLst>
                                      </p:cBhvr>
                                      <p:to>
                                        <p:strVal val="visible"/>
                                      </p:to>
                                    </p:set>
                                    <p:animEffect filter="fade" transition="in">
                                      <p:cBhvr>
                                        <p:cTn dur="1000"/>
                                        <p:tgtEl>
                                          <p:spTgt spid="18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8"/>
                                        </p:tgtEl>
                                        <p:attrNameLst>
                                          <p:attrName>style.visibility</p:attrName>
                                        </p:attrNameLst>
                                      </p:cBhvr>
                                      <p:to>
                                        <p:strVal val="visible"/>
                                      </p:to>
                                    </p:set>
                                    <p:animEffect filter="fade" transition="in">
                                      <p:cBhvr>
                                        <p:cTn dur="1000"/>
                                        <p:tgtEl>
                                          <p:spTgt spid="18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7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Machine (SVM)</a:t>
            </a:r>
            <a:endParaRPr/>
          </a:p>
        </p:txBody>
      </p:sp>
      <p:sp>
        <p:nvSpPr>
          <p:cNvPr id="1864" name="Google Shape;1864;p73"/>
          <p:cNvSpPr txBox="1"/>
          <p:nvPr/>
        </p:nvSpPr>
        <p:spPr>
          <a:xfrm>
            <a:off x="713250" y="1449150"/>
            <a:ext cx="7717500" cy="135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The more common kernels for SVM are ‘rbf’, ‘linear’ and ‘poly’.</a:t>
            </a:r>
            <a:endParaRPr sz="1900">
              <a:latin typeface="Catamaran"/>
              <a:ea typeface="Catamaran"/>
              <a:cs typeface="Catamaran"/>
              <a:sym typeface="Catamaran"/>
            </a:endParaRPr>
          </a:p>
          <a:p>
            <a:pPr indent="0" lvl="0" marL="0" rtl="0" algn="l">
              <a:lnSpc>
                <a:spcPct val="150000"/>
              </a:lnSpc>
              <a:spcBef>
                <a:spcPts val="0"/>
              </a:spcBef>
              <a:spcAft>
                <a:spcPts val="0"/>
              </a:spcAft>
              <a:buNone/>
            </a:pPr>
            <a:r>
              <a:rPr lang="en" sz="1900">
                <a:latin typeface="Catamaran"/>
                <a:ea typeface="Catamaran"/>
                <a:cs typeface="Catamaran"/>
                <a:sym typeface="Catamaran"/>
              </a:rPr>
              <a:t>So, we used K-Fold cross validation to compare the 3 different kernels, after doing feature scaling.</a:t>
            </a:r>
            <a:endParaRPr sz="1900">
              <a:latin typeface="Catamaran"/>
              <a:ea typeface="Catamaran"/>
              <a:cs typeface="Catamaran"/>
              <a:sym typeface="Catamaran"/>
            </a:endParaRPr>
          </a:p>
        </p:txBody>
      </p:sp>
      <p:pic>
        <p:nvPicPr>
          <p:cNvPr id="1865" name="Google Shape;1865;p73"/>
          <p:cNvPicPr preferRelativeResize="0"/>
          <p:nvPr/>
        </p:nvPicPr>
        <p:blipFill>
          <a:blip r:embed="rId3">
            <a:alphaModFix/>
          </a:blip>
          <a:stretch>
            <a:fillRect/>
          </a:stretch>
        </p:blipFill>
        <p:spPr>
          <a:xfrm>
            <a:off x="2174226" y="2803650"/>
            <a:ext cx="3317349" cy="229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5"/>
                                        </p:tgtEl>
                                        <p:attrNameLst>
                                          <p:attrName>style.visibility</p:attrName>
                                        </p:attrNameLst>
                                      </p:cBhvr>
                                      <p:to>
                                        <p:strVal val="visible"/>
                                      </p:to>
                                    </p:set>
                                    <p:animEffect filter="fade" transition="in">
                                      <p:cBhvr>
                                        <p:cTn dur="1000"/>
                                        <p:tgtEl>
                                          <p:spTgt spid="18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7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Machine (SVM)</a:t>
            </a:r>
            <a:endParaRPr/>
          </a:p>
        </p:txBody>
      </p:sp>
      <p:pic>
        <p:nvPicPr>
          <p:cNvPr id="1871" name="Google Shape;1871;p74"/>
          <p:cNvPicPr preferRelativeResize="0"/>
          <p:nvPr/>
        </p:nvPicPr>
        <p:blipFill>
          <a:blip r:embed="rId3">
            <a:alphaModFix/>
          </a:blip>
          <a:stretch>
            <a:fillRect/>
          </a:stretch>
        </p:blipFill>
        <p:spPr>
          <a:xfrm>
            <a:off x="1040375" y="1381125"/>
            <a:ext cx="2857500" cy="1771650"/>
          </a:xfrm>
          <a:prstGeom prst="rect">
            <a:avLst/>
          </a:prstGeom>
          <a:noFill/>
          <a:ln>
            <a:noFill/>
          </a:ln>
        </p:spPr>
      </p:pic>
      <p:sp>
        <p:nvSpPr>
          <p:cNvPr id="1872" name="Google Shape;1872;p74"/>
          <p:cNvSpPr txBox="1"/>
          <p:nvPr/>
        </p:nvSpPr>
        <p:spPr>
          <a:xfrm>
            <a:off x="4663175" y="1370400"/>
            <a:ext cx="3767400" cy="179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‘linear’ had the lowest MAE and MSE</a:t>
            </a:r>
            <a:endParaRPr sz="1900">
              <a:latin typeface="Catamaran"/>
              <a:ea typeface="Catamaran"/>
              <a:cs typeface="Catamaran"/>
              <a:sym typeface="Catamaran"/>
            </a:endParaRPr>
          </a:p>
          <a:p>
            <a:pPr indent="0" lvl="0" marL="0" rtl="0" algn="l">
              <a:lnSpc>
                <a:spcPct val="150000"/>
              </a:lnSpc>
              <a:spcBef>
                <a:spcPts val="0"/>
              </a:spcBef>
              <a:spcAft>
                <a:spcPts val="0"/>
              </a:spcAft>
              <a:buNone/>
            </a:pPr>
            <a:r>
              <a:t/>
            </a:r>
            <a:endParaRPr sz="1900">
              <a:latin typeface="Catamaran"/>
              <a:ea typeface="Catamaran"/>
              <a:cs typeface="Catamaran"/>
              <a:sym typeface="Catamaran"/>
            </a:endParaRPr>
          </a:p>
          <a:p>
            <a:pPr indent="0" lvl="0" marL="0" rtl="0" algn="l">
              <a:lnSpc>
                <a:spcPct val="150000"/>
              </a:lnSpc>
              <a:spcBef>
                <a:spcPts val="0"/>
              </a:spcBef>
              <a:spcAft>
                <a:spcPts val="0"/>
              </a:spcAft>
              <a:buNone/>
            </a:pPr>
            <a:r>
              <a:rPr lang="en" sz="1900">
                <a:latin typeface="Catamaran"/>
                <a:ea typeface="Catamaran"/>
                <a:cs typeface="Catamaran"/>
                <a:sym typeface="Catamaran"/>
              </a:rPr>
              <a:t>Thus, we decided on the linear kernel for our SVM model.</a:t>
            </a:r>
            <a:endParaRPr sz="1900">
              <a:latin typeface="Catamaran"/>
              <a:ea typeface="Catamaran"/>
              <a:cs typeface="Catamaran"/>
              <a:sym typeface="Catamaran"/>
            </a:endParaRPr>
          </a:p>
        </p:txBody>
      </p:sp>
      <p:pic>
        <p:nvPicPr>
          <p:cNvPr id="1873" name="Google Shape;1873;p74"/>
          <p:cNvPicPr preferRelativeResize="0"/>
          <p:nvPr/>
        </p:nvPicPr>
        <p:blipFill rotWithShape="1">
          <a:blip r:embed="rId4">
            <a:alphaModFix/>
          </a:blip>
          <a:srcRect b="64596" l="0" r="0" t="0"/>
          <a:stretch/>
        </p:blipFill>
        <p:spPr>
          <a:xfrm>
            <a:off x="1756750" y="3997825"/>
            <a:ext cx="5805425" cy="383500"/>
          </a:xfrm>
          <a:prstGeom prst="rect">
            <a:avLst/>
          </a:prstGeom>
          <a:noFill/>
          <a:ln>
            <a:noFill/>
          </a:ln>
        </p:spPr>
      </p:pic>
      <p:sp>
        <p:nvSpPr>
          <p:cNvPr id="1874" name="Google Shape;1874;p74"/>
          <p:cNvSpPr txBox="1"/>
          <p:nvPr/>
        </p:nvSpPr>
        <p:spPr>
          <a:xfrm>
            <a:off x="1040375" y="3520825"/>
            <a:ext cx="77175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Using the ‘linear’ kernel, </a:t>
            </a:r>
            <a:endParaRPr sz="1900">
              <a:latin typeface="Catamaran"/>
              <a:ea typeface="Catamaran"/>
              <a:cs typeface="Catamaran"/>
              <a:sym typeface="Catamar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7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K-Nearest Neighbours(kNN)</a:t>
            </a:r>
            <a:endParaRPr/>
          </a:p>
        </p:txBody>
      </p:sp>
      <p:sp>
        <p:nvSpPr>
          <p:cNvPr id="1880" name="Google Shape;1880;p75"/>
          <p:cNvSpPr txBox="1"/>
          <p:nvPr>
            <p:ph idx="14" type="subTitle"/>
          </p:nvPr>
        </p:nvSpPr>
        <p:spPr>
          <a:xfrm>
            <a:off x="4417175" y="1495400"/>
            <a:ext cx="3816300" cy="301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Supervised Machine learning</a:t>
            </a:r>
            <a:endParaRPr/>
          </a:p>
          <a:p>
            <a:pPr indent="-342900" lvl="0" marL="457200" rtl="0" algn="l">
              <a:spcBef>
                <a:spcPts val="0"/>
              </a:spcBef>
              <a:spcAft>
                <a:spcPts val="0"/>
              </a:spcAft>
              <a:buSzPts val="1800"/>
              <a:buChar char="➢"/>
            </a:pPr>
            <a:r>
              <a:rPr lang="en"/>
              <a:t>Easy to implement</a:t>
            </a:r>
            <a:endParaRPr/>
          </a:p>
          <a:p>
            <a:pPr indent="-342900" lvl="0" marL="457200" rtl="0" algn="l">
              <a:spcBef>
                <a:spcPts val="0"/>
              </a:spcBef>
              <a:spcAft>
                <a:spcPts val="0"/>
              </a:spcAft>
              <a:buSzPts val="1800"/>
              <a:buChar char="➢"/>
            </a:pPr>
            <a:r>
              <a:rPr lang="en"/>
              <a:t>For both classification and </a:t>
            </a:r>
            <a:r>
              <a:rPr lang="en"/>
              <a:t>regression</a:t>
            </a:r>
            <a:r>
              <a:rPr lang="en"/>
              <a:t> problems</a:t>
            </a:r>
            <a:endParaRPr/>
          </a:p>
        </p:txBody>
      </p:sp>
      <p:pic>
        <p:nvPicPr>
          <p:cNvPr id="1881" name="Google Shape;1881;p75"/>
          <p:cNvPicPr preferRelativeResize="0"/>
          <p:nvPr/>
        </p:nvPicPr>
        <p:blipFill>
          <a:blip r:embed="rId3">
            <a:alphaModFix/>
          </a:blip>
          <a:stretch>
            <a:fillRect/>
          </a:stretch>
        </p:blipFill>
        <p:spPr>
          <a:xfrm>
            <a:off x="313300" y="1222175"/>
            <a:ext cx="3336375" cy="30127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0"/>
                                        </p:tgtEl>
                                        <p:attrNameLst>
                                          <p:attrName>style.visibility</p:attrName>
                                        </p:attrNameLst>
                                      </p:cBhvr>
                                      <p:to>
                                        <p:strVal val="visible"/>
                                      </p:to>
                                    </p:set>
                                    <p:anim calcmode="lin" valueType="num">
                                      <p:cBhvr additive="base">
                                        <p:cTn dur="1000"/>
                                        <p:tgtEl>
                                          <p:spTgt spid="18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7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K-Nearest Neighbours(kNN) with Bagging</a:t>
            </a:r>
            <a:endParaRPr/>
          </a:p>
          <a:p>
            <a:pPr indent="0" lvl="0" marL="0" rtl="0" algn="l">
              <a:spcBef>
                <a:spcPts val="0"/>
              </a:spcBef>
              <a:spcAft>
                <a:spcPts val="0"/>
              </a:spcAft>
              <a:buNone/>
            </a:pPr>
            <a:r>
              <a:t/>
            </a:r>
            <a:endParaRPr/>
          </a:p>
        </p:txBody>
      </p:sp>
      <p:sp>
        <p:nvSpPr>
          <p:cNvPr id="1887" name="Google Shape;1887;p76"/>
          <p:cNvSpPr txBox="1"/>
          <p:nvPr>
            <p:ph idx="1" type="subTitle"/>
          </p:nvPr>
        </p:nvSpPr>
        <p:spPr>
          <a:xfrm>
            <a:off x="713225" y="1560000"/>
            <a:ext cx="77175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t>Bagging-an ensemble method</a:t>
            </a:r>
            <a:endParaRPr sz="1900"/>
          </a:p>
        </p:txBody>
      </p:sp>
      <p:pic>
        <p:nvPicPr>
          <p:cNvPr id="1888" name="Google Shape;1888;p76"/>
          <p:cNvPicPr preferRelativeResize="0"/>
          <p:nvPr/>
        </p:nvPicPr>
        <p:blipFill rotWithShape="1">
          <a:blip r:embed="rId3">
            <a:alphaModFix/>
          </a:blip>
          <a:srcRect b="68354" l="0" r="0" t="0"/>
          <a:stretch/>
        </p:blipFill>
        <p:spPr>
          <a:xfrm>
            <a:off x="855175" y="3820100"/>
            <a:ext cx="7035875" cy="429100"/>
          </a:xfrm>
          <a:prstGeom prst="rect">
            <a:avLst/>
          </a:prstGeom>
          <a:noFill/>
          <a:ln>
            <a:noFill/>
          </a:ln>
        </p:spPr>
      </p:pic>
      <p:pic>
        <p:nvPicPr>
          <p:cNvPr id="1889" name="Google Shape;1889;p76"/>
          <p:cNvPicPr preferRelativeResize="0"/>
          <p:nvPr/>
        </p:nvPicPr>
        <p:blipFill>
          <a:blip r:embed="rId4">
            <a:alphaModFix/>
          </a:blip>
          <a:stretch>
            <a:fillRect/>
          </a:stretch>
        </p:blipFill>
        <p:spPr>
          <a:xfrm>
            <a:off x="1681600" y="2209288"/>
            <a:ext cx="5042600" cy="124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87"/>
                                        </p:tgtEl>
                                        <p:attrNameLst>
                                          <p:attrName>style.visibility</p:attrName>
                                        </p:attrNameLst>
                                      </p:cBhvr>
                                      <p:to>
                                        <p:strVal val="visible"/>
                                      </p:to>
                                    </p:set>
                                    <p:anim calcmode="lin" valueType="num">
                                      <p:cBhvr additive="base">
                                        <p:cTn dur="1000"/>
                                        <p:tgtEl>
                                          <p:spTgt spid="18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9"/>
                                        </p:tgtEl>
                                        <p:attrNameLst>
                                          <p:attrName>style.visibility</p:attrName>
                                        </p:attrNameLst>
                                      </p:cBhvr>
                                      <p:to>
                                        <p:strVal val="visible"/>
                                      </p:to>
                                    </p:set>
                                    <p:animEffect filter="fade" transition="in">
                                      <p:cBhvr>
                                        <p:cTn dur="1000"/>
                                        <p:tgtEl>
                                          <p:spTgt spid="1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8"/>
                                        </p:tgtEl>
                                        <p:attrNameLst>
                                          <p:attrName>style.visibility</p:attrName>
                                        </p:attrNameLst>
                                      </p:cBhvr>
                                      <p:to>
                                        <p:strVal val="visible"/>
                                      </p:to>
                                    </p:set>
                                    <p:animEffect filter="fade" transition="in">
                                      <p:cBhvr>
                                        <p:cTn dur="1000"/>
                                        <p:tgtEl>
                                          <p:spTgt spid="18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7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895" name="Google Shape;1895;p77"/>
          <p:cNvSpPr txBox="1"/>
          <p:nvPr>
            <p:ph idx="5" type="subTitle"/>
          </p:nvPr>
        </p:nvSpPr>
        <p:spPr>
          <a:xfrm>
            <a:off x="755200" y="1265475"/>
            <a:ext cx="7675500" cy="3582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solidFill>
                  <a:schemeClr val="dk1"/>
                </a:solidFill>
                <a:latin typeface="Catamaran Black"/>
                <a:ea typeface="Catamaran Black"/>
                <a:cs typeface="Catamaran Black"/>
                <a:sym typeface="Catamaran Black"/>
              </a:rPr>
              <a:t>Outcome</a:t>
            </a:r>
            <a:endParaRPr sz="1900">
              <a:solidFill>
                <a:schemeClr val="dk1"/>
              </a:solidFill>
              <a:latin typeface="Catamaran Black"/>
              <a:ea typeface="Catamaran Black"/>
              <a:cs typeface="Catamaran Black"/>
              <a:sym typeface="Catamaran Black"/>
            </a:endParaRPr>
          </a:p>
          <a:p>
            <a:pPr indent="-349250" lvl="0" marL="457200" rtl="0" algn="l">
              <a:lnSpc>
                <a:spcPct val="150000"/>
              </a:lnSpc>
              <a:spcBef>
                <a:spcPts val="0"/>
              </a:spcBef>
              <a:spcAft>
                <a:spcPts val="0"/>
              </a:spcAft>
              <a:buClr>
                <a:schemeClr val="dk1"/>
              </a:buClr>
              <a:buSzPts val="1900"/>
              <a:buFont typeface="Catamaran"/>
              <a:buChar char="●"/>
            </a:pPr>
            <a:r>
              <a:rPr lang="en" sz="1900">
                <a:solidFill>
                  <a:schemeClr val="dk1"/>
                </a:solidFill>
                <a:latin typeface="Catamaran"/>
                <a:ea typeface="Catamaran"/>
                <a:cs typeface="Catamaran"/>
                <a:sym typeface="Catamaran"/>
              </a:rPr>
              <a:t>We are able to predict the total number of cases with the environmental and climate data to a certain extent</a:t>
            </a:r>
            <a:endParaRPr sz="1900">
              <a:solidFill>
                <a:schemeClr val="dk1"/>
              </a:solidFill>
              <a:latin typeface="Catamaran"/>
              <a:ea typeface="Catamaran"/>
              <a:cs typeface="Catamaran"/>
              <a:sym typeface="Catamaran"/>
            </a:endParaRPr>
          </a:p>
          <a:p>
            <a:pPr indent="0" lvl="0" marL="0" rtl="0" algn="l">
              <a:lnSpc>
                <a:spcPct val="150000"/>
              </a:lnSpc>
              <a:spcBef>
                <a:spcPts val="0"/>
              </a:spcBef>
              <a:spcAft>
                <a:spcPts val="0"/>
              </a:spcAft>
              <a:buNone/>
            </a:pPr>
            <a:r>
              <a:t/>
            </a:r>
            <a:endParaRPr sz="1900">
              <a:solidFill>
                <a:schemeClr val="dk1"/>
              </a:solidFill>
              <a:latin typeface="Catamaran"/>
              <a:ea typeface="Catamaran"/>
              <a:cs typeface="Catamaran"/>
              <a:sym typeface="Catamaran"/>
            </a:endParaRPr>
          </a:p>
          <a:p>
            <a:pPr indent="-349250" lvl="0" marL="457200" rtl="0" algn="l">
              <a:lnSpc>
                <a:spcPct val="150000"/>
              </a:lnSpc>
              <a:spcBef>
                <a:spcPts val="0"/>
              </a:spcBef>
              <a:spcAft>
                <a:spcPts val="0"/>
              </a:spcAft>
              <a:buClr>
                <a:schemeClr val="dk1"/>
              </a:buClr>
              <a:buSzPts val="1900"/>
              <a:buFont typeface="Catamaran"/>
              <a:buChar char="●"/>
            </a:pPr>
            <a:r>
              <a:rPr lang="en" sz="1900">
                <a:solidFill>
                  <a:schemeClr val="dk1"/>
                </a:solidFill>
                <a:latin typeface="Catamaran"/>
                <a:ea typeface="Catamaran"/>
                <a:cs typeface="Catamaran"/>
                <a:sym typeface="Catamaran"/>
              </a:rPr>
              <a:t>With SVM being the best model as it had the lowest MAE among the 3 models</a:t>
            </a:r>
            <a:endParaRPr sz="1900">
              <a:solidFill>
                <a:schemeClr val="dk1"/>
              </a:solidFill>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5">
                                            <p:txEl>
                                              <p:pRg end="0" st="0"/>
                                            </p:txEl>
                                          </p:spTgt>
                                        </p:tgtEl>
                                        <p:attrNameLst>
                                          <p:attrName>style.visibility</p:attrName>
                                        </p:attrNameLst>
                                      </p:cBhvr>
                                      <p:to>
                                        <p:strVal val="visible"/>
                                      </p:to>
                                    </p:set>
                                    <p:anim calcmode="lin" valueType="num">
                                      <p:cBhvr additive="base">
                                        <p:cTn dur="1000"/>
                                        <p:tgtEl>
                                          <p:spTgt spid="189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5">
                                            <p:txEl>
                                              <p:pRg end="1" st="1"/>
                                            </p:txEl>
                                          </p:spTgt>
                                        </p:tgtEl>
                                        <p:attrNameLst>
                                          <p:attrName>style.visibility</p:attrName>
                                        </p:attrNameLst>
                                      </p:cBhvr>
                                      <p:to>
                                        <p:strVal val="visible"/>
                                      </p:to>
                                    </p:set>
                                    <p:anim calcmode="lin" valueType="num">
                                      <p:cBhvr additive="base">
                                        <p:cTn dur="1000"/>
                                        <p:tgtEl>
                                          <p:spTgt spid="189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5">
                                            <p:txEl>
                                              <p:pRg end="2" st="2"/>
                                            </p:txEl>
                                          </p:spTgt>
                                        </p:tgtEl>
                                        <p:attrNameLst>
                                          <p:attrName>style.visibility</p:attrName>
                                        </p:attrNameLst>
                                      </p:cBhvr>
                                      <p:to>
                                        <p:strVal val="visible"/>
                                      </p:to>
                                    </p:set>
                                    <p:anim calcmode="lin" valueType="num">
                                      <p:cBhvr additive="base">
                                        <p:cTn dur="1000"/>
                                        <p:tgtEl>
                                          <p:spTgt spid="189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5">
                                            <p:txEl>
                                              <p:pRg end="3" st="3"/>
                                            </p:txEl>
                                          </p:spTgt>
                                        </p:tgtEl>
                                        <p:attrNameLst>
                                          <p:attrName>style.visibility</p:attrName>
                                        </p:attrNameLst>
                                      </p:cBhvr>
                                      <p:to>
                                        <p:strVal val="visible"/>
                                      </p:to>
                                    </p:set>
                                    <p:anim calcmode="lin" valueType="num">
                                      <p:cBhvr additive="base">
                                        <p:cTn dur="1000"/>
                                        <p:tgtEl>
                                          <p:spTgt spid="189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7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1901" name="Google Shape;1901;p78"/>
          <p:cNvPicPr preferRelativeResize="0"/>
          <p:nvPr/>
        </p:nvPicPr>
        <p:blipFill>
          <a:blip r:embed="rId3">
            <a:alphaModFix/>
          </a:blip>
          <a:stretch>
            <a:fillRect/>
          </a:stretch>
        </p:blipFill>
        <p:spPr>
          <a:xfrm>
            <a:off x="1371600" y="1115252"/>
            <a:ext cx="7664900" cy="4089501"/>
          </a:xfrm>
          <a:prstGeom prst="rect">
            <a:avLst/>
          </a:prstGeom>
          <a:noFill/>
          <a:ln>
            <a:noFill/>
          </a:ln>
        </p:spPr>
      </p:pic>
      <p:pic>
        <p:nvPicPr>
          <p:cNvPr id="1902" name="Google Shape;1902;p78"/>
          <p:cNvPicPr preferRelativeResize="0"/>
          <p:nvPr/>
        </p:nvPicPr>
        <p:blipFill rotWithShape="1">
          <a:blip r:embed="rId4">
            <a:alphaModFix/>
          </a:blip>
          <a:srcRect b="64596" l="0" r="0" t="0"/>
          <a:stretch/>
        </p:blipFill>
        <p:spPr>
          <a:xfrm>
            <a:off x="5072050" y="2302775"/>
            <a:ext cx="4071950" cy="268975"/>
          </a:xfrm>
          <a:prstGeom prst="rect">
            <a:avLst/>
          </a:prstGeom>
          <a:noFill/>
          <a:ln>
            <a:noFill/>
          </a:ln>
        </p:spPr>
      </p:pic>
      <p:sp>
        <p:nvSpPr>
          <p:cNvPr id="1903" name="Google Shape;1903;p78"/>
          <p:cNvSpPr txBox="1"/>
          <p:nvPr/>
        </p:nvSpPr>
        <p:spPr>
          <a:xfrm>
            <a:off x="51050" y="1239425"/>
            <a:ext cx="14706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Using SVM,</a:t>
            </a:r>
            <a:endParaRPr sz="1900">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2"/>
                                        </p:tgtEl>
                                        <p:attrNameLst>
                                          <p:attrName>style.visibility</p:attrName>
                                        </p:attrNameLst>
                                      </p:cBhvr>
                                      <p:to>
                                        <p:strVal val="visible"/>
                                      </p:to>
                                    </p:set>
                                    <p:animEffect filter="fade" transition="in">
                                      <p:cBhvr>
                                        <p:cTn dur="1000"/>
                                        <p:tgtEl>
                                          <p:spTgt spid="1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3"/>
                                        </p:tgtEl>
                                        <p:attrNameLst>
                                          <p:attrName>style.visibility</p:attrName>
                                        </p:attrNameLst>
                                      </p:cBhvr>
                                      <p:to>
                                        <p:strVal val="visible"/>
                                      </p:to>
                                    </p:set>
                                    <p:animEffect filter="fade" transition="in">
                                      <p:cBhvr>
                                        <p:cTn dur="1000"/>
                                        <p:tgtEl>
                                          <p:spTgt spid="19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1"/>
                                        </p:tgtEl>
                                        <p:attrNameLst>
                                          <p:attrName>style.visibility</p:attrName>
                                        </p:attrNameLst>
                                      </p:cBhvr>
                                      <p:to>
                                        <p:strVal val="visible"/>
                                      </p:to>
                                    </p:set>
                                    <p:animEffect filter="fade" transition="in">
                                      <p:cBhvr>
                                        <p:cTn dur="1000"/>
                                        <p:tgtEl>
                                          <p:spTgt spid="1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7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 Driven Insights</a:t>
            </a:r>
            <a:endParaRPr/>
          </a:p>
        </p:txBody>
      </p:sp>
      <p:sp>
        <p:nvSpPr>
          <p:cNvPr id="1909" name="Google Shape;1909;p79"/>
          <p:cNvSpPr txBox="1"/>
          <p:nvPr>
            <p:ph idx="4294967295" type="subTitle"/>
          </p:nvPr>
        </p:nvSpPr>
        <p:spPr>
          <a:xfrm>
            <a:off x="2295075" y="1275425"/>
            <a:ext cx="6461100" cy="36231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b="1" lang="en" sz="1900"/>
              <a:t>Model</a:t>
            </a:r>
            <a:endParaRPr b="1" sz="1900"/>
          </a:p>
          <a:p>
            <a:pPr indent="-349250" lvl="1" marL="914400" rtl="0" algn="l">
              <a:lnSpc>
                <a:spcPct val="150000"/>
              </a:lnSpc>
              <a:spcBef>
                <a:spcPts val="0"/>
              </a:spcBef>
              <a:spcAft>
                <a:spcPts val="0"/>
              </a:spcAft>
              <a:buSzPts val="1900"/>
              <a:buChar char="○"/>
            </a:pPr>
            <a:r>
              <a:rPr lang="en" sz="1900"/>
              <a:t>Can explore other models apart from the ones mentioned to </a:t>
            </a:r>
            <a:r>
              <a:rPr lang="en" sz="1900"/>
              <a:t>find</a:t>
            </a:r>
            <a:r>
              <a:rPr lang="en" sz="1900"/>
              <a:t> the best model to predict</a:t>
            </a:r>
            <a:endParaRPr sz="1900"/>
          </a:p>
          <a:p>
            <a:pPr indent="-349250" lvl="0" marL="457200" rtl="0" algn="l">
              <a:lnSpc>
                <a:spcPct val="150000"/>
              </a:lnSpc>
              <a:spcBef>
                <a:spcPts val="0"/>
              </a:spcBef>
              <a:spcAft>
                <a:spcPts val="0"/>
              </a:spcAft>
              <a:buSzPts val="1900"/>
              <a:buChar char="●"/>
            </a:pPr>
            <a:r>
              <a:rPr b="1" lang="en" sz="1900"/>
              <a:t>Results</a:t>
            </a:r>
            <a:endParaRPr b="1" sz="1900"/>
          </a:p>
          <a:p>
            <a:pPr indent="-349250" lvl="1" marL="914400" rtl="0" algn="l">
              <a:lnSpc>
                <a:spcPct val="150000"/>
              </a:lnSpc>
              <a:spcBef>
                <a:spcPts val="0"/>
              </a:spcBef>
              <a:spcAft>
                <a:spcPts val="0"/>
              </a:spcAft>
              <a:buSzPts val="1900"/>
              <a:buChar char="○"/>
            </a:pPr>
            <a:r>
              <a:rPr lang="en" sz="1900"/>
              <a:t>Variables did not have such an obvious relationship as we expected</a:t>
            </a:r>
            <a:endParaRPr sz="1900"/>
          </a:p>
          <a:p>
            <a:pPr indent="-349250" lvl="1" marL="914400" rtl="0" algn="l">
              <a:lnSpc>
                <a:spcPct val="150000"/>
              </a:lnSpc>
              <a:spcBef>
                <a:spcPts val="0"/>
              </a:spcBef>
              <a:spcAft>
                <a:spcPts val="0"/>
              </a:spcAft>
              <a:buSzPts val="1900"/>
              <a:buChar char="○"/>
            </a:pPr>
            <a:r>
              <a:rPr lang="en" sz="1900"/>
              <a:t>Possible to find more data that could help improve the accuracy of prediction</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0" st="0"/>
                                            </p:txEl>
                                          </p:spTgt>
                                        </p:tgtEl>
                                        <p:attrNameLst>
                                          <p:attrName>style.visibility</p:attrName>
                                        </p:attrNameLst>
                                      </p:cBhvr>
                                      <p:to>
                                        <p:strVal val="visible"/>
                                      </p:to>
                                    </p:set>
                                    <p:anim calcmode="lin" valueType="num">
                                      <p:cBhvr additive="base">
                                        <p:cTn dur="1000"/>
                                        <p:tgtEl>
                                          <p:spTgt spid="190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1" st="1"/>
                                            </p:txEl>
                                          </p:spTgt>
                                        </p:tgtEl>
                                        <p:attrNameLst>
                                          <p:attrName>style.visibility</p:attrName>
                                        </p:attrNameLst>
                                      </p:cBhvr>
                                      <p:to>
                                        <p:strVal val="visible"/>
                                      </p:to>
                                    </p:set>
                                    <p:anim calcmode="lin" valueType="num">
                                      <p:cBhvr additive="base">
                                        <p:cTn dur="1000"/>
                                        <p:tgtEl>
                                          <p:spTgt spid="190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2" st="2"/>
                                            </p:txEl>
                                          </p:spTgt>
                                        </p:tgtEl>
                                        <p:attrNameLst>
                                          <p:attrName>style.visibility</p:attrName>
                                        </p:attrNameLst>
                                      </p:cBhvr>
                                      <p:to>
                                        <p:strVal val="visible"/>
                                      </p:to>
                                    </p:set>
                                    <p:anim calcmode="lin" valueType="num">
                                      <p:cBhvr additive="base">
                                        <p:cTn dur="1000"/>
                                        <p:tgtEl>
                                          <p:spTgt spid="190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3" st="3"/>
                                            </p:txEl>
                                          </p:spTgt>
                                        </p:tgtEl>
                                        <p:attrNameLst>
                                          <p:attrName>style.visibility</p:attrName>
                                        </p:attrNameLst>
                                      </p:cBhvr>
                                      <p:to>
                                        <p:strVal val="visible"/>
                                      </p:to>
                                    </p:set>
                                    <p:anim calcmode="lin" valueType="num">
                                      <p:cBhvr additive="base">
                                        <p:cTn dur="1000"/>
                                        <p:tgtEl>
                                          <p:spTgt spid="190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4" st="4"/>
                                            </p:txEl>
                                          </p:spTgt>
                                        </p:tgtEl>
                                        <p:attrNameLst>
                                          <p:attrName>style.visibility</p:attrName>
                                        </p:attrNameLst>
                                      </p:cBhvr>
                                      <p:to>
                                        <p:strVal val="visible"/>
                                      </p:to>
                                    </p:set>
                                    <p:anim calcmode="lin" valueType="num">
                                      <p:cBhvr additive="base">
                                        <p:cTn dur="1000"/>
                                        <p:tgtEl>
                                          <p:spTgt spid="190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80"/>
          <p:cNvSpPr txBox="1"/>
          <p:nvPr>
            <p:ph idx="1" type="subTitle"/>
          </p:nvPr>
        </p:nvSpPr>
        <p:spPr>
          <a:xfrm flipH="1">
            <a:off x="0" y="1617300"/>
            <a:ext cx="7912200" cy="190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600">
                <a:solidFill>
                  <a:schemeClr val="accent3"/>
                </a:solidFill>
                <a:latin typeface="Chivo"/>
                <a:ea typeface="Chivo"/>
                <a:cs typeface="Chivo"/>
                <a:sym typeface="Chivo"/>
              </a:rPr>
              <a:t>Thank You!</a:t>
            </a:r>
            <a:endParaRPr sz="9600">
              <a:solidFill>
                <a:schemeClr val="accent3"/>
              </a:solidFill>
              <a:latin typeface="Chivo"/>
              <a:ea typeface="Chivo"/>
              <a:cs typeface="Chivo"/>
              <a:sym typeface="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grpSp>
        <p:nvGrpSpPr>
          <p:cNvPr id="1585" name="Google Shape;1585;p55"/>
          <p:cNvGrpSpPr/>
          <p:nvPr/>
        </p:nvGrpSpPr>
        <p:grpSpPr>
          <a:xfrm flipH="1">
            <a:off x="2028860" y="1795983"/>
            <a:ext cx="2366227" cy="1394930"/>
            <a:chOff x="1719725" y="1914550"/>
            <a:chExt cx="4604450" cy="2714400"/>
          </a:xfrm>
        </p:grpSpPr>
        <p:sp>
          <p:nvSpPr>
            <p:cNvPr id="1586" name="Google Shape;1586;p55"/>
            <p:cNvSpPr/>
            <p:nvPr/>
          </p:nvSpPr>
          <p:spPr>
            <a:xfrm>
              <a:off x="3735350" y="2420250"/>
              <a:ext cx="2195475" cy="547525"/>
            </a:xfrm>
            <a:custGeom>
              <a:rect b="b" l="l" r="r" t="t"/>
              <a:pathLst>
                <a:path extrusionOk="0" h="21901" w="87819">
                  <a:moveTo>
                    <a:pt x="60584" y="0"/>
                  </a:moveTo>
                  <a:cubicBezTo>
                    <a:pt x="39707" y="0"/>
                    <a:pt x="9065" y="5360"/>
                    <a:pt x="0" y="12186"/>
                  </a:cubicBezTo>
                  <a:lnTo>
                    <a:pt x="4637" y="14521"/>
                  </a:lnTo>
                  <a:cubicBezTo>
                    <a:pt x="4637" y="14521"/>
                    <a:pt x="22756" y="21900"/>
                    <a:pt x="42889" y="21900"/>
                  </a:cubicBezTo>
                  <a:cubicBezTo>
                    <a:pt x="54154" y="21900"/>
                    <a:pt x="66049" y="19591"/>
                    <a:pt x="75754" y="12386"/>
                  </a:cubicBezTo>
                  <a:cubicBezTo>
                    <a:pt x="87818" y="3457"/>
                    <a:pt x="77350" y="0"/>
                    <a:pt x="60584"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5"/>
            <p:cNvSpPr/>
            <p:nvPr/>
          </p:nvSpPr>
          <p:spPr>
            <a:xfrm>
              <a:off x="2996475" y="1914550"/>
              <a:ext cx="399375" cy="1315850"/>
            </a:xfrm>
            <a:custGeom>
              <a:rect b="b" l="l" r="r" t="t"/>
              <a:pathLst>
                <a:path extrusionOk="0" h="52634" w="15975">
                  <a:moveTo>
                    <a:pt x="1685" y="1"/>
                  </a:moveTo>
                  <a:cubicBezTo>
                    <a:pt x="1108" y="1"/>
                    <a:pt x="544" y="305"/>
                    <a:pt x="368" y="1392"/>
                  </a:cubicBezTo>
                  <a:cubicBezTo>
                    <a:pt x="1" y="3860"/>
                    <a:pt x="10308" y="50527"/>
                    <a:pt x="12276" y="52195"/>
                  </a:cubicBezTo>
                  <a:cubicBezTo>
                    <a:pt x="12629" y="52495"/>
                    <a:pt x="12987" y="52634"/>
                    <a:pt x="13324" y="52634"/>
                  </a:cubicBezTo>
                  <a:cubicBezTo>
                    <a:pt x="14864" y="52634"/>
                    <a:pt x="15974" y="49728"/>
                    <a:pt x="14277" y="45924"/>
                  </a:cubicBezTo>
                  <a:cubicBezTo>
                    <a:pt x="14277" y="45924"/>
                    <a:pt x="6338" y="6162"/>
                    <a:pt x="3170" y="491"/>
                  </a:cubicBezTo>
                  <a:cubicBezTo>
                    <a:pt x="3170" y="491"/>
                    <a:pt x="2418" y="1"/>
                    <a:pt x="168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5"/>
            <p:cNvSpPr/>
            <p:nvPr/>
          </p:nvSpPr>
          <p:spPr>
            <a:xfrm>
              <a:off x="2588125" y="1925850"/>
              <a:ext cx="499275" cy="901650"/>
            </a:xfrm>
            <a:custGeom>
              <a:rect b="b" l="l" r="r" t="t"/>
              <a:pathLst>
                <a:path extrusionOk="0" h="36066" w="19971">
                  <a:moveTo>
                    <a:pt x="17586" y="1"/>
                  </a:moveTo>
                  <a:cubicBezTo>
                    <a:pt x="15092" y="1"/>
                    <a:pt x="1" y="35866"/>
                    <a:pt x="1591" y="36065"/>
                  </a:cubicBezTo>
                  <a:cubicBezTo>
                    <a:pt x="1595" y="36066"/>
                    <a:pt x="1599" y="36066"/>
                    <a:pt x="1604" y="36066"/>
                  </a:cubicBezTo>
                  <a:cubicBezTo>
                    <a:pt x="3295" y="36066"/>
                    <a:pt x="16902" y="3674"/>
                    <a:pt x="17102" y="2975"/>
                  </a:cubicBezTo>
                  <a:cubicBezTo>
                    <a:pt x="17102" y="2975"/>
                    <a:pt x="19971" y="540"/>
                    <a:pt x="17636" y="6"/>
                  </a:cubicBezTo>
                  <a:cubicBezTo>
                    <a:pt x="17620" y="3"/>
                    <a:pt x="17603" y="1"/>
                    <a:pt x="175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5"/>
            <p:cNvSpPr/>
            <p:nvPr/>
          </p:nvSpPr>
          <p:spPr>
            <a:xfrm>
              <a:off x="1719725" y="2757500"/>
              <a:ext cx="954425" cy="599800"/>
            </a:xfrm>
            <a:custGeom>
              <a:rect b="b" l="l" r="r" t="t"/>
              <a:pathLst>
                <a:path extrusionOk="0" h="23992" w="38177">
                  <a:moveTo>
                    <a:pt x="37386" y="1"/>
                  </a:moveTo>
                  <a:cubicBezTo>
                    <a:pt x="37020" y="1"/>
                    <a:pt x="36527" y="231"/>
                    <a:pt x="36527" y="231"/>
                  </a:cubicBezTo>
                  <a:cubicBezTo>
                    <a:pt x="26553" y="14608"/>
                    <a:pt x="10508" y="21246"/>
                    <a:pt x="5271" y="22080"/>
                  </a:cubicBezTo>
                  <a:cubicBezTo>
                    <a:pt x="1" y="22947"/>
                    <a:pt x="2202" y="23914"/>
                    <a:pt x="2202" y="23914"/>
                  </a:cubicBezTo>
                  <a:cubicBezTo>
                    <a:pt x="2741" y="23967"/>
                    <a:pt x="3281" y="23992"/>
                    <a:pt x="3823" y="23992"/>
                  </a:cubicBezTo>
                  <a:cubicBezTo>
                    <a:pt x="19497" y="23992"/>
                    <a:pt x="36327" y="2799"/>
                    <a:pt x="36327" y="2799"/>
                  </a:cubicBezTo>
                  <a:cubicBezTo>
                    <a:pt x="38177" y="477"/>
                    <a:pt x="37913" y="1"/>
                    <a:pt x="373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5"/>
            <p:cNvSpPr/>
            <p:nvPr/>
          </p:nvSpPr>
          <p:spPr>
            <a:xfrm>
              <a:off x="2507950" y="2348750"/>
              <a:ext cx="1046600" cy="1019925"/>
            </a:xfrm>
            <a:custGeom>
              <a:rect b="b" l="l" r="r" t="t"/>
              <a:pathLst>
                <a:path extrusionOk="0" h="40797" w="41864">
                  <a:moveTo>
                    <a:pt x="3300" y="1"/>
                  </a:moveTo>
                  <a:cubicBezTo>
                    <a:pt x="2745" y="1"/>
                    <a:pt x="1" y="109"/>
                    <a:pt x="661" y="2270"/>
                  </a:cubicBezTo>
                  <a:cubicBezTo>
                    <a:pt x="1429" y="4672"/>
                    <a:pt x="35253" y="40364"/>
                    <a:pt x="38288" y="40765"/>
                  </a:cubicBezTo>
                  <a:cubicBezTo>
                    <a:pt x="38439" y="40786"/>
                    <a:pt x="38583" y="40797"/>
                    <a:pt x="38722" y="40797"/>
                  </a:cubicBezTo>
                  <a:cubicBezTo>
                    <a:pt x="41357" y="40797"/>
                    <a:pt x="41864" y="37012"/>
                    <a:pt x="37554" y="34160"/>
                  </a:cubicBezTo>
                  <a:cubicBezTo>
                    <a:pt x="37554" y="34160"/>
                    <a:pt x="9701" y="3271"/>
                    <a:pt x="3397" y="2"/>
                  </a:cubicBezTo>
                  <a:cubicBezTo>
                    <a:pt x="3397" y="2"/>
                    <a:pt x="3362" y="1"/>
                    <a:pt x="330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5"/>
            <p:cNvSpPr/>
            <p:nvPr/>
          </p:nvSpPr>
          <p:spPr>
            <a:xfrm>
              <a:off x="2466125" y="2370125"/>
              <a:ext cx="136275" cy="1014650"/>
            </a:xfrm>
            <a:custGeom>
              <a:rect b="b" l="l" r="r" t="t"/>
              <a:pathLst>
                <a:path extrusionOk="0" h="40586" w="5451">
                  <a:moveTo>
                    <a:pt x="3654" y="0"/>
                  </a:moveTo>
                  <a:cubicBezTo>
                    <a:pt x="3458" y="0"/>
                    <a:pt x="3220" y="36"/>
                    <a:pt x="2935" y="114"/>
                  </a:cubicBezTo>
                  <a:cubicBezTo>
                    <a:pt x="91" y="908"/>
                    <a:pt x="1" y="40586"/>
                    <a:pt x="1852" y="40586"/>
                  </a:cubicBezTo>
                  <a:cubicBezTo>
                    <a:pt x="1868" y="40586"/>
                    <a:pt x="1884" y="40583"/>
                    <a:pt x="1901" y="40577"/>
                  </a:cubicBezTo>
                  <a:cubicBezTo>
                    <a:pt x="3802" y="39876"/>
                    <a:pt x="3836" y="3717"/>
                    <a:pt x="3769" y="2983"/>
                  </a:cubicBezTo>
                  <a:cubicBezTo>
                    <a:pt x="3769" y="2983"/>
                    <a:pt x="5450" y="0"/>
                    <a:pt x="365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5"/>
            <p:cNvSpPr/>
            <p:nvPr/>
          </p:nvSpPr>
          <p:spPr>
            <a:xfrm>
              <a:off x="1743125" y="3307025"/>
              <a:ext cx="790650" cy="1004175"/>
            </a:xfrm>
            <a:custGeom>
              <a:rect b="b" l="l" r="r" t="t"/>
              <a:pathLst>
                <a:path extrusionOk="0" h="40167" w="31626">
                  <a:moveTo>
                    <a:pt x="30993" y="0"/>
                  </a:moveTo>
                  <a:cubicBezTo>
                    <a:pt x="30534" y="0"/>
                    <a:pt x="29820" y="732"/>
                    <a:pt x="29820" y="732"/>
                  </a:cubicBezTo>
                  <a:cubicBezTo>
                    <a:pt x="25350" y="18812"/>
                    <a:pt x="10306" y="33322"/>
                    <a:pt x="4769" y="36892"/>
                  </a:cubicBezTo>
                  <a:cubicBezTo>
                    <a:pt x="0" y="39947"/>
                    <a:pt x="1465" y="40167"/>
                    <a:pt x="1985" y="40167"/>
                  </a:cubicBezTo>
                  <a:cubicBezTo>
                    <a:pt x="2073" y="40167"/>
                    <a:pt x="2134" y="40161"/>
                    <a:pt x="2134" y="40161"/>
                  </a:cubicBezTo>
                  <a:cubicBezTo>
                    <a:pt x="21181" y="32889"/>
                    <a:pt x="30821" y="3101"/>
                    <a:pt x="30821" y="3101"/>
                  </a:cubicBezTo>
                  <a:cubicBezTo>
                    <a:pt x="31626" y="637"/>
                    <a:pt x="31421" y="0"/>
                    <a:pt x="309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5"/>
            <p:cNvSpPr/>
            <p:nvPr/>
          </p:nvSpPr>
          <p:spPr>
            <a:xfrm>
              <a:off x="2857200" y="2481375"/>
              <a:ext cx="2486800" cy="1405950"/>
            </a:xfrm>
            <a:custGeom>
              <a:rect b="b" l="l" r="r" t="t"/>
              <a:pathLst>
                <a:path extrusionOk="0" h="56238" w="99472">
                  <a:moveTo>
                    <a:pt x="14144" y="1"/>
                  </a:moveTo>
                  <a:lnTo>
                    <a:pt x="14144" y="1"/>
                  </a:lnTo>
                  <a:cubicBezTo>
                    <a:pt x="8073" y="902"/>
                    <a:pt x="701" y="7640"/>
                    <a:pt x="368" y="14011"/>
                  </a:cubicBezTo>
                  <a:cubicBezTo>
                    <a:pt x="1" y="20916"/>
                    <a:pt x="4371" y="29455"/>
                    <a:pt x="9875" y="33425"/>
                  </a:cubicBezTo>
                  <a:cubicBezTo>
                    <a:pt x="13280" y="35871"/>
                    <a:pt x="17478" y="37135"/>
                    <a:pt x="21673" y="37135"/>
                  </a:cubicBezTo>
                  <a:cubicBezTo>
                    <a:pt x="24628" y="37135"/>
                    <a:pt x="27582" y="36508"/>
                    <a:pt x="30256" y="35226"/>
                  </a:cubicBezTo>
                  <a:cubicBezTo>
                    <a:pt x="32797" y="33987"/>
                    <a:pt x="35460" y="32143"/>
                    <a:pt x="38157" y="32143"/>
                  </a:cubicBezTo>
                  <a:cubicBezTo>
                    <a:pt x="38292" y="32143"/>
                    <a:pt x="38427" y="32148"/>
                    <a:pt x="38562" y="32157"/>
                  </a:cubicBezTo>
                  <a:cubicBezTo>
                    <a:pt x="44166" y="36093"/>
                    <a:pt x="48502" y="41364"/>
                    <a:pt x="52972" y="46468"/>
                  </a:cubicBezTo>
                  <a:cubicBezTo>
                    <a:pt x="55874" y="49770"/>
                    <a:pt x="59110" y="52839"/>
                    <a:pt x="63179" y="54540"/>
                  </a:cubicBezTo>
                  <a:cubicBezTo>
                    <a:pt x="65985" y="55739"/>
                    <a:pt x="69037" y="56237"/>
                    <a:pt x="72099" y="56237"/>
                  </a:cubicBezTo>
                  <a:cubicBezTo>
                    <a:pt x="73807" y="56237"/>
                    <a:pt x="75517" y="56082"/>
                    <a:pt x="77189" y="55808"/>
                  </a:cubicBezTo>
                  <a:cubicBezTo>
                    <a:pt x="81893" y="55040"/>
                    <a:pt x="86429" y="53406"/>
                    <a:pt x="90899" y="51805"/>
                  </a:cubicBezTo>
                  <a:cubicBezTo>
                    <a:pt x="92967" y="51037"/>
                    <a:pt x="95102" y="50237"/>
                    <a:pt x="96737" y="48769"/>
                  </a:cubicBezTo>
                  <a:cubicBezTo>
                    <a:pt x="98405" y="47301"/>
                    <a:pt x="99472" y="44966"/>
                    <a:pt x="98805" y="42865"/>
                  </a:cubicBezTo>
                  <a:lnTo>
                    <a:pt x="98805" y="42865"/>
                  </a:lnTo>
                  <a:cubicBezTo>
                    <a:pt x="97138" y="43568"/>
                    <a:pt x="95334" y="43870"/>
                    <a:pt x="93508" y="43870"/>
                  </a:cubicBezTo>
                  <a:cubicBezTo>
                    <a:pt x="91608" y="43870"/>
                    <a:pt x="89684" y="43543"/>
                    <a:pt x="87864" y="42998"/>
                  </a:cubicBezTo>
                  <a:cubicBezTo>
                    <a:pt x="84294" y="41898"/>
                    <a:pt x="81059" y="39996"/>
                    <a:pt x="77823" y="38095"/>
                  </a:cubicBezTo>
                  <a:cubicBezTo>
                    <a:pt x="66348" y="31357"/>
                    <a:pt x="54873" y="24619"/>
                    <a:pt x="43432" y="17880"/>
                  </a:cubicBezTo>
                  <a:cubicBezTo>
                    <a:pt x="43132" y="17714"/>
                    <a:pt x="42832" y="17547"/>
                    <a:pt x="42498" y="17347"/>
                  </a:cubicBezTo>
                  <a:cubicBezTo>
                    <a:pt x="42498" y="17013"/>
                    <a:pt x="42465" y="16646"/>
                    <a:pt x="42398" y="16279"/>
                  </a:cubicBezTo>
                  <a:cubicBezTo>
                    <a:pt x="41731" y="10842"/>
                    <a:pt x="38061" y="5405"/>
                    <a:pt x="32691" y="4437"/>
                  </a:cubicBezTo>
                  <a:cubicBezTo>
                    <a:pt x="33125" y="4037"/>
                    <a:pt x="33558" y="3603"/>
                    <a:pt x="33992" y="3203"/>
                  </a:cubicBezTo>
                  <a:cubicBezTo>
                    <a:pt x="30392" y="1916"/>
                    <a:pt x="26910" y="1445"/>
                    <a:pt x="23400" y="1445"/>
                  </a:cubicBezTo>
                  <a:cubicBezTo>
                    <a:pt x="20176" y="1445"/>
                    <a:pt x="16929" y="1842"/>
                    <a:pt x="13544" y="2369"/>
                  </a:cubicBezTo>
                  <a:cubicBezTo>
                    <a:pt x="13744" y="1602"/>
                    <a:pt x="13944" y="768"/>
                    <a:pt x="1414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5"/>
            <p:cNvSpPr/>
            <p:nvPr/>
          </p:nvSpPr>
          <p:spPr>
            <a:xfrm>
              <a:off x="2857200" y="2726550"/>
              <a:ext cx="2475125" cy="1160775"/>
            </a:xfrm>
            <a:custGeom>
              <a:rect b="b" l="l" r="r" t="t"/>
              <a:pathLst>
                <a:path extrusionOk="0" h="46431" w="99005">
                  <a:moveTo>
                    <a:pt x="71852" y="32558"/>
                  </a:moveTo>
                  <a:cubicBezTo>
                    <a:pt x="71766" y="32691"/>
                    <a:pt x="71689" y="32828"/>
                    <a:pt x="71620" y="32968"/>
                  </a:cubicBezTo>
                  <a:lnTo>
                    <a:pt x="71620" y="32968"/>
                  </a:lnTo>
                  <a:cubicBezTo>
                    <a:pt x="71701" y="32834"/>
                    <a:pt x="71779" y="32698"/>
                    <a:pt x="71852" y="32558"/>
                  </a:cubicBezTo>
                  <a:close/>
                  <a:moveTo>
                    <a:pt x="1535" y="1"/>
                  </a:moveTo>
                  <a:cubicBezTo>
                    <a:pt x="868" y="1369"/>
                    <a:pt x="435" y="2803"/>
                    <a:pt x="368" y="4204"/>
                  </a:cubicBezTo>
                  <a:cubicBezTo>
                    <a:pt x="1" y="11109"/>
                    <a:pt x="4371" y="19648"/>
                    <a:pt x="9875" y="23618"/>
                  </a:cubicBezTo>
                  <a:cubicBezTo>
                    <a:pt x="13280" y="26064"/>
                    <a:pt x="17478" y="27328"/>
                    <a:pt x="21673" y="27328"/>
                  </a:cubicBezTo>
                  <a:cubicBezTo>
                    <a:pt x="24628" y="27328"/>
                    <a:pt x="27582" y="26701"/>
                    <a:pt x="30256" y="25419"/>
                  </a:cubicBezTo>
                  <a:cubicBezTo>
                    <a:pt x="32797" y="24180"/>
                    <a:pt x="35460" y="22336"/>
                    <a:pt x="38157" y="22336"/>
                  </a:cubicBezTo>
                  <a:cubicBezTo>
                    <a:pt x="38292" y="22336"/>
                    <a:pt x="38427" y="22341"/>
                    <a:pt x="38562" y="22350"/>
                  </a:cubicBezTo>
                  <a:cubicBezTo>
                    <a:pt x="44166" y="26286"/>
                    <a:pt x="48502" y="31557"/>
                    <a:pt x="52972" y="36661"/>
                  </a:cubicBezTo>
                  <a:cubicBezTo>
                    <a:pt x="55874" y="39963"/>
                    <a:pt x="59110" y="42998"/>
                    <a:pt x="63179" y="44733"/>
                  </a:cubicBezTo>
                  <a:cubicBezTo>
                    <a:pt x="65985" y="45932"/>
                    <a:pt x="69037" y="46430"/>
                    <a:pt x="72099" y="46430"/>
                  </a:cubicBezTo>
                  <a:cubicBezTo>
                    <a:pt x="73807" y="46430"/>
                    <a:pt x="75517" y="46275"/>
                    <a:pt x="77189" y="46001"/>
                  </a:cubicBezTo>
                  <a:cubicBezTo>
                    <a:pt x="81893" y="45233"/>
                    <a:pt x="86429" y="43599"/>
                    <a:pt x="90899" y="41998"/>
                  </a:cubicBezTo>
                  <a:cubicBezTo>
                    <a:pt x="92967" y="41230"/>
                    <a:pt x="95102" y="40430"/>
                    <a:pt x="96737" y="38962"/>
                  </a:cubicBezTo>
                  <a:cubicBezTo>
                    <a:pt x="97971" y="37895"/>
                    <a:pt x="98838" y="36360"/>
                    <a:pt x="99005" y="34792"/>
                  </a:cubicBezTo>
                  <a:lnTo>
                    <a:pt x="99005" y="34792"/>
                  </a:lnTo>
                  <a:cubicBezTo>
                    <a:pt x="94735" y="38562"/>
                    <a:pt x="88898" y="40597"/>
                    <a:pt x="83194" y="41364"/>
                  </a:cubicBezTo>
                  <a:cubicBezTo>
                    <a:pt x="82121" y="41507"/>
                    <a:pt x="81018" y="41607"/>
                    <a:pt x="79925" y="41607"/>
                  </a:cubicBezTo>
                  <a:cubicBezTo>
                    <a:pt x="77960" y="41607"/>
                    <a:pt x="76026" y="41283"/>
                    <a:pt x="74354" y="40296"/>
                  </a:cubicBezTo>
                  <a:cubicBezTo>
                    <a:pt x="71890" y="38843"/>
                    <a:pt x="70383" y="35474"/>
                    <a:pt x="71620" y="32968"/>
                  </a:cubicBezTo>
                  <a:lnTo>
                    <a:pt x="71620" y="32968"/>
                  </a:lnTo>
                  <a:cubicBezTo>
                    <a:pt x="69954" y="35708"/>
                    <a:pt x="66743" y="37136"/>
                    <a:pt x="63522" y="37136"/>
                  </a:cubicBezTo>
                  <a:cubicBezTo>
                    <a:pt x="61355" y="37136"/>
                    <a:pt x="59183" y="36489"/>
                    <a:pt x="57475" y="35159"/>
                  </a:cubicBezTo>
                  <a:cubicBezTo>
                    <a:pt x="53072" y="31757"/>
                    <a:pt x="52038" y="25052"/>
                    <a:pt x="54507" y="20082"/>
                  </a:cubicBezTo>
                  <a:lnTo>
                    <a:pt x="54507" y="20082"/>
                  </a:lnTo>
                  <a:cubicBezTo>
                    <a:pt x="53456" y="22023"/>
                    <a:pt x="51233" y="23042"/>
                    <a:pt x="49004" y="23042"/>
                  </a:cubicBezTo>
                  <a:cubicBezTo>
                    <a:pt x="47977" y="23042"/>
                    <a:pt x="46949" y="22826"/>
                    <a:pt x="46034" y="22384"/>
                  </a:cubicBezTo>
                  <a:cubicBezTo>
                    <a:pt x="43098" y="21016"/>
                    <a:pt x="41264" y="17947"/>
                    <a:pt x="40563" y="14778"/>
                  </a:cubicBezTo>
                  <a:cubicBezTo>
                    <a:pt x="39896" y="11609"/>
                    <a:pt x="40163" y="8340"/>
                    <a:pt x="40463" y="5105"/>
                  </a:cubicBezTo>
                  <a:lnTo>
                    <a:pt x="40463" y="5105"/>
                  </a:lnTo>
                  <a:cubicBezTo>
                    <a:pt x="38562" y="5638"/>
                    <a:pt x="37594" y="8173"/>
                    <a:pt x="38629" y="9808"/>
                  </a:cubicBezTo>
                  <a:cubicBezTo>
                    <a:pt x="37795" y="9875"/>
                    <a:pt x="36927" y="9908"/>
                    <a:pt x="36060" y="9975"/>
                  </a:cubicBezTo>
                  <a:cubicBezTo>
                    <a:pt x="37328" y="12843"/>
                    <a:pt x="35827" y="16379"/>
                    <a:pt x="33291" y="18181"/>
                  </a:cubicBezTo>
                  <a:cubicBezTo>
                    <a:pt x="30959" y="19846"/>
                    <a:pt x="28023" y="20330"/>
                    <a:pt x="25180" y="20330"/>
                  </a:cubicBezTo>
                  <a:cubicBezTo>
                    <a:pt x="24891" y="20330"/>
                    <a:pt x="24604" y="20325"/>
                    <a:pt x="24318" y="20315"/>
                  </a:cubicBezTo>
                  <a:cubicBezTo>
                    <a:pt x="16680" y="20015"/>
                    <a:pt x="8941" y="16513"/>
                    <a:pt x="4671" y="10175"/>
                  </a:cubicBezTo>
                  <a:cubicBezTo>
                    <a:pt x="2670" y="7206"/>
                    <a:pt x="1569" y="3604"/>
                    <a:pt x="15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5"/>
            <p:cNvSpPr/>
            <p:nvPr/>
          </p:nvSpPr>
          <p:spPr>
            <a:xfrm>
              <a:off x="2529475" y="2652500"/>
              <a:ext cx="418650" cy="422425"/>
            </a:xfrm>
            <a:custGeom>
              <a:rect b="b" l="l" r="r" t="t"/>
              <a:pathLst>
                <a:path extrusionOk="0" h="16897" w="16746">
                  <a:moveTo>
                    <a:pt x="8169" y="0"/>
                  </a:moveTo>
                  <a:cubicBezTo>
                    <a:pt x="6553" y="0"/>
                    <a:pt x="4987" y="391"/>
                    <a:pt x="3837" y="1228"/>
                  </a:cubicBezTo>
                  <a:cubicBezTo>
                    <a:pt x="968" y="3263"/>
                    <a:pt x="1" y="7399"/>
                    <a:pt x="1235" y="10668"/>
                  </a:cubicBezTo>
                  <a:cubicBezTo>
                    <a:pt x="2502" y="13937"/>
                    <a:pt x="5738" y="16272"/>
                    <a:pt x="9207" y="16806"/>
                  </a:cubicBezTo>
                  <a:cubicBezTo>
                    <a:pt x="9604" y="16863"/>
                    <a:pt x="10008" y="16896"/>
                    <a:pt x="10411" y="16896"/>
                  </a:cubicBezTo>
                  <a:cubicBezTo>
                    <a:pt x="11194" y="16896"/>
                    <a:pt x="11972" y="16770"/>
                    <a:pt x="12676" y="16439"/>
                  </a:cubicBezTo>
                  <a:cubicBezTo>
                    <a:pt x="14211" y="15739"/>
                    <a:pt x="15145" y="14171"/>
                    <a:pt x="15645" y="12570"/>
                  </a:cubicBezTo>
                  <a:cubicBezTo>
                    <a:pt x="16679" y="9468"/>
                    <a:pt x="16746" y="4364"/>
                    <a:pt x="14077" y="1996"/>
                  </a:cubicBezTo>
                  <a:cubicBezTo>
                    <a:pt x="12621" y="712"/>
                    <a:pt x="10350" y="0"/>
                    <a:pt x="8169"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5"/>
            <p:cNvSpPr/>
            <p:nvPr/>
          </p:nvSpPr>
          <p:spPr>
            <a:xfrm>
              <a:off x="2671250" y="2738650"/>
              <a:ext cx="406150" cy="423375"/>
            </a:xfrm>
            <a:custGeom>
              <a:rect b="b" l="l" r="r" t="t"/>
              <a:pathLst>
                <a:path extrusionOk="0" h="16935" w="16246">
                  <a:moveTo>
                    <a:pt x="9115" y="1"/>
                  </a:moveTo>
                  <a:cubicBezTo>
                    <a:pt x="8840" y="1"/>
                    <a:pt x="8521" y="220"/>
                    <a:pt x="8406" y="518"/>
                  </a:cubicBezTo>
                  <a:cubicBezTo>
                    <a:pt x="8273" y="918"/>
                    <a:pt x="8440" y="1385"/>
                    <a:pt x="8573" y="1785"/>
                  </a:cubicBezTo>
                  <a:cubicBezTo>
                    <a:pt x="8673" y="2219"/>
                    <a:pt x="8740" y="2719"/>
                    <a:pt x="8473" y="3053"/>
                  </a:cubicBezTo>
                  <a:cubicBezTo>
                    <a:pt x="6839" y="3053"/>
                    <a:pt x="5171" y="3220"/>
                    <a:pt x="3703" y="3887"/>
                  </a:cubicBezTo>
                  <a:cubicBezTo>
                    <a:pt x="2235" y="4554"/>
                    <a:pt x="934" y="5788"/>
                    <a:pt x="501" y="7356"/>
                  </a:cubicBezTo>
                  <a:cubicBezTo>
                    <a:pt x="0" y="9191"/>
                    <a:pt x="734" y="11192"/>
                    <a:pt x="1868" y="12726"/>
                  </a:cubicBezTo>
                  <a:cubicBezTo>
                    <a:pt x="3303" y="14661"/>
                    <a:pt x="5404" y="16095"/>
                    <a:pt x="7773" y="16663"/>
                  </a:cubicBezTo>
                  <a:cubicBezTo>
                    <a:pt x="8509" y="16832"/>
                    <a:pt x="9381" y="16935"/>
                    <a:pt x="10277" y="16935"/>
                  </a:cubicBezTo>
                  <a:cubicBezTo>
                    <a:pt x="11858" y="16935"/>
                    <a:pt x="13516" y="16613"/>
                    <a:pt x="14644" y="15762"/>
                  </a:cubicBezTo>
                  <a:cubicBezTo>
                    <a:pt x="16245" y="14528"/>
                    <a:pt x="16245" y="11325"/>
                    <a:pt x="16045" y="9557"/>
                  </a:cubicBezTo>
                  <a:cubicBezTo>
                    <a:pt x="15878" y="7623"/>
                    <a:pt x="14911" y="5655"/>
                    <a:pt x="13210" y="4754"/>
                  </a:cubicBezTo>
                  <a:cubicBezTo>
                    <a:pt x="12376" y="4287"/>
                    <a:pt x="11442" y="4120"/>
                    <a:pt x="10608" y="3653"/>
                  </a:cubicBezTo>
                  <a:cubicBezTo>
                    <a:pt x="9774" y="3186"/>
                    <a:pt x="9073" y="2252"/>
                    <a:pt x="9340" y="1352"/>
                  </a:cubicBezTo>
                  <a:cubicBezTo>
                    <a:pt x="9440" y="951"/>
                    <a:pt x="9707" y="484"/>
                    <a:pt x="9440" y="151"/>
                  </a:cubicBezTo>
                  <a:cubicBezTo>
                    <a:pt x="9357" y="46"/>
                    <a:pt x="9241" y="1"/>
                    <a:pt x="911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5"/>
            <p:cNvSpPr/>
            <p:nvPr/>
          </p:nvSpPr>
          <p:spPr>
            <a:xfrm>
              <a:off x="2541975" y="2673900"/>
              <a:ext cx="217825" cy="322575"/>
            </a:xfrm>
            <a:custGeom>
              <a:rect b="b" l="l" r="r" t="t"/>
              <a:pathLst>
                <a:path extrusionOk="0" h="12903" w="8713">
                  <a:moveTo>
                    <a:pt x="5256" y="0"/>
                  </a:moveTo>
                  <a:cubicBezTo>
                    <a:pt x="4187" y="0"/>
                    <a:pt x="3159" y="547"/>
                    <a:pt x="2369" y="1273"/>
                  </a:cubicBezTo>
                  <a:cubicBezTo>
                    <a:pt x="1535" y="2040"/>
                    <a:pt x="935" y="3008"/>
                    <a:pt x="335" y="3975"/>
                  </a:cubicBezTo>
                  <a:cubicBezTo>
                    <a:pt x="168" y="4242"/>
                    <a:pt x="1" y="4575"/>
                    <a:pt x="101" y="4876"/>
                  </a:cubicBezTo>
                  <a:cubicBezTo>
                    <a:pt x="201" y="5209"/>
                    <a:pt x="568" y="5343"/>
                    <a:pt x="868" y="5476"/>
                  </a:cubicBezTo>
                  <a:cubicBezTo>
                    <a:pt x="3237" y="6410"/>
                    <a:pt x="5005" y="8645"/>
                    <a:pt x="5438" y="11180"/>
                  </a:cubicBezTo>
                  <a:cubicBezTo>
                    <a:pt x="5642" y="12412"/>
                    <a:pt x="6171" y="12902"/>
                    <a:pt x="6716" y="12902"/>
                  </a:cubicBezTo>
                  <a:cubicBezTo>
                    <a:pt x="7690" y="12902"/>
                    <a:pt x="8713" y="11336"/>
                    <a:pt x="8007" y="9646"/>
                  </a:cubicBezTo>
                  <a:cubicBezTo>
                    <a:pt x="7766" y="9104"/>
                    <a:pt x="4261" y="3639"/>
                    <a:pt x="2994" y="3639"/>
                  </a:cubicBezTo>
                  <a:cubicBezTo>
                    <a:pt x="2858" y="3639"/>
                    <a:pt x="2748" y="3702"/>
                    <a:pt x="2671" y="3839"/>
                  </a:cubicBezTo>
                  <a:lnTo>
                    <a:pt x="2671" y="3839"/>
                  </a:lnTo>
                  <a:cubicBezTo>
                    <a:pt x="3438" y="2472"/>
                    <a:pt x="4371" y="1172"/>
                    <a:pt x="5438" y="5"/>
                  </a:cubicBezTo>
                  <a:cubicBezTo>
                    <a:pt x="5377" y="2"/>
                    <a:pt x="5317" y="0"/>
                    <a:pt x="525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5"/>
            <p:cNvSpPr/>
            <p:nvPr/>
          </p:nvSpPr>
          <p:spPr>
            <a:xfrm>
              <a:off x="2396050" y="2799150"/>
              <a:ext cx="315250" cy="283275"/>
            </a:xfrm>
            <a:custGeom>
              <a:rect b="b" l="l" r="r" t="t"/>
              <a:pathLst>
                <a:path extrusionOk="0" h="11331" w="12610">
                  <a:moveTo>
                    <a:pt x="5886" y="0"/>
                  </a:moveTo>
                  <a:cubicBezTo>
                    <a:pt x="4877" y="0"/>
                    <a:pt x="3892" y="286"/>
                    <a:pt x="3069" y="933"/>
                  </a:cubicBezTo>
                  <a:cubicBezTo>
                    <a:pt x="768" y="2768"/>
                    <a:pt x="0" y="6737"/>
                    <a:pt x="1802" y="9005"/>
                  </a:cubicBezTo>
                  <a:cubicBezTo>
                    <a:pt x="2922" y="10442"/>
                    <a:pt x="5059" y="11331"/>
                    <a:pt x="7069" y="11331"/>
                  </a:cubicBezTo>
                  <a:cubicBezTo>
                    <a:pt x="8232" y="11331"/>
                    <a:pt x="9352" y="11033"/>
                    <a:pt x="10208" y="10373"/>
                  </a:cubicBezTo>
                  <a:cubicBezTo>
                    <a:pt x="12509" y="8538"/>
                    <a:pt x="12609" y="4702"/>
                    <a:pt x="10842" y="2434"/>
                  </a:cubicBezTo>
                  <a:cubicBezTo>
                    <a:pt x="9675" y="965"/>
                    <a:pt x="7740" y="0"/>
                    <a:pt x="588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5"/>
            <p:cNvSpPr/>
            <p:nvPr/>
          </p:nvSpPr>
          <p:spPr>
            <a:xfrm>
              <a:off x="2416075" y="2820725"/>
              <a:ext cx="236025" cy="211675"/>
            </a:xfrm>
            <a:custGeom>
              <a:rect b="b" l="l" r="r" t="t"/>
              <a:pathLst>
                <a:path extrusionOk="0" h="8467" w="9441">
                  <a:moveTo>
                    <a:pt x="4450" y="1"/>
                  </a:moveTo>
                  <a:cubicBezTo>
                    <a:pt x="3692" y="1"/>
                    <a:pt x="2952" y="217"/>
                    <a:pt x="2335" y="704"/>
                  </a:cubicBezTo>
                  <a:cubicBezTo>
                    <a:pt x="600" y="2071"/>
                    <a:pt x="0" y="5040"/>
                    <a:pt x="1334" y="6741"/>
                  </a:cubicBezTo>
                  <a:cubicBezTo>
                    <a:pt x="2201" y="7798"/>
                    <a:pt x="3804" y="8467"/>
                    <a:pt x="5304" y="8467"/>
                  </a:cubicBezTo>
                  <a:cubicBezTo>
                    <a:pt x="6171" y="8467"/>
                    <a:pt x="7003" y="8243"/>
                    <a:pt x="7639" y="7742"/>
                  </a:cubicBezTo>
                  <a:cubicBezTo>
                    <a:pt x="9373" y="6375"/>
                    <a:pt x="9440" y="3506"/>
                    <a:pt x="8106" y="1805"/>
                  </a:cubicBezTo>
                  <a:cubicBezTo>
                    <a:pt x="7246" y="709"/>
                    <a:pt x="5820" y="1"/>
                    <a:pt x="445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5"/>
            <p:cNvSpPr/>
            <p:nvPr/>
          </p:nvSpPr>
          <p:spPr>
            <a:xfrm>
              <a:off x="2652900" y="2840525"/>
              <a:ext cx="391125" cy="360700"/>
            </a:xfrm>
            <a:custGeom>
              <a:rect b="b" l="l" r="r" t="t"/>
              <a:pathLst>
                <a:path extrusionOk="0" h="14428" w="15645">
                  <a:moveTo>
                    <a:pt x="7655" y="1"/>
                  </a:moveTo>
                  <a:cubicBezTo>
                    <a:pt x="7022" y="1"/>
                    <a:pt x="6388" y="110"/>
                    <a:pt x="5771" y="345"/>
                  </a:cubicBezTo>
                  <a:cubicBezTo>
                    <a:pt x="2335" y="1646"/>
                    <a:pt x="0" y="6050"/>
                    <a:pt x="1268" y="9385"/>
                  </a:cubicBezTo>
                  <a:cubicBezTo>
                    <a:pt x="2310" y="12154"/>
                    <a:pt x="5695" y="14427"/>
                    <a:pt x="8775" y="14427"/>
                  </a:cubicBezTo>
                  <a:cubicBezTo>
                    <a:pt x="9443" y="14427"/>
                    <a:pt x="10096" y="14320"/>
                    <a:pt x="10708" y="14089"/>
                  </a:cubicBezTo>
                  <a:cubicBezTo>
                    <a:pt x="14111" y="12788"/>
                    <a:pt x="15645" y="8284"/>
                    <a:pt x="14377" y="4949"/>
                  </a:cubicBezTo>
                  <a:cubicBezTo>
                    <a:pt x="13340" y="2218"/>
                    <a:pt x="10513" y="1"/>
                    <a:pt x="765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5"/>
            <p:cNvSpPr/>
            <p:nvPr/>
          </p:nvSpPr>
          <p:spPr>
            <a:xfrm>
              <a:off x="2682925" y="2862200"/>
              <a:ext cx="287725" cy="264350"/>
            </a:xfrm>
            <a:custGeom>
              <a:rect b="b" l="l" r="r" t="t"/>
              <a:pathLst>
                <a:path extrusionOk="0" h="10574" w="11509">
                  <a:moveTo>
                    <a:pt x="5640" y="1"/>
                  </a:moveTo>
                  <a:cubicBezTo>
                    <a:pt x="5180" y="1"/>
                    <a:pt x="4719" y="78"/>
                    <a:pt x="4270" y="246"/>
                  </a:cubicBezTo>
                  <a:cubicBezTo>
                    <a:pt x="1735" y="1213"/>
                    <a:pt x="0" y="4449"/>
                    <a:pt x="934" y="6884"/>
                  </a:cubicBezTo>
                  <a:cubicBezTo>
                    <a:pt x="1700" y="8908"/>
                    <a:pt x="4194" y="10574"/>
                    <a:pt x="6446" y="10574"/>
                  </a:cubicBezTo>
                  <a:cubicBezTo>
                    <a:pt x="6940" y="10574"/>
                    <a:pt x="7423" y="10494"/>
                    <a:pt x="7873" y="10320"/>
                  </a:cubicBezTo>
                  <a:cubicBezTo>
                    <a:pt x="10374" y="9352"/>
                    <a:pt x="11509" y="6083"/>
                    <a:pt x="10575" y="3615"/>
                  </a:cubicBezTo>
                  <a:cubicBezTo>
                    <a:pt x="9808" y="1617"/>
                    <a:pt x="7739" y="1"/>
                    <a:pt x="564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5"/>
            <p:cNvSpPr/>
            <p:nvPr/>
          </p:nvSpPr>
          <p:spPr>
            <a:xfrm>
              <a:off x="2979900" y="2599800"/>
              <a:ext cx="198400" cy="128725"/>
            </a:xfrm>
            <a:custGeom>
              <a:rect b="b" l="l" r="r" t="t"/>
              <a:pathLst>
                <a:path extrusionOk="0" h="5149" w="7936">
                  <a:moveTo>
                    <a:pt x="7935" y="1"/>
                  </a:moveTo>
                  <a:cubicBezTo>
                    <a:pt x="6001" y="1"/>
                    <a:pt x="4099" y="701"/>
                    <a:pt x="2565" y="1869"/>
                  </a:cubicBezTo>
                  <a:cubicBezTo>
                    <a:pt x="2098" y="2236"/>
                    <a:pt x="1097" y="2969"/>
                    <a:pt x="764" y="3470"/>
                  </a:cubicBezTo>
                  <a:cubicBezTo>
                    <a:pt x="732" y="3533"/>
                    <a:pt x="0" y="5149"/>
                    <a:pt x="254" y="5149"/>
                  </a:cubicBezTo>
                  <a:cubicBezTo>
                    <a:pt x="266" y="5149"/>
                    <a:pt x="280" y="5145"/>
                    <a:pt x="297" y="5138"/>
                  </a:cubicBezTo>
                  <a:cubicBezTo>
                    <a:pt x="3065" y="3837"/>
                    <a:pt x="5667" y="2102"/>
                    <a:pt x="7935"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5"/>
            <p:cNvSpPr/>
            <p:nvPr/>
          </p:nvSpPr>
          <p:spPr>
            <a:xfrm>
              <a:off x="3200325" y="2611900"/>
              <a:ext cx="254000" cy="71275"/>
            </a:xfrm>
            <a:custGeom>
              <a:rect b="b" l="l" r="r" t="t"/>
              <a:pathLst>
                <a:path extrusionOk="0" h="2851" w="10160">
                  <a:moveTo>
                    <a:pt x="5579" y="1"/>
                  </a:moveTo>
                  <a:cubicBezTo>
                    <a:pt x="3293" y="1"/>
                    <a:pt x="965" y="367"/>
                    <a:pt x="419" y="1585"/>
                  </a:cubicBezTo>
                  <a:cubicBezTo>
                    <a:pt x="0" y="2514"/>
                    <a:pt x="526" y="2851"/>
                    <a:pt x="1515" y="2851"/>
                  </a:cubicBezTo>
                  <a:cubicBezTo>
                    <a:pt x="4134" y="2851"/>
                    <a:pt x="10003" y="484"/>
                    <a:pt x="10158" y="484"/>
                  </a:cubicBezTo>
                  <a:cubicBezTo>
                    <a:pt x="10159" y="484"/>
                    <a:pt x="10159" y="484"/>
                    <a:pt x="10160" y="484"/>
                  </a:cubicBezTo>
                  <a:cubicBezTo>
                    <a:pt x="9370" y="256"/>
                    <a:pt x="7489" y="1"/>
                    <a:pt x="5579"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5"/>
            <p:cNvSpPr/>
            <p:nvPr/>
          </p:nvSpPr>
          <p:spPr>
            <a:xfrm>
              <a:off x="3150750" y="2755350"/>
              <a:ext cx="164325" cy="58000"/>
            </a:xfrm>
            <a:custGeom>
              <a:rect b="b" l="l" r="r" t="t"/>
              <a:pathLst>
                <a:path extrusionOk="0" h="2320" w="6573">
                  <a:moveTo>
                    <a:pt x="1528" y="1"/>
                  </a:moveTo>
                  <a:cubicBezTo>
                    <a:pt x="1263" y="1"/>
                    <a:pt x="998" y="17"/>
                    <a:pt x="735" y="50"/>
                  </a:cubicBezTo>
                  <a:lnTo>
                    <a:pt x="634" y="417"/>
                  </a:lnTo>
                  <a:cubicBezTo>
                    <a:pt x="665" y="266"/>
                    <a:pt x="546" y="197"/>
                    <a:pt x="406" y="197"/>
                  </a:cubicBezTo>
                  <a:cubicBezTo>
                    <a:pt x="235" y="197"/>
                    <a:pt x="34" y="300"/>
                    <a:pt x="34" y="483"/>
                  </a:cubicBezTo>
                  <a:cubicBezTo>
                    <a:pt x="1" y="817"/>
                    <a:pt x="334" y="1050"/>
                    <a:pt x="634" y="1184"/>
                  </a:cubicBezTo>
                  <a:cubicBezTo>
                    <a:pt x="2110" y="1935"/>
                    <a:pt x="3738" y="2320"/>
                    <a:pt x="5377" y="2320"/>
                  </a:cubicBezTo>
                  <a:cubicBezTo>
                    <a:pt x="5775" y="2320"/>
                    <a:pt x="6174" y="2297"/>
                    <a:pt x="6572" y="2251"/>
                  </a:cubicBezTo>
                  <a:cubicBezTo>
                    <a:pt x="5315" y="818"/>
                    <a:pt x="3416" y="1"/>
                    <a:pt x="152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5"/>
            <p:cNvSpPr/>
            <p:nvPr/>
          </p:nvSpPr>
          <p:spPr>
            <a:xfrm>
              <a:off x="3522250" y="2655050"/>
              <a:ext cx="233950" cy="65125"/>
            </a:xfrm>
            <a:custGeom>
              <a:rect b="b" l="l" r="r" t="t"/>
              <a:pathLst>
                <a:path extrusionOk="0" h="2605" w="9358">
                  <a:moveTo>
                    <a:pt x="2543" y="1"/>
                  </a:moveTo>
                  <a:cubicBezTo>
                    <a:pt x="1545" y="1"/>
                    <a:pt x="762" y="271"/>
                    <a:pt x="485" y="993"/>
                  </a:cubicBezTo>
                  <a:cubicBezTo>
                    <a:pt x="1" y="2257"/>
                    <a:pt x="1230" y="2605"/>
                    <a:pt x="2917" y="2605"/>
                  </a:cubicBezTo>
                  <a:cubicBezTo>
                    <a:pt x="4984" y="2605"/>
                    <a:pt x="7739" y="2083"/>
                    <a:pt x="8878" y="2083"/>
                  </a:cubicBezTo>
                  <a:cubicBezTo>
                    <a:pt x="9115" y="2083"/>
                    <a:pt x="9282" y="2105"/>
                    <a:pt x="9358" y="2160"/>
                  </a:cubicBezTo>
                  <a:cubicBezTo>
                    <a:pt x="8489" y="1527"/>
                    <a:pt x="4912" y="1"/>
                    <a:pt x="2543"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5"/>
            <p:cNvSpPr/>
            <p:nvPr/>
          </p:nvSpPr>
          <p:spPr>
            <a:xfrm>
              <a:off x="3551050" y="2803275"/>
              <a:ext cx="190150" cy="130950"/>
            </a:xfrm>
            <a:custGeom>
              <a:rect b="b" l="l" r="r" t="t"/>
              <a:pathLst>
                <a:path extrusionOk="0" h="5238" w="7606">
                  <a:moveTo>
                    <a:pt x="167" y="1"/>
                  </a:moveTo>
                  <a:lnTo>
                    <a:pt x="167" y="1"/>
                  </a:lnTo>
                  <a:cubicBezTo>
                    <a:pt x="0" y="635"/>
                    <a:pt x="267" y="968"/>
                    <a:pt x="834" y="1268"/>
                  </a:cubicBezTo>
                  <a:cubicBezTo>
                    <a:pt x="3102" y="2603"/>
                    <a:pt x="5337" y="3937"/>
                    <a:pt x="7606" y="5238"/>
                  </a:cubicBezTo>
                  <a:cubicBezTo>
                    <a:pt x="6405" y="2069"/>
                    <a:pt x="3302" y="434"/>
                    <a:pt x="167"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5"/>
            <p:cNvSpPr/>
            <p:nvPr/>
          </p:nvSpPr>
          <p:spPr>
            <a:xfrm>
              <a:off x="3381750" y="2735725"/>
              <a:ext cx="119275" cy="49725"/>
            </a:xfrm>
            <a:custGeom>
              <a:rect b="b" l="l" r="r" t="t"/>
              <a:pathLst>
                <a:path extrusionOk="0" h="1989" w="4771">
                  <a:moveTo>
                    <a:pt x="1635" y="34"/>
                  </a:moveTo>
                  <a:lnTo>
                    <a:pt x="1695" y="41"/>
                  </a:lnTo>
                  <a:lnTo>
                    <a:pt x="1695" y="41"/>
                  </a:lnTo>
                  <a:cubicBezTo>
                    <a:pt x="1675" y="39"/>
                    <a:pt x="1655" y="36"/>
                    <a:pt x="1635" y="34"/>
                  </a:cubicBezTo>
                  <a:close/>
                  <a:moveTo>
                    <a:pt x="1" y="1"/>
                  </a:moveTo>
                  <a:lnTo>
                    <a:pt x="1" y="1"/>
                  </a:lnTo>
                  <a:cubicBezTo>
                    <a:pt x="555" y="1230"/>
                    <a:pt x="1927" y="1988"/>
                    <a:pt x="3274" y="1988"/>
                  </a:cubicBezTo>
                  <a:cubicBezTo>
                    <a:pt x="3793" y="1988"/>
                    <a:pt x="4307" y="1876"/>
                    <a:pt x="4771" y="1635"/>
                  </a:cubicBezTo>
                  <a:cubicBezTo>
                    <a:pt x="4055" y="860"/>
                    <a:pt x="3074" y="299"/>
                    <a:pt x="2016" y="92"/>
                  </a:cubicBezTo>
                  <a:lnTo>
                    <a:pt x="2016" y="92"/>
                  </a:lnTo>
                  <a:cubicBezTo>
                    <a:pt x="2078" y="95"/>
                    <a:pt x="2140" y="98"/>
                    <a:pt x="2202" y="101"/>
                  </a:cubicBezTo>
                  <a:lnTo>
                    <a:pt x="1695" y="41"/>
                  </a:lnTo>
                  <a:lnTo>
                    <a:pt x="1695" y="41"/>
                  </a:lnTo>
                  <a:cubicBezTo>
                    <a:pt x="1802" y="55"/>
                    <a:pt x="1910" y="72"/>
                    <a:pt x="2016" y="92"/>
                  </a:cubicBezTo>
                  <a:lnTo>
                    <a:pt x="2016" y="92"/>
                  </a:lnTo>
                  <a:cubicBezTo>
                    <a:pt x="1344" y="62"/>
                    <a:pt x="672" y="31"/>
                    <a:pt x="1"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5"/>
            <p:cNvSpPr/>
            <p:nvPr/>
          </p:nvSpPr>
          <p:spPr>
            <a:xfrm>
              <a:off x="3267500" y="2813300"/>
              <a:ext cx="612125" cy="483125"/>
            </a:xfrm>
            <a:custGeom>
              <a:rect b="b" l="l" r="r" t="t"/>
              <a:pathLst>
                <a:path extrusionOk="0" h="19325" w="24485">
                  <a:moveTo>
                    <a:pt x="24485" y="0"/>
                  </a:moveTo>
                  <a:lnTo>
                    <a:pt x="24485" y="0"/>
                  </a:lnTo>
                  <a:cubicBezTo>
                    <a:pt x="20048" y="3236"/>
                    <a:pt x="15612" y="6505"/>
                    <a:pt x="11609" y="10274"/>
                  </a:cubicBezTo>
                  <a:cubicBezTo>
                    <a:pt x="9241" y="12476"/>
                    <a:pt x="6839" y="14944"/>
                    <a:pt x="3670" y="15511"/>
                  </a:cubicBezTo>
                  <a:cubicBezTo>
                    <a:pt x="2469" y="15745"/>
                    <a:pt x="1168" y="15678"/>
                    <a:pt x="167" y="16345"/>
                  </a:cubicBezTo>
                  <a:cubicBezTo>
                    <a:pt x="1" y="16445"/>
                    <a:pt x="2202" y="18180"/>
                    <a:pt x="2402" y="18313"/>
                  </a:cubicBezTo>
                  <a:cubicBezTo>
                    <a:pt x="3270" y="18814"/>
                    <a:pt x="4337" y="19247"/>
                    <a:pt x="5338" y="19314"/>
                  </a:cubicBezTo>
                  <a:cubicBezTo>
                    <a:pt x="5411" y="19321"/>
                    <a:pt x="5484" y="19324"/>
                    <a:pt x="5557" y="19324"/>
                  </a:cubicBezTo>
                  <a:cubicBezTo>
                    <a:pt x="7259" y="19324"/>
                    <a:pt x="8660" y="17502"/>
                    <a:pt x="9908" y="16479"/>
                  </a:cubicBezTo>
                  <a:cubicBezTo>
                    <a:pt x="13544" y="13510"/>
                    <a:pt x="16879" y="10141"/>
                    <a:pt x="19848" y="6471"/>
                  </a:cubicBezTo>
                  <a:cubicBezTo>
                    <a:pt x="21516" y="4403"/>
                    <a:pt x="23050" y="2235"/>
                    <a:pt x="2448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5"/>
            <p:cNvSpPr/>
            <p:nvPr/>
          </p:nvSpPr>
          <p:spPr>
            <a:xfrm>
              <a:off x="4155650" y="3100925"/>
              <a:ext cx="180975" cy="572175"/>
            </a:xfrm>
            <a:custGeom>
              <a:rect b="b" l="l" r="r" t="t"/>
              <a:pathLst>
                <a:path extrusionOk="0" h="22887" w="7239">
                  <a:moveTo>
                    <a:pt x="2553" y="1"/>
                  </a:moveTo>
                  <a:cubicBezTo>
                    <a:pt x="2514" y="1"/>
                    <a:pt x="2475" y="2"/>
                    <a:pt x="2435" y="3"/>
                  </a:cubicBezTo>
                  <a:cubicBezTo>
                    <a:pt x="534" y="5441"/>
                    <a:pt x="0" y="11745"/>
                    <a:pt x="1835" y="17082"/>
                  </a:cubicBezTo>
                  <a:cubicBezTo>
                    <a:pt x="2569" y="19250"/>
                    <a:pt x="5070" y="22153"/>
                    <a:pt x="7239" y="22886"/>
                  </a:cubicBezTo>
                  <a:cubicBezTo>
                    <a:pt x="5571" y="18416"/>
                    <a:pt x="4570" y="13680"/>
                    <a:pt x="4270" y="8910"/>
                  </a:cubicBezTo>
                  <a:cubicBezTo>
                    <a:pt x="4136" y="6808"/>
                    <a:pt x="4270" y="4773"/>
                    <a:pt x="4403" y="2672"/>
                  </a:cubicBezTo>
                  <a:cubicBezTo>
                    <a:pt x="4468" y="1336"/>
                    <a:pt x="4152" y="1"/>
                    <a:pt x="255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5"/>
            <p:cNvSpPr/>
            <p:nvPr/>
          </p:nvSpPr>
          <p:spPr>
            <a:xfrm>
              <a:off x="4295750" y="3203500"/>
              <a:ext cx="126775" cy="484600"/>
            </a:xfrm>
            <a:custGeom>
              <a:rect b="b" l="l" r="r" t="t"/>
              <a:pathLst>
                <a:path extrusionOk="0" h="19384" w="5071">
                  <a:moveTo>
                    <a:pt x="1520" y="1"/>
                  </a:moveTo>
                  <a:cubicBezTo>
                    <a:pt x="1321" y="1"/>
                    <a:pt x="1074" y="149"/>
                    <a:pt x="767" y="504"/>
                  </a:cubicBezTo>
                  <a:cubicBezTo>
                    <a:pt x="0" y="1404"/>
                    <a:pt x="801" y="4273"/>
                    <a:pt x="867" y="5307"/>
                  </a:cubicBezTo>
                  <a:cubicBezTo>
                    <a:pt x="1034" y="8376"/>
                    <a:pt x="1168" y="11378"/>
                    <a:pt x="1735" y="14380"/>
                  </a:cubicBezTo>
                  <a:cubicBezTo>
                    <a:pt x="1935" y="15448"/>
                    <a:pt x="2168" y="16515"/>
                    <a:pt x="2669" y="17449"/>
                  </a:cubicBezTo>
                  <a:cubicBezTo>
                    <a:pt x="3202" y="18383"/>
                    <a:pt x="4036" y="19184"/>
                    <a:pt x="5070" y="19384"/>
                  </a:cubicBezTo>
                  <a:cubicBezTo>
                    <a:pt x="2735" y="14514"/>
                    <a:pt x="1768" y="8976"/>
                    <a:pt x="2268" y="3572"/>
                  </a:cubicBezTo>
                  <a:cubicBezTo>
                    <a:pt x="2323" y="3053"/>
                    <a:pt x="2423" y="1"/>
                    <a:pt x="1520"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5"/>
            <p:cNvSpPr/>
            <p:nvPr/>
          </p:nvSpPr>
          <p:spPr>
            <a:xfrm>
              <a:off x="4487550" y="3394250"/>
              <a:ext cx="231025" cy="371675"/>
            </a:xfrm>
            <a:custGeom>
              <a:rect b="b" l="l" r="r" t="t"/>
              <a:pathLst>
                <a:path extrusionOk="0" h="14867" w="9241">
                  <a:moveTo>
                    <a:pt x="8389" y="0"/>
                  </a:moveTo>
                  <a:cubicBezTo>
                    <a:pt x="8351" y="0"/>
                    <a:pt x="8312" y="4"/>
                    <a:pt x="8273" y="12"/>
                  </a:cubicBezTo>
                  <a:cubicBezTo>
                    <a:pt x="7739" y="112"/>
                    <a:pt x="7539" y="746"/>
                    <a:pt x="7439" y="1280"/>
                  </a:cubicBezTo>
                  <a:cubicBezTo>
                    <a:pt x="6538" y="5316"/>
                    <a:pt x="3736" y="8885"/>
                    <a:pt x="0" y="10720"/>
                  </a:cubicBezTo>
                  <a:lnTo>
                    <a:pt x="701" y="11720"/>
                  </a:lnTo>
                  <a:cubicBezTo>
                    <a:pt x="1511" y="13621"/>
                    <a:pt x="3564" y="14866"/>
                    <a:pt x="5601" y="14866"/>
                  </a:cubicBezTo>
                  <a:cubicBezTo>
                    <a:pt x="5995" y="14866"/>
                    <a:pt x="6388" y="14820"/>
                    <a:pt x="6772" y="14723"/>
                  </a:cubicBezTo>
                  <a:cubicBezTo>
                    <a:pt x="7172" y="14623"/>
                    <a:pt x="7606" y="14422"/>
                    <a:pt x="7806" y="14055"/>
                  </a:cubicBezTo>
                  <a:cubicBezTo>
                    <a:pt x="8039" y="13622"/>
                    <a:pt x="7839" y="13088"/>
                    <a:pt x="7672" y="12621"/>
                  </a:cubicBezTo>
                  <a:cubicBezTo>
                    <a:pt x="6605" y="9285"/>
                    <a:pt x="6972" y="5549"/>
                    <a:pt x="8673" y="2514"/>
                  </a:cubicBezTo>
                  <a:cubicBezTo>
                    <a:pt x="8940" y="2047"/>
                    <a:pt x="9240" y="1546"/>
                    <a:pt x="9240" y="1013"/>
                  </a:cubicBezTo>
                  <a:cubicBezTo>
                    <a:pt x="9240" y="521"/>
                    <a:pt x="8843" y="0"/>
                    <a:pt x="8389"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5"/>
            <p:cNvSpPr/>
            <p:nvPr/>
          </p:nvSpPr>
          <p:spPr>
            <a:xfrm>
              <a:off x="3902125" y="2980975"/>
              <a:ext cx="251875" cy="267700"/>
            </a:xfrm>
            <a:custGeom>
              <a:rect b="b" l="l" r="r" t="t"/>
              <a:pathLst>
                <a:path extrusionOk="0" h="10708" w="10075">
                  <a:moveTo>
                    <a:pt x="2655" y="1"/>
                  </a:moveTo>
                  <a:cubicBezTo>
                    <a:pt x="2430" y="1"/>
                    <a:pt x="2222" y="42"/>
                    <a:pt x="2035" y="131"/>
                  </a:cubicBezTo>
                  <a:cubicBezTo>
                    <a:pt x="0" y="1132"/>
                    <a:pt x="1335" y="5535"/>
                    <a:pt x="2169" y="6903"/>
                  </a:cubicBezTo>
                  <a:cubicBezTo>
                    <a:pt x="3203" y="8737"/>
                    <a:pt x="5004" y="10105"/>
                    <a:pt x="7039" y="10605"/>
                  </a:cubicBezTo>
                  <a:cubicBezTo>
                    <a:pt x="7244" y="10661"/>
                    <a:pt x="7471" y="10707"/>
                    <a:pt x="7689" y="10707"/>
                  </a:cubicBezTo>
                  <a:cubicBezTo>
                    <a:pt x="7860" y="10707"/>
                    <a:pt x="8026" y="10679"/>
                    <a:pt x="8173" y="10605"/>
                  </a:cubicBezTo>
                  <a:cubicBezTo>
                    <a:pt x="8607" y="10372"/>
                    <a:pt x="8773" y="9872"/>
                    <a:pt x="8907" y="9438"/>
                  </a:cubicBezTo>
                  <a:cubicBezTo>
                    <a:pt x="9207" y="8371"/>
                    <a:pt x="9541" y="7303"/>
                    <a:pt x="9841" y="6236"/>
                  </a:cubicBezTo>
                  <a:cubicBezTo>
                    <a:pt x="9941" y="5835"/>
                    <a:pt x="10074" y="5435"/>
                    <a:pt x="9974" y="5035"/>
                  </a:cubicBezTo>
                  <a:cubicBezTo>
                    <a:pt x="9841" y="4568"/>
                    <a:pt x="9441" y="4268"/>
                    <a:pt x="9040" y="3967"/>
                  </a:cubicBezTo>
                  <a:cubicBezTo>
                    <a:pt x="7844" y="3070"/>
                    <a:pt x="4610" y="1"/>
                    <a:pt x="2655"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5"/>
            <p:cNvSpPr/>
            <p:nvPr/>
          </p:nvSpPr>
          <p:spPr>
            <a:xfrm>
              <a:off x="4394150" y="3289950"/>
              <a:ext cx="240200" cy="295100"/>
            </a:xfrm>
            <a:custGeom>
              <a:rect b="b" l="l" r="r" t="t"/>
              <a:pathLst>
                <a:path extrusionOk="0" h="11804" w="9608">
                  <a:moveTo>
                    <a:pt x="2374" y="0"/>
                  </a:moveTo>
                  <a:cubicBezTo>
                    <a:pt x="1873" y="0"/>
                    <a:pt x="1421" y="186"/>
                    <a:pt x="1068" y="682"/>
                  </a:cubicBezTo>
                  <a:cubicBezTo>
                    <a:pt x="0" y="2216"/>
                    <a:pt x="567" y="6286"/>
                    <a:pt x="601" y="8087"/>
                  </a:cubicBezTo>
                  <a:cubicBezTo>
                    <a:pt x="634" y="9421"/>
                    <a:pt x="834" y="10989"/>
                    <a:pt x="2035" y="11589"/>
                  </a:cubicBezTo>
                  <a:cubicBezTo>
                    <a:pt x="2333" y="11738"/>
                    <a:pt x="2643" y="11803"/>
                    <a:pt x="2956" y="11803"/>
                  </a:cubicBezTo>
                  <a:cubicBezTo>
                    <a:pt x="3906" y="11803"/>
                    <a:pt x="4885" y="11207"/>
                    <a:pt x="5638" y="10555"/>
                  </a:cubicBezTo>
                  <a:cubicBezTo>
                    <a:pt x="6738" y="9621"/>
                    <a:pt x="7739" y="8554"/>
                    <a:pt x="8573" y="7386"/>
                  </a:cubicBezTo>
                  <a:cubicBezTo>
                    <a:pt x="9107" y="6652"/>
                    <a:pt x="9607" y="5819"/>
                    <a:pt x="9574" y="4885"/>
                  </a:cubicBezTo>
                  <a:cubicBezTo>
                    <a:pt x="9540" y="4017"/>
                    <a:pt x="9007" y="3217"/>
                    <a:pt x="8306" y="2683"/>
                  </a:cubicBezTo>
                  <a:cubicBezTo>
                    <a:pt x="7639" y="2116"/>
                    <a:pt x="6805" y="1782"/>
                    <a:pt x="6004" y="1449"/>
                  </a:cubicBezTo>
                  <a:cubicBezTo>
                    <a:pt x="4935" y="984"/>
                    <a:pt x="3525" y="0"/>
                    <a:pt x="237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5"/>
            <p:cNvSpPr/>
            <p:nvPr/>
          </p:nvSpPr>
          <p:spPr>
            <a:xfrm>
              <a:off x="4736050" y="3478275"/>
              <a:ext cx="417000" cy="216925"/>
            </a:xfrm>
            <a:custGeom>
              <a:rect b="b" l="l" r="r" t="t"/>
              <a:pathLst>
                <a:path extrusionOk="0" h="8677" w="16680">
                  <a:moveTo>
                    <a:pt x="1708" y="0"/>
                  </a:moveTo>
                  <a:cubicBezTo>
                    <a:pt x="344" y="0"/>
                    <a:pt x="129" y="2294"/>
                    <a:pt x="34" y="3656"/>
                  </a:cubicBezTo>
                  <a:cubicBezTo>
                    <a:pt x="1" y="4757"/>
                    <a:pt x="234" y="5891"/>
                    <a:pt x="935" y="6692"/>
                  </a:cubicBezTo>
                  <a:cubicBezTo>
                    <a:pt x="1802" y="7692"/>
                    <a:pt x="3203" y="8059"/>
                    <a:pt x="4504" y="8293"/>
                  </a:cubicBezTo>
                  <a:cubicBezTo>
                    <a:pt x="6090" y="8549"/>
                    <a:pt x="7696" y="8676"/>
                    <a:pt x="9301" y="8676"/>
                  </a:cubicBezTo>
                  <a:cubicBezTo>
                    <a:pt x="11241" y="8676"/>
                    <a:pt x="13180" y="8491"/>
                    <a:pt x="15078" y="8126"/>
                  </a:cubicBezTo>
                  <a:cubicBezTo>
                    <a:pt x="15779" y="7959"/>
                    <a:pt x="16679" y="7592"/>
                    <a:pt x="16612" y="6858"/>
                  </a:cubicBezTo>
                  <a:cubicBezTo>
                    <a:pt x="16546" y="6024"/>
                    <a:pt x="15445" y="5858"/>
                    <a:pt x="14644" y="5858"/>
                  </a:cubicBezTo>
                  <a:cubicBezTo>
                    <a:pt x="12276" y="5791"/>
                    <a:pt x="10008" y="4990"/>
                    <a:pt x="7873" y="3956"/>
                  </a:cubicBezTo>
                  <a:cubicBezTo>
                    <a:pt x="6805" y="3423"/>
                    <a:pt x="5771" y="2822"/>
                    <a:pt x="4771" y="2155"/>
                  </a:cubicBezTo>
                  <a:cubicBezTo>
                    <a:pt x="4104" y="1721"/>
                    <a:pt x="2669" y="120"/>
                    <a:pt x="1935" y="20"/>
                  </a:cubicBezTo>
                  <a:cubicBezTo>
                    <a:pt x="1856" y="7"/>
                    <a:pt x="1780" y="0"/>
                    <a:pt x="1708"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5"/>
            <p:cNvSpPr/>
            <p:nvPr/>
          </p:nvSpPr>
          <p:spPr>
            <a:xfrm>
              <a:off x="3044850" y="1946050"/>
              <a:ext cx="161800" cy="469475"/>
            </a:xfrm>
            <a:custGeom>
              <a:rect b="b" l="l" r="r" t="t"/>
              <a:pathLst>
                <a:path extrusionOk="0" h="18779" w="6472">
                  <a:moveTo>
                    <a:pt x="724" y="0"/>
                  </a:moveTo>
                  <a:cubicBezTo>
                    <a:pt x="291" y="0"/>
                    <a:pt x="0" y="465"/>
                    <a:pt x="234" y="1633"/>
                  </a:cubicBezTo>
                  <a:cubicBezTo>
                    <a:pt x="1268" y="6970"/>
                    <a:pt x="3203" y="12274"/>
                    <a:pt x="4670" y="17511"/>
                  </a:cubicBezTo>
                  <a:cubicBezTo>
                    <a:pt x="4770" y="17845"/>
                    <a:pt x="4870" y="18178"/>
                    <a:pt x="5104" y="18445"/>
                  </a:cubicBezTo>
                  <a:cubicBezTo>
                    <a:pt x="5273" y="18638"/>
                    <a:pt x="5529" y="18779"/>
                    <a:pt x="5784" y="18779"/>
                  </a:cubicBezTo>
                  <a:cubicBezTo>
                    <a:pt x="5882" y="18779"/>
                    <a:pt x="5979" y="18758"/>
                    <a:pt x="6071" y="18712"/>
                  </a:cubicBezTo>
                  <a:cubicBezTo>
                    <a:pt x="6472" y="18478"/>
                    <a:pt x="6472" y="17845"/>
                    <a:pt x="6372" y="17378"/>
                  </a:cubicBezTo>
                  <a:cubicBezTo>
                    <a:pt x="5838" y="14409"/>
                    <a:pt x="5137" y="11440"/>
                    <a:pt x="4303" y="8538"/>
                  </a:cubicBezTo>
                  <a:cubicBezTo>
                    <a:pt x="3636" y="6270"/>
                    <a:pt x="2836" y="4102"/>
                    <a:pt x="2302" y="1800"/>
                  </a:cubicBezTo>
                  <a:cubicBezTo>
                    <a:pt x="2077" y="768"/>
                    <a:pt x="1282" y="0"/>
                    <a:pt x="72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5"/>
            <p:cNvSpPr/>
            <p:nvPr/>
          </p:nvSpPr>
          <p:spPr>
            <a:xfrm>
              <a:off x="3839575" y="2803200"/>
              <a:ext cx="2484600" cy="839550"/>
            </a:xfrm>
            <a:custGeom>
              <a:rect b="b" l="l" r="r" t="t"/>
              <a:pathLst>
                <a:path extrusionOk="0" h="33582" w="99384">
                  <a:moveTo>
                    <a:pt x="4658" y="0"/>
                  </a:moveTo>
                  <a:cubicBezTo>
                    <a:pt x="2876" y="0"/>
                    <a:pt x="1307" y="130"/>
                    <a:pt x="1" y="404"/>
                  </a:cubicBezTo>
                  <a:lnTo>
                    <a:pt x="3203" y="4474"/>
                  </a:lnTo>
                  <a:cubicBezTo>
                    <a:pt x="3203" y="4474"/>
                    <a:pt x="30089" y="33582"/>
                    <a:pt x="59885" y="33582"/>
                  </a:cubicBezTo>
                  <a:cubicBezTo>
                    <a:pt x="62742" y="33582"/>
                    <a:pt x="65627" y="33314"/>
                    <a:pt x="68516" y="32727"/>
                  </a:cubicBezTo>
                  <a:cubicBezTo>
                    <a:pt x="99384" y="26491"/>
                    <a:pt x="30172" y="0"/>
                    <a:pt x="4658"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5"/>
            <p:cNvSpPr/>
            <p:nvPr/>
          </p:nvSpPr>
          <p:spPr>
            <a:xfrm>
              <a:off x="3454400" y="2360475"/>
              <a:ext cx="929750" cy="976950"/>
            </a:xfrm>
            <a:custGeom>
              <a:rect b="b" l="l" r="r" t="t"/>
              <a:pathLst>
                <a:path extrusionOk="0" h="39078" w="37190">
                  <a:moveTo>
                    <a:pt x="34421" y="0"/>
                  </a:moveTo>
                  <a:cubicBezTo>
                    <a:pt x="29051" y="3002"/>
                    <a:pt x="3766" y="32523"/>
                    <a:pt x="3766" y="32523"/>
                  </a:cubicBezTo>
                  <a:cubicBezTo>
                    <a:pt x="0" y="35195"/>
                    <a:pt x="85" y="39077"/>
                    <a:pt x="2283" y="39077"/>
                  </a:cubicBezTo>
                  <a:cubicBezTo>
                    <a:pt x="2363" y="39077"/>
                    <a:pt x="2446" y="39072"/>
                    <a:pt x="2532" y="39061"/>
                  </a:cubicBezTo>
                  <a:cubicBezTo>
                    <a:pt x="4967" y="38795"/>
                    <a:pt x="35522" y="4703"/>
                    <a:pt x="36356" y="2368"/>
                  </a:cubicBezTo>
                  <a:cubicBezTo>
                    <a:pt x="37190" y="0"/>
                    <a:pt x="34421" y="0"/>
                    <a:pt x="3442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5"/>
            <p:cNvSpPr/>
            <p:nvPr/>
          </p:nvSpPr>
          <p:spPr>
            <a:xfrm>
              <a:off x="4238200" y="2382825"/>
              <a:ext cx="171300" cy="1009500"/>
            </a:xfrm>
            <a:custGeom>
              <a:rect b="b" l="l" r="r" t="t"/>
              <a:pathLst>
                <a:path extrusionOk="0" h="40380" w="6852">
                  <a:moveTo>
                    <a:pt x="4066" y="0"/>
                  </a:moveTo>
                  <a:cubicBezTo>
                    <a:pt x="2700" y="0"/>
                    <a:pt x="3736" y="2976"/>
                    <a:pt x="3736" y="2976"/>
                  </a:cubicBezTo>
                  <a:cubicBezTo>
                    <a:pt x="3603" y="3709"/>
                    <a:pt x="0" y="39602"/>
                    <a:pt x="1468" y="40369"/>
                  </a:cubicBezTo>
                  <a:cubicBezTo>
                    <a:pt x="1482" y="40376"/>
                    <a:pt x="1496" y="40380"/>
                    <a:pt x="1510" y="40380"/>
                  </a:cubicBezTo>
                  <a:cubicBezTo>
                    <a:pt x="2977" y="40380"/>
                    <a:pt x="6851" y="1065"/>
                    <a:pt x="4670" y="140"/>
                  </a:cubicBezTo>
                  <a:cubicBezTo>
                    <a:pt x="4430" y="43"/>
                    <a:pt x="4231" y="0"/>
                    <a:pt x="406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5"/>
            <p:cNvSpPr/>
            <p:nvPr/>
          </p:nvSpPr>
          <p:spPr>
            <a:xfrm>
              <a:off x="4265000" y="3314650"/>
              <a:ext cx="527100" cy="1025975"/>
            </a:xfrm>
            <a:custGeom>
              <a:rect b="b" l="l" r="r" t="t"/>
              <a:pathLst>
                <a:path extrusionOk="0" h="41039" w="21084">
                  <a:moveTo>
                    <a:pt x="545" y="1"/>
                  </a:moveTo>
                  <a:cubicBezTo>
                    <a:pt x="213" y="1"/>
                    <a:pt x="1" y="645"/>
                    <a:pt x="396" y="3096"/>
                  </a:cubicBezTo>
                  <a:cubicBezTo>
                    <a:pt x="396" y="3096"/>
                    <a:pt x="5099" y="33051"/>
                    <a:pt x="19543" y="41023"/>
                  </a:cubicBezTo>
                  <a:cubicBezTo>
                    <a:pt x="19543" y="41023"/>
                    <a:pt x="19624" y="41038"/>
                    <a:pt x="19728" y="41038"/>
                  </a:cubicBezTo>
                  <a:cubicBezTo>
                    <a:pt x="20181" y="41038"/>
                    <a:pt x="21084" y="40752"/>
                    <a:pt x="17775" y="37687"/>
                  </a:cubicBezTo>
                  <a:cubicBezTo>
                    <a:pt x="13706" y="33918"/>
                    <a:pt x="3198" y="18907"/>
                    <a:pt x="1430" y="794"/>
                  </a:cubicBezTo>
                  <a:cubicBezTo>
                    <a:pt x="1430" y="794"/>
                    <a:pt x="913" y="1"/>
                    <a:pt x="54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5"/>
            <p:cNvSpPr/>
            <p:nvPr/>
          </p:nvSpPr>
          <p:spPr>
            <a:xfrm>
              <a:off x="3519725" y="2377150"/>
              <a:ext cx="788550" cy="887125"/>
            </a:xfrm>
            <a:custGeom>
              <a:rect b="b" l="l" r="r" t="t"/>
              <a:pathLst>
                <a:path extrusionOk="0" h="35485" w="31542">
                  <a:moveTo>
                    <a:pt x="31541" y="0"/>
                  </a:moveTo>
                  <a:cubicBezTo>
                    <a:pt x="31526" y="10"/>
                    <a:pt x="31510" y="19"/>
                    <a:pt x="31494" y="29"/>
                  </a:cubicBezTo>
                  <a:lnTo>
                    <a:pt x="31494" y="29"/>
                  </a:lnTo>
                  <a:cubicBezTo>
                    <a:pt x="31510" y="19"/>
                    <a:pt x="31526" y="10"/>
                    <a:pt x="31541" y="0"/>
                  </a:cubicBezTo>
                  <a:close/>
                  <a:moveTo>
                    <a:pt x="31494" y="29"/>
                  </a:moveTo>
                  <a:cubicBezTo>
                    <a:pt x="25747" y="3565"/>
                    <a:pt x="21322" y="8854"/>
                    <a:pt x="16998" y="14044"/>
                  </a:cubicBezTo>
                  <a:cubicBezTo>
                    <a:pt x="13262" y="18580"/>
                    <a:pt x="9492" y="23117"/>
                    <a:pt x="5723" y="27653"/>
                  </a:cubicBezTo>
                  <a:cubicBezTo>
                    <a:pt x="4155" y="29555"/>
                    <a:pt x="2354" y="31389"/>
                    <a:pt x="920" y="33424"/>
                  </a:cubicBezTo>
                  <a:cubicBezTo>
                    <a:pt x="186" y="34492"/>
                    <a:pt x="0" y="35485"/>
                    <a:pt x="522" y="35485"/>
                  </a:cubicBezTo>
                  <a:cubicBezTo>
                    <a:pt x="782" y="35485"/>
                    <a:pt x="1220" y="35237"/>
                    <a:pt x="1854" y="34625"/>
                  </a:cubicBezTo>
                  <a:cubicBezTo>
                    <a:pt x="5523" y="31089"/>
                    <a:pt x="8725" y="26920"/>
                    <a:pt x="12094" y="23083"/>
                  </a:cubicBezTo>
                  <a:cubicBezTo>
                    <a:pt x="15397" y="19281"/>
                    <a:pt x="18666" y="15478"/>
                    <a:pt x="21901" y="11609"/>
                  </a:cubicBezTo>
                  <a:cubicBezTo>
                    <a:pt x="23569" y="9640"/>
                    <a:pt x="25204" y="7672"/>
                    <a:pt x="26838" y="5704"/>
                  </a:cubicBezTo>
                  <a:cubicBezTo>
                    <a:pt x="28161" y="4084"/>
                    <a:pt x="29745" y="1121"/>
                    <a:pt x="31494" y="2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5"/>
            <p:cNvSpPr/>
            <p:nvPr/>
          </p:nvSpPr>
          <p:spPr>
            <a:xfrm>
              <a:off x="2429400" y="3018175"/>
              <a:ext cx="296900" cy="1291200"/>
            </a:xfrm>
            <a:custGeom>
              <a:rect b="b" l="l" r="r" t="t"/>
              <a:pathLst>
                <a:path extrusionOk="0" h="51648" w="11876">
                  <a:moveTo>
                    <a:pt x="9756" y="0"/>
                  </a:moveTo>
                  <a:cubicBezTo>
                    <a:pt x="9188" y="0"/>
                    <a:pt x="8489" y="495"/>
                    <a:pt x="7640" y="1846"/>
                  </a:cubicBezTo>
                  <a:lnTo>
                    <a:pt x="1" y="51648"/>
                  </a:lnTo>
                  <a:lnTo>
                    <a:pt x="11876" y="3680"/>
                  </a:lnTo>
                  <a:cubicBezTo>
                    <a:pt x="11876" y="3680"/>
                    <a:pt x="11304" y="0"/>
                    <a:pt x="975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5"/>
            <p:cNvSpPr/>
            <p:nvPr/>
          </p:nvSpPr>
          <p:spPr>
            <a:xfrm>
              <a:off x="3066525" y="2747400"/>
              <a:ext cx="1206725" cy="501100"/>
            </a:xfrm>
            <a:custGeom>
              <a:rect b="b" l="l" r="r" t="t"/>
              <a:pathLst>
                <a:path extrusionOk="0" h="20044" w="48269">
                  <a:moveTo>
                    <a:pt x="45900" y="1"/>
                  </a:moveTo>
                  <a:cubicBezTo>
                    <a:pt x="40063" y="334"/>
                    <a:pt x="6005" y="14945"/>
                    <a:pt x="6005" y="14945"/>
                  </a:cubicBezTo>
                  <a:cubicBezTo>
                    <a:pt x="1502" y="15679"/>
                    <a:pt x="1" y="19248"/>
                    <a:pt x="2202" y="20015"/>
                  </a:cubicBezTo>
                  <a:cubicBezTo>
                    <a:pt x="2256" y="20034"/>
                    <a:pt x="2331" y="20044"/>
                    <a:pt x="2427" y="20044"/>
                  </a:cubicBezTo>
                  <a:cubicBezTo>
                    <a:pt x="6348" y="20044"/>
                    <a:pt x="44874" y="4464"/>
                    <a:pt x="46567" y="2836"/>
                  </a:cubicBezTo>
                  <a:cubicBezTo>
                    <a:pt x="48268" y="1202"/>
                    <a:pt x="45900" y="1"/>
                    <a:pt x="4590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5"/>
            <p:cNvSpPr/>
            <p:nvPr/>
          </p:nvSpPr>
          <p:spPr>
            <a:xfrm>
              <a:off x="3722825" y="2775500"/>
              <a:ext cx="550550" cy="838450"/>
            </a:xfrm>
            <a:custGeom>
              <a:rect b="b" l="l" r="r" t="t"/>
              <a:pathLst>
                <a:path extrusionOk="0" h="33538" w="22022">
                  <a:moveTo>
                    <a:pt x="19817" y="1"/>
                  </a:moveTo>
                  <a:cubicBezTo>
                    <a:pt x="18890" y="1"/>
                    <a:pt x="18581" y="2479"/>
                    <a:pt x="18581" y="2479"/>
                  </a:cubicBezTo>
                  <a:cubicBezTo>
                    <a:pt x="18147" y="3047"/>
                    <a:pt x="1" y="32234"/>
                    <a:pt x="935" y="33502"/>
                  </a:cubicBezTo>
                  <a:cubicBezTo>
                    <a:pt x="952" y="33526"/>
                    <a:pt x="976" y="33538"/>
                    <a:pt x="1007" y="33538"/>
                  </a:cubicBezTo>
                  <a:cubicBezTo>
                    <a:pt x="2598" y="33538"/>
                    <a:pt x="22021" y="2146"/>
                    <a:pt x="20549" y="445"/>
                  </a:cubicBezTo>
                  <a:cubicBezTo>
                    <a:pt x="20270" y="129"/>
                    <a:pt x="20027" y="1"/>
                    <a:pt x="198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5"/>
            <p:cNvSpPr/>
            <p:nvPr/>
          </p:nvSpPr>
          <p:spPr>
            <a:xfrm>
              <a:off x="3531850" y="3547850"/>
              <a:ext cx="260225" cy="1081100"/>
            </a:xfrm>
            <a:custGeom>
              <a:rect b="b" l="l" r="r" t="t"/>
              <a:pathLst>
                <a:path extrusionOk="0" h="43244" w="10409">
                  <a:moveTo>
                    <a:pt x="9904" y="1"/>
                  </a:moveTo>
                  <a:cubicBezTo>
                    <a:pt x="9621" y="1"/>
                    <a:pt x="9196" y="584"/>
                    <a:pt x="8574" y="2608"/>
                  </a:cubicBezTo>
                  <a:cubicBezTo>
                    <a:pt x="8574" y="2608"/>
                    <a:pt x="1" y="30194"/>
                    <a:pt x="9007" y="43070"/>
                  </a:cubicBezTo>
                  <a:cubicBezTo>
                    <a:pt x="9007" y="43070"/>
                    <a:pt x="9232" y="43244"/>
                    <a:pt x="9437" y="43244"/>
                  </a:cubicBezTo>
                  <a:cubicBezTo>
                    <a:pt x="9806" y="43244"/>
                    <a:pt x="10109" y="42677"/>
                    <a:pt x="8907" y="39501"/>
                  </a:cubicBezTo>
                  <a:cubicBezTo>
                    <a:pt x="7006" y="34564"/>
                    <a:pt x="4304" y="17285"/>
                    <a:pt x="10408" y="1073"/>
                  </a:cubicBezTo>
                  <a:cubicBezTo>
                    <a:pt x="10408" y="1073"/>
                    <a:pt x="10287" y="1"/>
                    <a:pt x="990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5"/>
            <p:cNvSpPr/>
            <p:nvPr/>
          </p:nvSpPr>
          <p:spPr>
            <a:xfrm>
              <a:off x="3149525" y="2759075"/>
              <a:ext cx="1051175" cy="434500"/>
            </a:xfrm>
            <a:custGeom>
              <a:rect b="b" l="l" r="r" t="t"/>
              <a:pathLst>
                <a:path extrusionOk="0" h="17380" w="42047">
                  <a:moveTo>
                    <a:pt x="42046" y="1"/>
                  </a:moveTo>
                  <a:lnTo>
                    <a:pt x="42046" y="1"/>
                  </a:lnTo>
                  <a:cubicBezTo>
                    <a:pt x="42028" y="2"/>
                    <a:pt x="42009" y="4"/>
                    <a:pt x="41990" y="6"/>
                  </a:cubicBezTo>
                  <a:lnTo>
                    <a:pt x="41990" y="6"/>
                  </a:lnTo>
                  <a:cubicBezTo>
                    <a:pt x="42009" y="4"/>
                    <a:pt x="42027" y="3"/>
                    <a:pt x="42046" y="1"/>
                  </a:cubicBezTo>
                  <a:close/>
                  <a:moveTo>
                    <a:pt x="41990" y="6"/>
                  </a:moveTo>
                  <a:lnTo>
                    <a:pt x="41990" y="6"/>
                  </a:lnTo>
                  <a:cubicBezTo>
                    <a:pt x="35606" y="617"/>
                    <a:pt x="29587" y="3278"/>
                    <a:pt x="23733" y="5905"/>
                  </a:cubicBezTo>
                  <a:cubicBezTo>
                    <a:pt x="18630" y="8207"/>
                    <a:pt x="13493" y="10508"/>
                    <a:pt x="8389" y="12810"/>
                  </a:cubicBezTo>
                  <a:cubicBezTo>
                    <a:pt x="6221" y="13744"/>
                    <a:pt x="3919" y="14578"/>
                    <a:pt x="1851" y="15712"/>
                  </a:cubicBezTo>
                  <a:cubicBezTo>
                    <a:pt x="564" y="16421"/>
                    <a:pt x="1" y="17379"/>
                    <a:pt x="976" y="17379"/>
                  </a:cubicBezTo>
                  <a:cubicBezTo>
                    <a:pt x="1240" y="17379"/>
                    <a:pt x="1615" y="17309"/>
                    <a:pt x="2118" y="17146"/>
                  </a:cubicBezTo>
                  <a:cubicBezTo>
                    <a:pt x="6754" y="15645"/>
                    <a:pt x="11258" y="13444"/>
                    <a:pt x="15728" y="11576"/>
                  </a:cubicBezTo>
                  <a:cubicBezTo>
                    <a:pt x="20131" y="9708"/>
                    <a:pt x="24534" y="7806"/>
                    <a:pt x="28937" y="5905"/>
                  </a:cubicBezTo>
                  <a:cubicBezTo>
                    <a:pt x="31172" y="4904"/>
                    <a:pt x="33407" y="3904"/>
                    <a:pt x="35642" y="2903"/>
                  </a:cubicBezTo>
                  <a:cubicBezTo>
                    <a:pt x="37459" y="2110"/>
                    <a:pt x="40060" y="205"/>
                    <a:pt x="41990" y="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6" name="Google Shape;1626;p55"/>
          <p:cNvGrpSpPr/>
          <p:nvPr/>
        </p:nvGrpSpPr>
        <p:grpSpPr>
          <a:xfrm>
            <a:off x="470169" y="1566483"/>
            <a:ext cx="1480005" cy="1090574"/>
            <a:chOff x="2428575" y="2567075"/>
            <a:chExt cx="3032175" cy="2234325"/>
          </a:xfrm>
        </p:grpSpPr>
        <p:sp>
          <p:nvSpPr>
            <p:cNvPr id="1627" name="Google Shape;1627;p55"/>
            <p:cNvSpPr/>
            <p:nvPr/>
          </p:nvSpPr>
          <p:spPr>
            <a:xfrm>
              <a:off x="3797875" y="3441150"/>
              <a:ext cx="1662875" cy="671025"/>
            </a:xfrm>
            <a:custGeom>
              <a:rect b="b" l="l" r="r" t="t"/>
              <a:pathLst>
                <a:path extrusionOk="0" h="26841" w="66515">
                  <a:moveTo>
                    <a:pt x="20805" y="0"/>
                  </a:moveTo>
                  <a:cubicBezTo>
                    <a:pt x="8570" y="0"/>
                    <a:pt x="1" y="3640"/>
                    <a:pt x="1" y="3640"/>
                  </a:cubicBezTo>
                  <a:lnTo>
                    <a:pt x="2469" y="12847"/>
                  </a:lnTo>
                  <a:cubicBezTo>
                    <a:pt x="16842" y="23726"/>
                    <a:pt x="30629" y="26840"/>
                    <a:pt x="41706" y="26840"/>
                  </a:cubicBezTo>
                  <a:cubicBezTo>
                    <a:pt x="56542" y="26840"/>
                    <a:pt x="66515" y="21253"/>
                    <a:pt x="66515" y="21253"/>
                  </a:cubicBezTo>
                  <a:cubicBezTo>
                    <a:pt x="51073" y="4140"/>
                    <a:pt x="33853" y="0"/>
                    <a:pt x="2080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5"/>
            <p:cNvSpPr/>
            <p:nvPr/>
          </p:nvSpPr>
          <p:spPr>
            <a:xfrm>
              <a:off x="3477650" y="2747400"/>
              <a:ext cx="1583650" cy="1004925"/>
            </a:xfrm>
            <a:custGeom>
              <a:rect b="b" l="l" r="r" t="t"/>
              <a:pathLst>
                <a:path extrusionOk="0" h="40197" w="63346">
                  <a:moveTo>
                    <a:pt x="63346" y="1"/>
                  </a:moveTo>
                  <a:lnTo>
                    <a:pt x="63346" y="1"/>
                  </a:lnTo>
                  <a:cubicBezTo>
                    <a:pt x="44266" y="26820"/>
                    <a:pt x="5471" y="22083"/>
                    <a:pt x="2736" y="23418"/>
                  </a:cubicBezTo>
                  <a:cubicBezTo>
                    <a:pt x="1" y="24719"/>
                    <a:pt x="6839" y="40196"/>
                    <a:pt x="6839" y="40196"/>
                  </a:cubicBezTo>
                  <a:lnTo>
                    <a:pt x="8073" y="36460"/>
                  </a:lnTo>
                  <a:cubicBezTo>
                    <a:pt x="8073" y="36460"/>
                    <a:pt x="4170" y="27387"/>
                    <a:pt x="4270" y="26987"/>
                  </a:cubicBezTo>
                  <a:cubicBezTo>
                    <a:pt x="4671" y="25552"/>
                    <a:pt x="13677" y="25085"/>
                    <a:pt x="29689" y="22384"/>
                  </a:cubicBezTo>
                  <a:cubicBezTo>
                    <a:pt x="57207" y="17714"/>
                    <a:pt x="63346" y="2"/>
                    <a:pt x="6334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5"/>
            <p:cNvSpPr/>
            <p:nvPr/>
          </p:nvSpPr>
          <p:spPr>
            <a:xfrm>
              <a:off x="3578550" y="2567075"/>
              <a:ext cx="1646200" cy="984275"/>
            </a:xfrm>
            <a:custGeom>
              <a:rect b="b" l="l" r="r" t="t"/>
              <a:pathLst>
                <a:path extrusionOk="0" h="39371" w="65848">
                  <a:moveTo>
                    <a:pt x="57000" y="0"/>
                  </a:moveTo>
                  <a:cubicBezTo>
                    <a:pt x="43818" y="0"/>
                    <a:pt x="1" y="36568"/>
                    <a:pt x="1" y="36568"/>
                  </a:cubicBezTo>
                  <a:lnTo>
                    <a:pt x="4237" y="39370"/>
                  </a:lnTo>
                  <a:cubicBezTo>
                    <a:pt x="41764" y="34200"/>
                    <a:pt x="65848" y="12217"/>
                    <a:pt x="60244" y="1610"/>
                  </a:cubicBezTo>
                  <a:cubicBezTo>
                    <a:pt x="59658" y="498"/>
                    <a:pt x="58537" y="0"/>
                    <a:pt x="57000"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5"/>
            <p:cNvSpPr/>
            <p:nvPr/>
          </p:nvSpPr>
          <p:spPr>
            <a:xfrm>
              <a:off x="3701150" y="2720775"/>
              <a:ext cx="1710400" cy="811375"/>
            </a:xfrm>
            <a:custGeom>
              <a:rect b="b" l="l" r="r" t="t"/>
              <a:pathLst>
                <a:path extrusionOk="0" h="32455" w="68416">
                  <a:moveTo>
                    <a:pt x="60099" y="0"/>
                  </a:moveTo>
                  <a:cubicBezTo>
                    <a:pt x="45632" y="0"/>
                    <a:pt x="0" y="29119"/>
                    <a:pt x="0" y="29119"/>
                  </a:cubicBezTo>
                  <a:lnTo>
                    <a:pt x="3870" y="32455"/>
                  </a:lnTo>
                  <a:cubicBezTo>
                    <a:pt x="41764" y="32055"/>
                    <a:pt x="68416" y="13308"/>
                    <a:pt x="64213" y="2067"/>
                  </a:cubicBezTo>
                  <a:cubicBezTo>
                    <a:pt x="63675" y="628"/>
                    <a:pt x="62223" y="0"/>
                    <a:pt x="6009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5"/>
            <p:cNvSpPr/>
            <p:nvPr/>
          </p:nvSpPr>
          <p:spPr>
            <a:xfrm>
              <a:off x="3242475" y="3501600"/>
              <a:ext cx="524575" cy="734150"/>
            </a:xfrm>
            <a:custGeom>
              <a:rect b="b" l="l" r="r" t="t"/>
              <a:pathLst>
                <a:path extrusionOk="0" h="29366" w="20983">
                  <a:moveTo>
                    <a:pt x="2207" y="1"/>
                  </a:moveTo>
                  <a:cubicBezTo>
                    <a:pt x="2184" y="1"/>
                    <a:pt x="2160" y="8"/>
                    <a:pt x="2136" y="21"/>
                  </a:cubicBezTo>
                  <a:cubicBezTo>
                    <a:pt x="468" y="922"/>
                    <a:pt x="1" y="17801"/>
                    <a:pt x="1" y="17801"/>
                  </a:cubicBezTo>
                  <a:lnTo>
                    <a:pt x="2469" y="17801"/>
                  </a:lnTo>
                  <a:cubicBezTo>
                    <a:pt x="2469" y="17801"/>
                    <a:pt x="1402" y="9828"/>
                    <a:pt x="2436" y="7126"/>
                  </a:cubicBezTo>
                  <a:cubicBezTo>
                    <a:pt x="2489" y="6980"/>
                    <a:pt x="2529" y="6910"/>
                    <a:pt x="2562" y="6910"/>
                  </a:cubicBezTo>
                  <a:cubicBezTo>
                    <a:pt x="3008" y="6910"/>
                    <a:pt x="2010" y="19686"/>
                    <a:pt x="9808" y="25806"/>
                  </a:cubicBezTo>
                  <a:cubicBezTo>
                    <a:pt x="13383" y="28611"/>
                    <a:pt x="16039" y="29365"/>
                    <a:pt x="17863" y="29365"/>
                  </a:cubicBezTo>
                  <a:cubicBezTo>
                    <a:pt x="19988" y="29365"/>
                    <a:pt x="20983" y="28341"/>
                    <a:pt x="20983" y="28341"/>
                  </a:cubicBezTo>
                  <a:lnTo>
                    <a:pt x="20983" y="28341"/>
                  </a:lnTo>
                  <a:cubicBezTo>
                    <a:pt x="20303" y="28444"/>
                    <a:pt x="19650" y="28493"/>
                    <a:pt x="19023" y="28493"/>
                  </a:cubicBezTo>
                  <a:cubicBezTo>
                    <a:pt x="3909" y="28493"/>
                    <a:pt x="3740" y="1"/>
                    <a:pt x="220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5"/>
            <p:cNvSpPr/>
            <p:nvPr/>
          </p:nvSpPr>
          <p:spPr>
            <a:xfrm>
              <a:off x="2428575" y="3679600"/>
              <a:ext cx="769750" cy="897475"/>
            </a:xfrm>
            <a:custGeom>
              <a:rect b="b" l="l" r="r" t="t"/>
              <a:pathLst>
                <a:path extrusionOk="0" h="35899" w="30790">
                  <a:moveTo>
                    <a:pt x="19754" y="1"/>
                  </a:moveTo>
                  <a:cubicBezTo>
                    <a:pt x="19495" y="1"/>
                    <a:pt x="19247" y="34"/>
                    <a:pt x="19014" y="106"/>
                  </a:cubicBezTo>
                  <a:cubicBezTo>
                    <a:pt x="15111" y="1307"/>
                    <a:pt x="15378" y="26292"/>
                    <a:pt x="0" y="35899"/>
                  </a:cubicBezTo>
                  <a:cubicBezTo>
                    <a:pt x="0" y="35899"/>
                    <a:pt x="6939" y="34865"/>
                    <a:pt x="11042" y="26025"/>
                  </a:cubicBezTo>
                  <a:cubicBezTo>
                    <a:pt x="14775" y="17997"/>
                    <a:pt x="18671" y="2804"/>
                    <a:pt x="20204" y="2804"/>
                  </a:cubicBezTo>
                  <a:cubicBezTo>
                    <a:pt x="20219" y="2804"/>
                    <a:pt x="20234" y="2805"/>
                    <a:pt x="20248" y="2808"/>
                  </a:cubicBezTo>
                  <a:cubicBezTo>
                    <a:pt x="21749" y="3108"/>
                    <a:pt x="28221" y="9780"/>
                    <a:pt x="28221" y="9780"/>
                  </a:cubicBezTo>
                  <a:lnTo>
                    <a:pt x="30789" y="8346"/>
                  </a:lnTo>
                  <a:cubicBezTo>
                    <a:pt x="30789" y="8346"/>
                    <a:pt x="23830" y="1"/>
                    <a:pt x="1975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5"/>
            <p:cNvSpPr/>
            <p:nvPr/>
          </p:nvSpPr>
          <p:spPr>
            <a:xfrm>
              <a:off x="2712950" y="3832575"/>
              <a:ext cx="578650" cy="406900"/>
            </a:xfrm>
            <a:custGeom>
              <a:rect b="b" l="l" r="r" t="t"/>
              <a:pathLst>
                <a:path extrusionOk="0" h="16276" w="23146">
                  <a:moveTo>
                    <a:pt x="17759" y="0"/>
                  </a:moveTo>
                  <a:cubicBezTo>
                    <a:pt x="17234" y="0"/>
                    <a:pt x="16912" y="292"/>
                    <a:pt x="16912" y="292"/>
                  </a:cubicBezTo>
                  <a:cubicBezTo>
                    <a:pt x="16912" y="292"/>
                    <a:pt x="0" y="13868"/>
                    <a:pt x="10775" y="15970"/>
                  </a:cubicBezTo>
                  <a:cubicBezTo>
                    <a:pt x="11844" y="16178"/>
                    <a:pt x="12827" y="16276"/>
                    <a:pt x="13725" y="16276"/>
                  </a:cubicBezTo>
                  <a:cubicBezTo>
                    <a:pt x="21874" y="16276"/>
                    <a:pt x="23145" y="8282"/>
                    <a:pt x="20682" y="2994"/>
                  </a:cubicBezTo>
                  <a:cubicBezTo>
                    <a:pt x="19534" y="527"/>
                    <a:pt x="18463" y="0"/>
                    <a:pt x="17759"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5"/>
            <p:cNvSpPr/>
            <p:nvPr/>
          </p:nvSpPr>
          <p:spPr>
            <a:xfrm>
              <a:off x="3069975" y="3443300"/>
              <a:ext cx="940575" cy="613575"/>
            </a:xfrm>
            <a:custGeom>
              <a:rect b="b" l="l" r="r" t="t"/>
              <a:pathLst>
                <a:path extrusionOk="0" h="24543" w="37623">
                  <a:moveTo>
                    <a:pt x="24133" y="0"/>
                  </a:moveTo>
                  <a:cubicBezTo>
                    <a:pt x="18089" y="0"/>
                    <a:pt x="2998" y="14595"/>
                    <a:pt x="2998" y="14595"/>
                  </a:cubicBezTo>
                  <a:cubicBezTo>
                    <a:pt x="0" y="16652"/>
                    <a:pt x="1750" y="24542"/>
                    <a:pt x="11146" y="24542"/>
                  </a:cubicBezTo>
                  <a:cubicBezTo>
                    <a:pt x="14400" y="24542"/>
                    <a:pt x="18571" y="23596"/>
                    <a:pt x="23780" y="21133"/>
                  </a:cubicBezTo>
                  <a:cubicBezTo>
                    <a:pt x="37623" y="14595"/>
                    <a:pt x="30284" y="2487"/>
                    <a:pt x="25247" y="218"/>
                  </a:cubicBezTo>
                  <a:cubicBezTo>
                    <a:pt x="24924" y="70"/>
                    <a:pt x="24550" y="0"/>
                    <a:pt x="2413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5"/>
            <p:cNvSpPr/>
            <p:nvPr/>
          </p:nvSpPr>
          <p:spPr>
            <a:xfrm>
              <a:off x="2934775" y="3713100"/>
              <a:ext cx="576250" cy="1088300"/>
            </a:xfrm>
            <a:custGeom>
              <a:rect b="b" l="l" r="r" t="t"/>
              <a:pathLst>
                <a:path extrusionOk="0" h="43532" w="23050">
                  <a:moveTo>
                    <a:pt x="11542" y="1"/>
                  </a:moveTo>
                  <a:cubicBezTo>
                    <a:pt x="8039" y="1"/>
                    <a:pt x="22116" y="33992"/>
                    <a:pt x="0" y="43532"/>
                  </a:cubicBezTo>
                  <a:cubicBezTo>
                    <a:pt x="0" y="43532"/>
                    <a:pt x="20281" y="42431"/>
                    <a:pt x="14377" y="4003"/>
                  </a:cubicBezTo>
                  <a:lnTo>
                    <a:pt x="14377" y="4003"/>
                  </a:lnTo>
                  <a:lnTo>
                    <a:pt x="20281" y="13744"/>
                  </a:lnTo>
                  <a:lnTo>
                    <a:pt x="23050" y="12710"/>
                  </a:lnTo>
                  <a:cubicBezTo>
                    <a:pt x="23050" y="12710"/>
                    <a:pt x="15044" y="1"/>
                    <a:pt x="1154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5"/>
            <p:cNvSpPr/>
            <p:nvPr/>
          </p:nvSpPr>
          <p:spPr>
            <a:xfrm>
              <a:off x="2579525" y="3995750"/>
              <a:ext cx="632125" cy="805650"/>
            </a:xfrm>
            <a:custGeom>
              <a:rect b="b" l="l" r="r" t="t"/>
              <a:pathLst>
                <a:path extrusionOk="0" h="32226" w="25285">
                  <a:moveTo>
                    <a:pt x="15711" y="0"/>
                  </a:moveTo>
                  <a:cubicBezTo>
                    <a:pt x="12884" y="0"/>
                    <a:pt x="15378" y="8609"/>
                    <a:pt x="15378" y="8609"/>
                  </a:cubicBezTo>
                  <a:lnTo>
                    <a:pt x="0" y="32226"/>
                  </a:lnTo>
                  <a:lnTo>
                    <a:pt x="18513" y="9476"/>
                  </a:lnTo>
                  <a:cubicBezTo>
                    <a:pt x="25285" y="8809"/>
                    <a:pt x="21549" y="2805"/>
                    <a:pt x="16912" y="370"/>
                  </a:cubicBezTo>
                  <a:cubicBezTo>
                    <a:pt x="16433" y="114"/>
                    <a:pt x="16036" y="0"/>
                    <a:pt x="1571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5"/>
            <p:cNvSpPr/>
            <p:nvPr/>
          </p:nvSpPr>
          <p:spPr>
            <a:xfrm>
              <a:off x="2829700" y="4075850"/>
              <a:ext cx="181825" cy="202675"/>
            </a:xfrm>
            <a:custGeom>
              <a:rect b="b" l="l" r="r" t="t"/>
              <a:pathLst>
                <a:path extrusionOk="0" h="8107" w="7273">
                  <a:moveTo>
                    <a:pt x="2094" y="1"/>
                  </a:moveTo>
                  <a:cubicBezTo>
                    <a:pt x="1338" y="1"/>
                    <a:pt x="712" y="368"/>
                    <a:pt x="534" y="1469"/>
                  </a:cubicBezTo>
                  <a:cubicBezTo>
                    <a:pt x="0" y="4738"/>
                    <a:pt x="4203" y="8107"/>
                    <a:pt x="4203" y="8107"/>
                  </a:cubicBezTo>
                  <a:cubicBezTo>
                    <a:pt x="4203" y="8107"/>
                    <a:pt x="7272" y="7339"/>
                    <a:pt x="5638" y="1469"/>
                  </a:cubicBezTo>
                  <a:cubicBezTo>
                    <a:pt x="5638" y="1469"/>
                    <a:pt x="3606" y="1"/>
                    <a:pt x="209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5"/>
            <p:cNvSpPr/>
            <p:nvPr/>
          </p:nvSpPr>
          <p:spPr>
            <a:xfrm>
              <a:off x="3565225" y="3480650"/>
              <a:ext cx="730550" cy="1233200"/>
            </a:xfrm>
            <a:custGeom>
              <a:rect b="b" l="l" r="r" t="t"/>
              <a:pathLst>
                <a:path extrusionOk="0" h="49328" w="29222">
                  <a:moveTo>
                    <a:pt x="2470" y="0"/>
                  </a:moveTo>
                  <a:cubicBezTo>
                    <a:pt x="257" y="0"/>
                    <a:pt x="0" y="21307"/>
                    <a:pt x="0" y="21307"/>
                  </a:cubicBezTo>
                  <a:lnTo>
                    <a:pt x="2669" y="20206"/>
                  </a:lnTo>
                  <a:lnTo>
                    <a:pt x="2602" y="6997"/>
                  </a:lnTo>
                  <a:lnTo>
                    <a:pt x="2602" y="6997"/>
                  </a:lnTo>
                  <a:cubicBezTo>
                    <a:pt x="2602" y="6997"/>
                    <a:pt x="4737" y="13569"/>
                    <a:pt x="10308" y="28379"/>
                  </a:cubicBezTo>
                  <a:cubicBezTo>
                    <a:pt x="17679" y="47926"/>
                    <a:pt x="29221" y="49327"/>
                    <a:pt x="29221" y="49327"/>
                  </a:cubicBezTo>
                  <a:cubicBezTo>
                    <a:pt x="10241" y="40654"/>
                    <a:pt x="4937" y="859"/>
                    <a:pt x="2602" y="25"/>
                  </a:cubicBezTo>
                  <a:cubicBezTo>
                    <a:pt x="2557" y="9"/>
                    <a:pt x="2513" y="0"/>
                    <a:pt x="247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5"/>
            <p:cNvSpPr/>
            <p:nvPr/>
          </p:nvSpPr>
          <p:spPr>
            <a:xfrm>
              <a:off x="3757025" y="3480400"/>
              <a:ext cx="1699575" cy="427025"/>
            </a:xfrm>
            <a:custGeom>
              <a:rect b="b" l="l" r="r" t="t"/>
              <a:pathLst>
                <a:path extrusionOk="0" h="17081" w="67983">
                  <a:moveTo>
                    <a:pt x="3077" y="1"/>
                  </a:moveTo>
                  <a:cubicBezTo>
                    <a:pt x="3063" y="1"/>
                    <a:pt x="3049" y="1"/>
                    <a:pt x="3036" y="2"/>
                  </a:cubicBezTo>
                  <a:cubicBezTo>
                    <a:pt x="0" y="169"/>
                    <a:pt x="434" y="17081"/>
                    <a:pt x="434" y="17081"/>
                  </a:cubicBezTo>
                  <a:lnTo>
                    <a:pt x="3002" y="14079"/>
                  </a:lnTo>
                  <a:cubicBezTo>
                    <a:pt x="3002" y="14079"/>
                    <a:pt x="2836" y="4205"/>
                    <a:pt x="3069" y="3905"/>
                  </a:cubicBezTo>
                  <a:cubicBezTo>
                    <a:pt x="3212" y="3721"/>
                    <a:pt x="3531" y="3636"/>
                    <a:pt x="4025" y="3636"/>
                  </a:cubicBezTo>
                  <a:cubicBezTo>
                    <a:pt x="6766" y="3636"/>
                    <a:pt x="14898" y="6257"/>
                    <a:pt x="28321" y="9309"/>
                  </a:cubicBezTo>
                  <a:cubicBezTo>
                    <a:pt x="33212" y="10411"/>
                    <a:pt x="37625" y="10864"/>
                    <a:pt x="41576" y="10864"/>
                  </a:cubicBezTo>
                  <a:cubicBezTo>
                    <a:pt x="59609" y="10864"/>
                    <a:pt x="67982" y="1437"/>
                    <a:pt x="67982" y="1436"/>
                  </a:cubicBezTo>
                  <a:lnTo>
                    <a:pt x="67982" y="1436"/>
                  </a:lnTo>
                  <a:cubicBezTo>
                    <a:pt x="59218" y="6957"/>
                    <a:pt x="49837" y="8845"/>
                    <a:pt x="41000" y="8845"/>
                  </a:cubicBezTo>
                  <a:cubicBezTo>
                    <a:pt x="21876" y="8845"/>
                    <a:pt x="5305" y="1"/>
                    <a:pt x="30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5"/>
            <p:cNvSpPr/>
            <p:nvPr/>
          </p:nvSpPr>
          <p:spPr>
            <a:xfrm>
              <a:off x="3248325" y="3679750"/>
              <a:ext cx="698025" cy="375950"/>
            </a:xfrm>
            <a:custGeom>
              <a:rect b="b" l="l" r="r" t="t"/>
              <a:pathLst>
                <a:path extrusionOk="0" h="15038" w="27921">
                  <a:moveTo>
                    <a:pt x="22917" y="0"/>
                  </a:moveTo>
                  <a:cubicBezTo>
                    <a:pt x="22917" y="1"/>
                    <a:pt x="17379" y="8306"/>
                    <a:pt x="11876" y="9874"/>
                  </a:cubicBezTo>
                  <a:cubicBezTo>
                    <a:pt x="7510" y="11091"/>
                    <a:pt x="2600" y="11217"/>
                    <a:pt x="755" y="11217"/>
                  </a:cubicBezTo>
                  <a:cubicBezTo>
                    <a:pt x="273" y="11217"/>
                    <a:pt x="1" y="11208"/>
                    <a:pt x="0" y="11208"/>
                  </a:cubicBezTo>
                  <a:lnTo>
                    <a:pt x="0" y="11208"/>
                  </a:lnTo>
                  <a:lnTo>
                    <a:pt x="401" y="14611"/>
                  </a:lnTo>
                  <a:cubicBezTo>
                    <a:pt x="401" y="14611"/>
                    <a:pt x="2163" y="15037"/>
                    <a:pt x="4595" y="15037"/>
                  </a:cubicBezTo>
                  <a:cubicBezTo>
                    <a:pt x="6354" y="15037"/>
                    <a:pt x="8463" y="14814"/>
                    <a:pt x="10508" y="14044"/>
                  </a:cubicBezTo>
                  <a:cubicBezTo>
                    <a:pt x="15345" y="12242"/>
                    <a:pt x="27920" y="7672"/>
                    <a:pt x="2291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55"/>
          <p:cNvGrpSpPr/>
          <p:nvPr/>
        </p:nvGrpSpPr>
        <p:grpSpPr>
          <a:xfrm flipH="1">
            <a:off x="787745" y="1529953"/>
            <a:ext cx="2757819" cy="2755229"/>
            <a:chOff x="1903150" y="1904625"/>
            <a:chExt cx="2448130" cy="2445832"/>
          </a:xfrm>
        </p:grpSpPr>
        <p:sp>
          <p:nvSpPr>
            <p:cNvPr id="1642" name="Google Shape;1642;p55"/>
            <p:cNvSpPr/>
            <p:nvPr/>
          </p:nvSpPr>
          <p:spPr>
            <a:xfrm>
              <a:off x="2038200" y="2039675"/>
              <a:ext cx="1618649" cy="1618649"/>
            </a:xfrm>
            <a:custGeom>
              <a:rect b="b" l="l" r="r" t="t"/>
              <a:pathLst>
                <a:path extrusionOk="0" h="52772" w="52772">
                  <a:moveTo>
                    <a:pt x="26386" y="1"/>
                  </a:moveTo>
                  <a:cubicBezTo>
                    <a:pt x="11809" y="1"/>
                    <a:pt x="0" y="11809"/>
                    <a:pt x="0" y="26386"/>
                  </a:cubicBezTo>
                  <a:cubicBezTo>
                    <a:pt x="0" y="40963"/>
                    <a:pt x="11809" y="52772"/>
                    <a:pt x="26386" y="52772"/>
                  </a:cubicBezTo>
                  <a:cubicBezTo>
                    <a:pt x="40963" y="52772"/>
                    <a:pt x="52771" y="40963"/>
                    <a:pt x="52771" y="26386"/>
                  </a:cubicBezTo>
                  <a:cubicBezTo>
                    <a:pt x="52771" y="11809"/>
                    <a:pt x="40963" y="1"/>
                    <a:pt x="26386" y="1"/>
                  </a:cubicBezTo>
                  <a:close/>
                </a:path>
              </a:pathLst>
            </a:custGeom>
            <a:solidFill>
              <a:srgbClr val="9FC5E8">
                <a:alpha val="34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5"/>
            <p:cNvSpPr/>
            <p:nvPr/>
          </p:nvSpPr>
          <p:spPr>
            <a:xfrm>
              <a:off x="2161994" y="2115405"/>
              <a:ext cx="791933" cy="791933"/>
            </a:xfrm>
            <a:custGeom>
              <a:rect b="b" l="l" r="r" t="t"/>
              <a:pathLst>
                <a:path extrusionOk="0" h="25819" w="25819">
                  <a:moveTo>
                    <a:pt x="24151" y="0"/>
                  </a:moveTo>
                  <a:cubicBezTo>
                    <a:pt x="10842" y="0"/>
                    <a:pt x="0" y="10841"/>
                    <a:pt x="0" y="24151"/>
                  </a:cubicBezTo>
                  <a:cubicBezTo>
                    <a:pt x="0" y="25051"/>
                    <a:pt x="768" y="25819"/>
                    <a:pt x="1668" y="25819"/>
                  </a:cubicBezTo>
                  <a:cubicBezTo>
                    <a:pt x="2602" y="25819"/>
                    <a:pt x="3336" y="25051"/>
                    <a:pt x="3336" y="24151"/>
                  </a:cubicBezTo>
                  <a:cubicBezTo>
                    <a:pt x="3336" y="12676"/>
                    <a:pt x="12676" y="3336"/>
                    <a:pt x="24151" y="3336"/>
                  </a:cubicBezTo>
                  <a:cubicBezTo>
                    <a:pt x="25085" y="3336"/>
                    <a:pt x="25819" y="2602"/>
                    <a:pt x="25819" y="1668"/>
                  </a:cubicBezTo>
                  <a:cubicBezTo>
                    <a:pt x="25819" y="734"/>
                    <a:pt x="25085" y="0"/>
                    <a:pt x="2415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5"/>
            <p:cNvSpPr/>
            <p:nvPr/>
          </p:nvSpPr>
          <p:spPr>
            <a:xfrm>
              <a:off x="2012620" y="2014094"/>
              <a:ext cx="1669811" cy="1669811"/>
            </a:xfrm>
            <a:custGeom>
              <a:rect b="b" l="l" r="r" t="t"/>
              <a:pathLst>
                <a:path extrusionOk="0" h="54440" w="54440">
                  <a:moveTo>
                    <a:pt x="27220" y="1669"/>
                  </a:moveTo>
                  <a:cubicBezTo>
                    <a:pt x="41330" y="1669"/>
                    <a:pt x="52771" y="13110"/>
                    <a:pt x="52771" y="27220"/>
                  </a:cubicBezTo>
                  <a:cubicBezTo>
                    <a:pt x="52771" y="41297"/>
                    <a:pt x="41330" y="52772"/>
                    <a:pt x="27220" y="52772"/>
                  </a:cubicBezTo>
                  <a:cubicBezTo>
                    <a:pt x="13143" y="52772"/>
                    <a:pt x="1668" y="41297"/>
                    <a:pt x="1668" y="27220"/>
                  </a:cubicBezTo>
                  <a:cubicBezTo>
                    <a:pt x="1668" y="13110"/>
                    <a:pt x="13143" y="1669"/>
                    <a:pt x="27220" y="1669"/>
                  </a:cubicBezTo>
                  <a:close/>
                  <a:moveTo>
                    <a:pt x="27220" y="1"/>
                  </a:moveTo>
                  <a:cubicBezTo>
                    <a:pt x="12209" y="1"/>
                    <a:pt x="0" y="12209"/>
                    <a:pt x="0" y="27220"/>
                  </a:cubicBezTo>
                  <a:cubicBezTo>
                    <a:pt x="0" y="42231"/>
                    <a:pt x="12209" y="54440"/>
                    <a:pt x="27220" y="54440"/>
                  </a:cubicBezTo>
                  <a:cubicBezTo>
                    <a:pt x="42230" y="54440"/>
                    <a:pt x="54439" y="42231"/>
                    <a:pt x="54439" y="27220"/>
                  </a:cubicBezTo>
                  <a:cubicBezTo>
                    <a:pt x="54439" y="12209"/>
                    <a:pt x="42230" y="1"/>
                    <a:pt x="2722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5"/>
            <p:cNvSpPr/>
            <p:nvPr/>
          </p:nvSpPr>
          <p:spPr>
            <a:xfrm>
              <a:off x="3371049" y="3378016"/>
              <a:ext cx="980232" cy="972441"/>
            </a:xfrm>
            <a:custGeom>
              <a:rect b="b" l="l" r="r" t="t"/>
              <a:pathLst>
                <a:path extrusionOk="0" h="31704" w="31958">
                  <a:moveTo>
                    <a:pt x="7968" y="0"/>
                  </a:moveTo>
                  <a:cubicBezTo>
                    <a:pt x="7844" y="0"/>
                    <a:pt x="7653" y="100"/>
                    <a:pt x="7406" y="272"/>
                  </a:cubicBezTo>
                  <a:cubicBezTo>
                    <a:pt x="6539" y="873"/>
                    <a:pt x="5038" y="2240"/>
                    <a:pt x="3604" y="3708"/>
                  </a:cubicBezTo>
                  <a:cubicBezTo>
                    <a:pt x="2102" y="5209"/>
                    <a:pt x="701" y="6777"/>
                    <a:pt x="234" y="7578"/>
                  </a:cubicBezTo>
                  <a:cubicBezTo>
                    <a:pt x="68" y="7844"/>
                    <a:pt x="1" y="8045"/>
                    <a:pt x="68" y="8111"/>
                  </a:cubicBezTo>
                  <a:lnTo>
                    <a:pt x="21750" y="30027"/>
                  </a:lnTo>
                  <a:cubicBezTo>
                    <a:pt x="22851" y="31144"/>
                    <a:pt x="24302" y="31703"/>
                    <a:pt x="25753" y="31703"/>
                  </a:cubicBezTo>
                  <a:cubicBezTo>
                    <a:pt x="27204" y="31703"/>
                    <a:pt x="28655" y="31144"/>
                    <a:pt x="29756" y="30027"/>
                  </a:cubicBezTo>
                  <a:cubicBezTo>
                    <a:pt x="31957" y="27792"/>
                    <a:pt x="31957" y="24189"/>
                    <a:pt x="29756" y="21955"/>
                  </a:cubicBezTo>
                  <a:lnTo>
                    <a:pt x="8073" y="39"/>
                  </a:lnTo>
                  <a:cubicBezTo>
                    <a:pt x="8047" y="13"/>
                    <a:pt x="8012" y="0"/>
                    <a:pt x="7968"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5"/>
            <p:cNvSpPr/>
            <p:nvPr/>
          </p:nvSpPr>
          <p:spPr>
            <a:xfrm>
              <a:off x="1903150" y="1904625"/>
              <a:ext cx="1888751" cy="1888751"/>
            </a:xfrm>
            <a:custGeom>
              <a:rect b="b" l="l" r="r" t="t"/>
              <a:pathLst>
                <a:path extrusionOk="0" h="61578" w="61578">
                  <a:moveTo>
                    <a:pt x="30789" y="4404"/>
                  </a:moveTo>
                  <a:cubicBezTo>
                    <a:pt x="45366" y="4404"/>
                    <a:pt x="57174" y="16212"/>
                    <a:pt x="57174" y="30789"/>
                  </a:cubicBezTo>
                  <a:cubicBezTo>
                    <a:pt x="57174" y="45366"/>
                    <a:pt x="45366" y="57175"/>
                    <a:pt x="30789" y="57175"/>
                  </a:cubicBezTo>
                  <a:cubicBezTo>
                    <a:pt x="16212" y="57175"/>
                    <a:pt x="4403" y="45366"/>
                    <a:pt x="4403" y="30789"/>
                  </a:cubicBezTo>
                  <a:cubicBezTo>
                    <a:pt x="4403" y="16212"/>
                    <a:pt x="16212" y="4404"/>
                    <a:pt x="30789" y="4404"/>
                  </a:cubicBezTo>
                  <a:close/>
                  <a:moveTo>
                    <a:pt x="30789" y="0"/>
                  </a:moveTo>
                  <a:cubicBezTo>
                    <a:pt x="13777" y="0"/>
                    <a:pt x="0" y="13777"/>
                    <a:pt x="0" y="30789"/>
                  </a:cubicBezTo>
                  <a:cubicBezTo>
                    <a:pt x="0" y="47801"/>
                    <a:pt x="13777" y="61578"/>
                    <a:pt x="30789" y="61578"/>
                  </a:cubicBezTo>
                  <a:cubicBezTo>
                    <a:pt x="37860" y="61578"/>
                    <a:pt x="44332" y="59210"/>
                    <a:pt x="49535" y="55207"/>
                  </a:cubicBezTo>
                  <a:lnTo>
                    <a:pt x="53105" y="51637"/>
                  </a:lnTo>
                  <a:lnTo>
                    <a:pt x="55039" y="49703"/>
                  </a:lnTo>
                  <a:cubicBezTo>
                    <a:pt x="55106" y="49669"/>
                    <a:pt x="55139" y="49636"/>
                    <a:pt x="55173" y="49603"/>
                  </a:cubicBezTo>
                  <a:cubicBezTo>
                    <a:pt x="59209" y="44399"/>
                    <a:pt x="61577" y="37861"/>
                    <a:pt x="61577" y="30789"/>
                  </a:cubicBezTo>
                  <a:cubicBezTo>
                    <a:pt x="61577" y="13777"/>
                    <a:pt x="47801" y="0"/>
                    <a:pt x="3078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7" name="Google Shape;1647;p55"/>
          <p:cNvSpPr/>
          <p:nvPr/>
        </p:nvSpPr>
        <p:spPr>
          <a:xfrm>
            <a:off x="1820350" y="41522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5"/>
          <p:cNvSpPr/>
          <p:nvPr/>
        </p:nvSpPr>
        <p:spPr>
          <a:xfrm rot="3485774">
            <a:off x="1158257" y="-359325"/>
            <a:ext cx="1418544" cy="2195354"/>
          </a:xfrm>
          <a:custGeom>
            <a:rect b="b" l="l" r="r" t="t"/>
            <a:pathLst>
              <a:path extrusionOk="0" fill="none" h="47702" w="30823">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5"/>
          <p:cNvSpPr/>
          <p:nvPr/>
        </p:nvSpPr>
        <p:spPr>
          <a:xfrm flipH="1" rot="-8903276">
            <a:off x="4380696" y="-846350"/>
            <a:ext cx="2274975" cy="3521493"/>
          </a:xfrm>
          <a:custGeom>
            <a:rect b="b" l="l" r="r" t="t"/>
            <a:pathLst>
              <a:path extrusionOk="0" fill="none" h="86030" w="58176">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5"/>
          <p:cNvSpPr txBox="1"/>
          <p:nvPr>
            <p:ph type="title"/>
          </p:nvPr>
        </p:nvSpPr>
        <p:spPr>
          <a:xfrm>
            <a:off x="4664200" y="897988"/>
            <a:ext cx="4335600" cy="419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2"/>
                </a:solidFill>
              </a:rPr>
              <a:t>Data set: DrivenData - DengAI</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 sz="2200">
                <a:solidFill>
                  <a:schemeClr val="lt2"/>
                </a:solidFill>
              </a:rPr>
              <a:t>Are we able to predict the total number of cases in a week based on the environmental and climate dat</a:t>
            </a:r>
            <a:r>
              <a:rPr lang="en" sz="2200">
                <a:solidFill>
                  <a:schemeClr val="lt2"/>
                </a:solidFill>
              </a:rPr>
              <a:t>a </a:t>
            </a:r>
            <a:r>
              <a:rPr lang="en" sz="2200">
                <a:solidFill>
                  <a:schemeClr val="lt2"/>
                </a:solidFill>
              </a:rPr>
              <a:t>of that week? </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 sz="2200">
                <a:solidFill>
                  <a:schemeClr val="lt2"/>
                </a:solidFill>
              </a:rPr>
              <a:t>Which of our selected models would be the best to predict it?</a:t>
            </a:r>
            <a:endParaRPr sz="2200">
              <a:solidFill>
                <a:schemeClr val="lt2"/>
              </a:solidFill>
            </a:endParaRPr>
          </a:p>
        </p:txBody>
      </p:sp>
      <p:sp>
        <p:nvSpPr>
          <p:cNvPr id="1651" name="Google Shape;1651;p55"/>
          <p:cNvSpPr txBox="1"/>
          <p:nvPr>
            <p:ph type="title"/>
          </p:nvPr>
        </p:nvSpPr>
        <p:spPr>
          <a:xfrm>
            <a:off x="713250" y="201675"/>
            <a:ext cx="77175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Problem Definition</a:t>
            </a:r>
            <a:endParaRPr sz="4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0" st="0"/>
                                            </p:txEl>
                                          </p:spTgt>
                                        </p:tgtEl>
                                        <p:attrNameLst>
                                          <p:attrName>style.visibility</p:attrName>
                                        </p:attrNameLst>
                                      </p:cBhvr>
                                      <p:to>
                                        <p:strVal val="visible"/>
                                      </p:to>
                                    </p:set>
                                    <p:anim calcmode="lin" valueType="num">
                                      <p:cBhvr additive="base">
                                        <p:cTn dur="1000"/>
                                        <p:tgtEl>
                                          <p:spTgt spid="16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1" st="1"/>
                                            </p:txEl>
                                          </p:spTgt>
                                        </p:tgtEl>
                                        <p:attrNameLst>
                                          <p:attrName>style.visibility</p:attrName>
                                        </p:attrNameLst>
                                      </p:cBhvr>
                                      <p:to>
                                        <p:strVal val="visible"/>
                                      </p:to>
                                    </p:set>
                                    <p:anim calcmode="lin" valueType="num">
                                      <p:cBhvr additive="base">
                                        <p:cTn dur="1000"/>
                                        <p:tgtEl>
                                          <p:spTgt spid="16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2" st="2"/>
                                            </p:txEl>
                                          </p:spTgt>
                                        </p:tgtEl>
                                        <p:attrNameLst>
                                          <p:attrName>style.visibility</p:attrName>
                                        </p:attrNameLst>
                                      </p:cBhvr>
                                      <p:to>
                                        <p:strVal val="visible"/>
                                      </p:to>
                                    </p:set>
                                    <p:anim calcmode="lin" valueType="num">
                                      <p:cBhvr additive="base">
                                        <p:cTn dur="1000"/>
                                        <p:tgtEl>
                                          <p:spTgt spid="165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3" st="3"/>
                                            </p:txEl>
                                          </p:spTgt>
                                        </p:tgtEl>
                                        <p:attrNameLst>
                                          <p:attrName>style.visibility</p:attrName>
                                        </p:attrNameLst>
                                      </p:cBhvr>
                                      <p:to>
                                        <p:strVal val="visible"/>
                                      </p:to>
                                    </p:set>
                                    <p:anim calcmode="lin" valueType="num">
                                      <p:cBhvr additive="base">
                                        <p:cTn dur="1000"/>
                                        <p:tgtEl>
                                          <p:spTgt spid="165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4" st="4"/>
                                            </p:txEl>
                                          </p:spTgt>
                                        </p:tgtEl>
                                        <p:attrNameLst>
                                          <p:attrName>style.visibility</p:attrName>
                                        </p:attrNameLst>
                                      </p:cBhvr>
                                      <p:to>
                                        <p:strVal val="visible"/>
                                      </p:to>
                                    </p:set>
                                    <p:anim calcmode="lin" valueType="num">
                                      <p:cBhvr additive="base">
                                        <p:cTn dur="1000"/>
                                        <p:tgtEl>
                                          <p:spTgt spid="165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655" name="Shape 1655"/>
        <p:cNvGrpSpPr/>
        <p:nvPr/>
      </p:nvGrpSpPr>
      <p:grpSpPr>
        <a:xfrm>
          <a:off x="0" y="0"/>
          <a:ext cx="0" cy="0"/>
          <a:chOff x="0" y="0"/>
          <a:chExt cx="0" cy="0"/>
        </a:xfrm>
      </p:grpSpPr>
      <p:sp>
        <p:nvSpPr>
          <p:cNvPr id="1656" name="Google Shape;1656;p56"/>
          <p:cNvSpPr txBox="1"/>
          <p:nvPr>
            <p:ph type="title"/>
          </p:nvPr>
        </p:nvSpPr>
        <p:spPr>
          <a:xfrm>
            <a:off x="637025" y="1337850"/>
            <a:ext cx="4045200" cy="184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BUT first, let’s explore the data</a:t>
            </a:r>
            <a:endParaRPr sz="3700"/>
          </a:p>
        </p:txBody>
      </p:sp>
      <p:sp>
        <p:nvSpPr>
          <p:cNvPr id="1657" name="Google Shape;1657;p56"/>
          <p:cNvSpPr/>
          <p:nvPr/>
        </p:nvSpPr>
        <p:spPr>
          <a:xfrm flipH="1">
            <a:off x="5983142" y="2008412"/>
            <a:ext cx="29658" cy="80686"/>
          </a:xfrm>
          <a:custGeom>
            <a:rect b="b" l="l" r="r" t="t"/>
            <a:pathLst>
              <a:path extrusionOk="0" h="3904" w="1435">
                <a:moveTo>
                  <a:pt x="101" y="1"/>
                </a:moveTo>
                <a:cubicBezTo>
                  <a:pt x="101" y="1"/>
                  <a:pt x="101" y="68"/>
                  <a:pt x="67" y="201"/>
                </a:cubicBezTo>
                <a:cubicBezTo>
                  <a:pt x="34" y="301"/>
                  <a:pt x="1" y="501"/>
                  <a:pt x="1" y="701"/>
                </a:cubicBezTo>
                <a:cubicBezTo>
                  <a:pt x="1" y="902"/>
                  <a:pt x="1" y="1168"/>
                  <a:pt x="67" y="1435"/>
                </a:cubicBezTo>
                <a:cubicBezTo>
                  <a:pt x="101" y="1669"/>
                  <a:pt x="201" y="1969"/>
                  <a:pt x="301" y="2202"/>
                </a:cubicBezTo>
                <a:cubicBezTo>
                  <a:pt x="401" y="2469"/>
                  <a:pt x="534" y="2736"/>
                  <a:pt x="668" y="2936"/>
                </a:cubicBezTo>
                <a:cubicBezTo>
                  <a:pt x="801" y="3170"/>
                  <a:pt x="968" y="3370"/>
                  <a:pt x="1101" y="3537"/>
                </a:cubicBezTo>
                <a:cubicBezTo>
                  <a:pt x="1201" y="3704"/>
                  <a:pt x="1335" y="3837"/>
                  <a:pt x="1435" y="3904"/>
                </a:cubicBezTo>
                <a:cubicBezTo>
                  <a:pt x="1368" y="3804"/>
                  <a:pt x="1268" y="3670"/>
                  <a:pt x="1168" y="3470"/>
                </a:cubicBezTo>
                <a:cubicBezTo>
                  <a:pt x="1101" y="3403"/>
                  <a:pt x="1035" y="3303"/>
                  <a:pt x="968" y="3203"/>
                </a:cubicBezTo>
                <a:cubicBezTo>
                  <a:pt x="901" y="3103"/>
                  <a:pt x="868" y="3003"/>
                  <a:pt x="801" y="2870"/>
                </a:cubicBezTo>
                <a:cubicBezTo>
                  <a:pt x="668" y="2669"/>
                  <a:pt x="534" y="2403"/>
                  <a:pt x="434" y="2169"/>
                </a:cubicBezTo>
                <a:cubicBezTo>
                  <a:pt x="334" y="1902"/>
                  <a:pt x="234" y="1635"/>
                  <a:pt x="201" y="1402"/>
                </a:cubicBezTo>
                <a:cubicBezTo>
                  <a:pt x="134" y="1135"/>
                  <a:pt x="101" y="902"/>
                  <a:pt x="101" y="701"/>
                </a:cubicBezTo>
                <a:cubicBezTo>
                  <a:pt x="67" y="501"/>
                  <a:pt x="101" y="334"/>
                  <a:pt x="101" y="201"/>
                </a:cubicBezTo>
                <a:cubicBezTo>
                  <a:pt x="101" y="68"/>
                  <a:pt x="101" y="1"/>
                  <a:pt x="101" y="1"/>
                </a:cubicBezTo>
                <a:close/>
              </a:path>
            </a:pathLst>
          </a:custGeom>
          <a:solidFill>
            <a:srgbClr val="F0C5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flipH="1">
            <a:off x="4682226" y="1497057"/>
            <a:ext cx="5165056" cy="4101755"/>
          </a:xfrm>
          <a:custGeom>
            <a:rect b="b" l="l" r="r" t="t"/>
            <a:pathLst>
              <a:path extrusionOk="0" h="198464" w="249912">
                <a:moveTo>
                  <a:pt x="171285" y="0"/>
                </a:moveTo>
                <a:cubicBezTo>
                  <a:pt x="170487" y="0"/>
                  <a:pt x="168366" y="1070"/>
                  <a:pt x="163117" y="8264"/>
                </a:cubicBezTo>
                <a:cubicBezTo>
                  <a:pt x="155645" y="18505"/>
                  <a:pt x="146905" y="22842"/>
                  <a:pt x="146171" y="28446"/>
                </a:cubicBezTo>
                <a:cubicBezTo>
                  <a:pt x="145471" y="34050"/>
                  <a:pt x="144537" y="48994"/>
                  <a:pt x="132962" y="56432"/>
                </a:cubicBezTo>
                <a:cubicBezTo>
                  <a:pt x="121387" y="63871"/>
                  <a:pt x="106843" y="81450"/>
                  <a:pt x="97870" y="93392"/>
                </a:cubicBezTo>
                <a:cubicBezTo>
                  <a:pt x="89297" y="104767"/>
                  <a:pt x="41596" y="123547"/>
                  <a:pt x="16212" y="128717"/>
                </a:cubicBezTo>
                <a:cubicBezTo>
                  <a:pt x="13777" y="129218"/>
                  <a:pt x="11775" y="130952"/>
                  <a:pt x="11008" y="133321"/>
                </a:cubicBezTo>
                <a:cubicBezTo>
                  <a:pt x="7239" y="144695"/>
                  <a:pt x="0" y="178219"/>
                  <a:pt x="37160" y="197600"/>
                </a:cubicBezTo>
                <a:cubicBezTo>
                  <a:pt x="38287" y="198181"/>
                  <a:pt x="39503" y="198463"/>
                  <a:pt x="40709" y="198463"/>
                </a:cubicBezTo>
                <a:cubicBezTo>
                  <a:pt x="42892" y="198463"/>
                  <a:pt x="45041" y="197539"/>
                  <a:pt x="46567" y="195799"/>
                </a:cubicBezTo>
                <a:cubicBezTo>
                  <a:pt x="56774" y="184057"/>
                  <a:pt x="87096" y="151967"/>
                  <a:pt x="127758" y="134688"/>
                </a:cubicBezTo>
                <a:cubicBezTo>
                  <a:pt x="129121" y="134109"/>
                  <a:pt x="130562" y="133827"/>
                  <a:pt x="131997" y="133827"/>
                </a:cubicBezTo>
                <a:cubicBezTo>
                  <a:pt x="134531" y="133827"/>
                  <a:pt x="137043" y="134707"/>
                  <a:pt x="139066" y="136389"/>
                </a:cubicBezTo>
                <a:cubicBezTo>
                  <a:pt x="143112" y="139789"/>
                  <a:pt x="149952" y="143852"/>
                  <a:pt x="159524" y="143852"/>
                </a:cubicBezTo>
                <a:cubicBezTo>
                  <a:pt x="161316" y="143852"/>
                  <a:pt x="163202" y="143710"/>
                  <a:pt x="165185" y="143394"/>
                </a:cubicBezTo>
                <a:cubicBezTo>
                  <a:pt x="166653" y="143160"/>
                  <a:pt x="168125" y="143051"/>
                  <a:pt x="169593" y="143051"/>
                </a:cubicBezTo>
                <a:cubicBezTo>
                  <a:pt x="183960" y="143051"/>
                  <a:pt x="197883" y="153487"/>
                  <a:pt x="203512" y="158238"/>
                </a:cubicBezTo>
                <a:cubicBezTo>
                  <a:pt x="204117" y="158752"/>
                  <a:pt x="204847" y="158995"/>
                  <a:pt x="205569" y="158995"/>
                </a:cubicBezTo>
                <a:cubicBezTo>
                  <a:pt x="206676" y="158995"/>
                  <a:pt x="207763" y="158422"/>
                  <a:pt x="208349" y="157371"/>
                </a:cubicBezTo>
                <a:cubicBezTo>
                  <a:pt x="210884" y="152901"/>
                  <a:pt x="213319" y="144529"/>
                  <a:pt x="202545" y="136823"/>
                </a:cubicBezTo>
                <a:cubicBezTo>
                  <a:pt x="186967" y="125682"/>
                  <a:pt x="170755" y="127450"/>
                  <a:pt x="173457" y="113139"/>
                </a:cubicBezTo>
                <a:cubicBezTo>
                  <a:pt x="176526" y="97028"/>
                  <a:pt x="204680" y="94026"/>
                  <a:pt x="204680" y="94026"/>
                </a:cubicBezTo>
                <a:cubicBezTo>
                  <a:pt x="204680" y="94026"/>
                  <a:pt x="208348" y="94244"/>
                  <a:pt x="212738" y="94244"/>
                </a:cubicBezTo>
                <a:cubicBezTo>
                  <a:pt x="216762" y="94244"/>
                  <a:pt x="221393" y="94061"/>
                  <a:pt x="224360" y="93359"/>
                </a:cubicBezTo>
                <a:cubicBezTo>
                  <a:pt x="224360" y="93359"/>
                  <a:pt x="227554" y="94307"/>
                  <a:pt x="231369" y="94307"/>
                </a:cubicBezTo>
                <a:cubicBezTo>
                  <a:pt x="236317" y="94307"/>
                  <a:pt x="242310" y="92712"/>
                  <a:pt x="243741" y="85386"/>
                </a:cubicBezTo>
                <a:cubicBezTo>
                  <a:pt x="243741" y="85386"/>
                  <a:pt x="244275" y="82584"/>
                  <a:pt x="240038" y="82217"/>
                </a:cubicBezTo>
                <a:cubicBezTo>
                  <a:pt x="235802" y="81850"/>
                  <a:pt x="217589" y="81617"/>
                  <a:pt x="213386" y="79749"/>
                </a:cubicBezTo>
                <a:cubicBezTo>
                  <a:pt x="212547" y="79369"/>
                  <a:pt x="211208" y="79220"/>
                  <a:pt x="209564" y="79220"/>
                </a:cubicBezTo>
                <a:cubicBezTo>
                  <a:pt x="203449" y="79220"/>
                  <a:pt x="193117" y="81289"/>
                  <a:pt x="188609" y="81289"/>
                </a:cubicBezTo>
                <a:cubicBezTo>
                  <a:pt x="188258" y="81289"/>
                  <a:pt x="187943" y="81277"/>
                  <a:pt x="187667" y="81250"/>
                </a:cubicBezTo>
                <a:cubicBezTo>
                  <a:pt x="182897" y="80783"/>
                  <a:pt x="185166" y="76613"/>
                  <a:pt x="190736" y="73845"/>
                </a:cubicBezTo>
                <a:cubicBezTo>
                  <a:pt x="196274" y="71043"/>
                  <a:pt x="207949" y="65205"/>
                  <a:pt x="210417" y="62103"/>
                </a:cubicBezTo>
                <a:cubicBezTo>
                  <a:pt x="210417" y="62103"/>
                  <a:pt x="225328" y="61302"/>
                  <a:pt x="229331" y="57466"/>
                </a:cubicBezTo>
                <a:cubicBezTo>
                  <a:pt x="229331" y="57466"/>
                  <a:pt x="249912" y="56332"/>
                  <a:pt x="247410" y="43556"/>
                </a:cubicBezTo>
                <a:cubicBezTo>
                  <a:pt x="247256" y="42721"/>
                  <a:pt x="246499" y="42144"/>
                  <a:pt x="245672" y="42144"/>
                </a:cubicBezTo>
                <a:cubicBezTo>
                  <a:pt x="245607" y="42144"/>
                  <a:pt x="245541" y="42148"/>
                  <a:pt x="245475" y="42155"/>
                </a:cubicBezTo>
                <a:cubicBezTo>
                  <a:pt x="240710" y="42812"/>
                  <a:pt x="226036" y="44664"/>
                  <a:pt x="217131" y="44664"/>
                </a:cubicBezTo>
                <a:cubicBezTo>
                  <a:pt x="215626" y="44664"/>
                  <a:pt x="214285" y="44611"/>
                  <a:pt x="213186" y="44490"/>
                </a:cubicBezTo>
                <a:cubicBezTo>
                  <a:pt x="212869" y="44456"/>
                  <a:pt x="212546" y="44440"/>
                  <a:pt x="212217" y="44440"/>
                </a:cubicBezTo>
                <a:cubicBezTo>
                  <a:pt x="203271" y="44440"/>
                  <a:pt x="190121" y="56708"/>
                  <a:pt x="183364" y="57867"/>
                </a:cubicBezTo>
                <a:cubicBezTo>
                  <a:pt x="182536" y="58008"/>
                  <a:pt x="181823" y="58070"/>
                  <a:pt x="181210" y="58070"/>
                </a:cubicBezTo>
                <a:cubicBezTo>
                  <a:pt x="176607" y="58070"/>
                  <a:pt x="177594" y="54564"/>
                  <a:pt x="177594" y="54564"/>
                </a:cubicBezTo>
                <a:cubicBezTo>
                  <a:pt x="177594" y="54564"/>
                  <a:pt x="188635" y="43857"/>
                  <a:pt x="191470" y="37152"/>
                </a:cubicBezTo>
                <a:cubicBezTo>
                  <a:pt x="191470" y="37152"/>
                  <a:pt x="201644" y="36451"/>
                  <a:pt x="205480" y="33683"/>
                </a:cubicBezTo>
                <a:cubicBezTo>
                  <a:pt x="205480" y="33683"/>
                  <a:pt x="223493" y="30314"/>
                  <a:pt x="220925" y="19539"/>
                </a:cubicBezTo>
                <a:cubicBezTo>
                  <a:pt x="220925" y="19539"/>
                  <a:pt x="220520" y="18340"/>
                  <a:pt x="218521" y="18340"/>
                </a:cubicBezTo>
                <a:cubicBezTo>
                  <a:pt x="217428" y="18340"/>
                  <a:pt x="215859" y="18698"/>
                  <a:pt x="213619" y="19806"/>
                </a:cubicBezTo>
                <a:cubicBezTo>
                  <a:pt x="207281" y="22942"/>
                  <a:pt x="189502" y="22141"/>
                  <a:pt x="184465" y="25377"/>
                </a:cubicBezTo>
                <a:cubicBezTo>
                  <a:pt x="180162" y="28179"/>
                  <a:pt x="169188" y="39787"/>
                  <a:pt x="164551" y="46692"/>
                </a:cubicBezTo>
                <a:cubicBezTo>
                  <a:pt x="164282" y="47096"/>
                  <a:pt x="163871" y="47282"/>
                  <a:pt x="163464" y="47282"/>
                </a:cubicBezTo>
                <a:cubicBezTo>
                  <a:pt x="162863" y="47282"/>
                  <a:pt x="162269" y="46875"/>
                  <a:pt x="162149" y="46158"/>
                </a:cubicBezTo>
                <a:cubicBezTo>
                  <a:pt x="161315" y="41588"/>
                  <a:pt x="160148" y="33849"/>
                  <a:pt x="161048" y="31681"/>
                </a:cubicBezTo>
                <a:cubicBezTo>
                  <a:pt x="161048" y="31681"/>
                  <a:pt x="165819" y="25010"/>
                  <a:pt x="167153" y="21474"/>
                </a:cubicBezTo>
                <a:cubicBezTo>
                  <a:pt x="167153" y="21474"/>
                  <a:pt x="182097" y="11033"/>
                  <a:pt x="171723" y="192"/>
                </a:cubicBezTo>
                <a:cubicBezTo>
                  <a:pt x="171723" y="192"/>
                  <a:pt x="171622" y="0"/>
                  <a:pt x="171285" y="0"/>
                </a:cubicBezTo>
                <a:close/>
              </a:path>
            </a:pathLst>
          </a:custGeom>
          <a:solidFill>
            <a:srgbClr val="F8DEC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flipH="1">
            <a:off x="5254426" y="1861818"/>
            <a:ext cx="256484" cy="166663"/>
          </a:xfrm>
          <a:custGeom>
            <a:rect b="b" l="l" r="r" t="t"/>
            <a:pathLst>
              <a:path extrusionOk="0" h="8064" w="12410">
                <a:moveTo>
                  <a:pt x="9764" y="0"/>
                </a:moveTo>
                <a:cubicBezTo>
                  <a:pt x="8263" y="0"/>
                  <a:pt x="2139" y="3313"/>
                  <a:pt x="1502" y="3792"/>
                </a:cubicBezTo>
                <a:cubicBezTo>
                  <a:pt x="1502" y="3792"/>
                  <a:pt x="1" y="7061"/>
                  <a:pt x="3670" y="7961"/>
                </a:cubicBezTo>
                <a:cubicBezTo>
                  <a:pt x="3958" y="8031"/>
                  <a:pt x="4251" y="8064"/>
                  <a:pt x="4547" y="8064"/>
                </a:cubicBezTo>
                <a:cubicBezTo>
                  <a:pt x="8057" y="8064"/>
                  <a:pt x="11961" y="3496"/>
                  <a:pt x="12176" y="2757"/>
                </a:cubicBezTo>
                <a:cubicBezTo>
                  <a:pt x="12409" y="1990"/>
                  <a:pt x="11042" y="389"/>
                  <a:pt x="9941" y="22"/>
                </a:cubicBezTo>
                <a:cubicBezTo>
                  <a:pt x="9893" y="7"/>
                  <a:pt x="9833" y="0"/>
                  <a:pt x="9764"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flipH="1">
            <a:off x="4693944" y="2360276"/>
            <a:ext cx="275787" cy="133843"/>
          </a:xfrm>
          <a:custGeom>
            <a:rect b="b" l="l" r="r" t="t"/>
            <a:pathLst>
              <a:path extrusionOk="0" h="6476" w="13344">
                <a:moveTo>
                  <a:pt x="10572" y="0"/>
                </a:moveTo>
                <a:cubicBezTo>
                  <a:pt x="8251" y="0"/>
                  <a:pt x="3038" y="1068"/>
                  <a:pt x="2403" y="1289"/>
                </a:cubicBezTo>
                <a:cubicBezTo>
                  <a:pt x="2403" y="1289"/>
                  <a:pt x="1" y="3958"/>
                  <a:pt x="3237" y="5926"/>
                </a:cubicBezTo>
                <a:cubicBezTo>
                  <a:pt x="3897" y="6317"/>
                  <a:pt x="4667" y="6476"/>
                  <a:pt x="5478" y="6476"/>
                </a:cubicBezTo>
                <a:cubicBezTo>
                  <a:pt x="8682" y="6476"/>
                  <a:pt x="12538" y="3990"/>
                  <a:pt x="12910" y="3457"/>
                </a:cubicBezTo>
                <a:cubicBezTo>
                  <a:pt x="13344" y="2757"/>
                  <a:pt x="12543" y="822"/>
                  <a:pt x="11576" y="155"/>
                </a:cubicBezTo>
                <a:cubicBezTo>
                  <a:pt x="11410" y="46"/>
                  <a:pt x="11053" y="0"/>
                  <a:pt x="10572"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6"/>
          <p:cNvSpPr/>
          <p:nvPr/>
        </p:nvSpPr>
        <p:spPr>
          <a:xfrm flipH="1">
            <a:off x="4759440" y="3187348"/>
            <a:ext cx="275084" cy="122269"/>
          </a:xfrm>
          <a:custGeom>
            <a:rect b="b" l="l" r="r" t="t"/>
            <a:pathLst>
              <a:path extrusionOk="0" h="5916" w="13310">
                <a:moveTo>
                  <a:pt x="4104" y="0"/>
                </a:moveTo>
                <a:cubicBezTo>
                  <a:pt x="3519" y="0"/>
                  <a:pt x="3094" y="12"/>
                  <a:pt x="2936" y="32"/>
                </a:cubicBezTo>
                <a:cubicBezTo>
                  <a:pt x="2936" y="32"/>
                  <a:pt x="0" y="2134"/>
                  <a:pt x="2769" y="4735"/>
                </a:cubicBezTo>
                <a:cubicBezTo>
                  <a:pt x="3700" y="5610"/>
                  <a:pt x="5063" y="5915"/>
                  <a:pt x="6487" y="5915"/>
                </a:cubicBezTo>
                <a:cubicBezTo>
                  <a:pt x="9299" y="5915"/>
                  <a:pt x="12344" y="4723"/>
                  <a:pt x="12743" y="4369"/>
                </a:cubicBezTo>
                <a:cubicBezTo>
                  <a:pt x="13310" y="3801"/>
                  <a:pt x="12910" y="1733"/>
                  <a:pt x="12109" y="866"/>
                </a:cubicBezTo>
                <a:cubicBezTo>
                  <a:pt x="11494" y="197"/>
                  <a:pt x="6478" y="0"/>
                  <a:pt x="4104"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6"/>
          <p:cNvSpPr/>
          <p:nvPr/>
        </p:nvSpPr>
        <p:spPr>
          <a:xfrm flipH="1">
            <a:off x="5539162" y="4578933"/>
            <a:ext cx="265433" cy="225958"/>
          </a:xfrm>
          <a:custGeom>
            <a:rect b="b" l="l" r="r" t="t"/>
            <a:pathLst>
              <a:path extrusionOk="0" h="10933" w="12843">
                <a:moveTo>
                  <a:pt x="2765" y="0"/>
                </a:moveTo>
                <a:cubicBezTo>
                  <a:pt x="176" y="0"/>
                  <a:pt x="0" y="3184"/>
                  <a:pt x="0" y="3184"/>
                </a:cubicBezTo>
                <a:cubicBezTo>
                  <a:pt x="0" y="3184"/>
                  <a:pt x="7773" y="9455"/>
                  <a:pt x="9641" y="10656"/>
                </a:cubicBezTo>
                <a:cubicBezTo>
                  <a:pt x="9940" y="10851"/>
                  <a:pt x="10229" y="10932"/>
                  <a:pt x="10502" y="10932"/>
                </a:cubicBezTo>
                <a:cubicBezTo>
                  <a:pt x="11542" y="10932"/>
                  <a:pt x="12366" y="9755"/>
                  <a:pt x="12710" y="9121"/>
                </a:cubicBezTo>
                <a:cubicBezTo>
                  <a:pt x="12843" y="8888"/>
                  <a:pt x="12843" y="8621"/>
                  <a:pt x="12676" y="8388"/>
                </a:cubicBezTo>
                <a:cubicBezTo>
                  <a:pt x="11675" y="6953"/>
                  <a:pt x="7539" y="1383"/>
                  <a:pt x="4137" y="248"/>
                </a:cubicBezTo>
                <a:cubicBezTo>
                  <a:pt x="3617" y="75"/>
                  <a:pt x="3163" y="0"/>
                  <a:pt x="2765"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6"/>
          <p:cNvSpPr/>
          <p:nvPr/>
        </p:nvSpPr>
        <p:spPr>
          <a:xfrm flipH="1">
            <a:off x="6269242" y="1488439"/>
            <a:ext cx="163707" cy="164617"/>
          </a:xfrm>
          <a:custGeom>
            <a:rect b="b" l="l" r="r" t="t"/>
            <a:pathLst>
              <a:path extrusionOk="0" h="7965" w="7921">
                <a:moveTo>
                  <a:pt x="5486" y="0"/>
                </a:moveTo>
                <a:cubicBezTo>
                  <a:pt x="5428" y="0"/>
                  <a:pt x="5373" y="3"/>
                  <a:pt x="5319" y="9"/>
                </a:cubicBezTo>
                <a:cubicBezTo>
                  <a:pt x="4352" y="75"/>
                  <a:pt x="482" y="4879"/>
                  <a:pt x="115" y="5446"/>
                </a:cubicBezTo>
                <a:cubicBezTo>
                  <a:pt x="115" y="5446"/>
                  <a:pt x="1" y="7965"/>
                  <a:pt x="2423" y="7965"/>
                </a:cubicBezTo>
                <a:cubicBezTo>
                  <a:pt x="2616" y="7965"/>
                  <a:pt x="2824" y="7949"/>
                  <a:pt x="3051" y="7914"/>
                </a:cubicBezTo>
                <a:cubicBezTo>
                  <a:pt x="6119" y="7447"/>
                  <a:pt x="7921" y="2010"/>
                  <a:pt x="7854" y="1343"/>
                </a:cubicBezTo>
                <a:cubicBezTo>
                  <a:pt x="7791" y="745"/>
                  <a:pt x="6425" y="0"/>
                  <a:pt x="5486"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4" name="Google Shape;1664;p56"/>
          <p:cNvGrpSpPr/>
          <p:nvPr/>
        </p:nvGrpSpPr>
        <p:grpSpPr>
          <a:xfrm>
            <a:off x="7027533" y="2886806"/>
            <a:ext cx="498952" cy="536454"/>
            <a:chOff x="6925890" y="2833645"/>
            <a:chExt cx="720717" cy="774887"/>
          </a:xfrm>
        </p:grpSpPr>
        <p:sp>
          <p:nvSpPr>
            <p:cNvPr id="1665" name="Google Shape;1665;p56"/>
            <p:cNvSpPr/>
            <p:nvPr/>
          </p:nvSpPr>
          <p:spPr>
            <a:xfrm flipH="1">
              <a:off x="7013106" y="3152234"/>
              <a:ext cx="20709" cy="22982"/>
            </a:xfrm>
            <a:custGeom>
              <a:rect b="b" l="l" r="r" t="t"/>
              <a:pathLst>
                <a:path extrusionOk="0" h="1112" w="1002">
                  <a:moveTo>
                    <a:pt x="610" y="1"/>
                  </a:moveTo>
                  <a:cubicBezTo>
                    <a:pt x="434" y="1"/>
                    <a:pt x="241" y="156"/>
                    <a:pt x="134" y="397"/>
                  </a:cubicBezTo>
                  <a:cubicBezTo>
                    <a:pt x="1" y="697"/>
                    <a:pt x="67" y="997"/>
                    <a:pt x="268" y="1097"/>
                  </a:cubicBezTo>
                  <a:cubicBezTo>
                    <a:pt x="297" y="1107"/>
                    <a:pt x="329" y="1112"/>
                    <a:pt x="361" y="1112"/>
                  </a:cubicBezTo>
                  <a:cubicBezTo>
                    <a:pt x="544" y="1112"/>
                    <a:pt x="754" y="957"/>
                    <a:pt x="868" y="730"/>
                  </a:cubicBezTo>
                  <a:cubicBezTo>
                    <a:pt x="1001" y="430"/>
                    <a:pt x="935" y="130"/>
                    <a:pt x="735" y="30"/>
                  </a:cubicBezTo>
                  <a:cubicBezTo>
                    <a:pt x="695" y="10"/>
                    <a:pt x="653" y="1"/>
                    <a:pt x="610" y="1"/>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6"/>
            <p:cNvSpPr/>
            <p:nvPr/>
          </p:nvSpPr>
          <p:spPr>
            <a:xfrm flipH="1">
              <a:off x="7265436" y="3018412"/>
              <a:ext cx="157755" cy="425771"/>
            </a:xfrm>
            <a:custGeom>
              <a:rect b="b" l="l" r="r" t="t"/>
              <a:pathLst>
                <a:path extrusionOk="0" h="20601" w="7633">
                  <a:moveTo>
                    <a:pt x="7633" y="0"/>
                  </a:moveTo>
                  <a:cubicBezTo>
                    <a:pt x="7632" y="0"/>
                    <a:pt x="5765" y="1268"/>
                    <a:pt x="5765" y="2335"/>
                  </a:cubicBezTo>
                  <a:cubicBezTo>
                    <a:pt x="5765" y="2335"/>
                    <a:pt x="2629" y="234"/>
                    <a:pt x="1862" y="167"/>
                  </a:cubicBezTo>
                  <a:cubicBezTo>
                    <a:pt x="1862" y="167"/>
                    <a:pt x="1862" y="167"/>
                    <a:pt x="1862" y="200"/>
                  </a:cubicBezTo>
                  <a:cubicBezTo>
                    <a:pt x="1795" y="300"/>
                    <a:pt x="1929" y="1902"/>
                    <a:pt x="3363" y="5871"/>
                  </a:cubicBezTo>
                  <a:cubicBezTo>
                    <a:pt x="3363" y="5871"/>
                    <a:pt x="2362" y="9974"/>
                    <a:pt x="2462" y="11609"/>
                  </a:cubicBezTo>
                  <a:cubicBezTo>
                    <a:pt x="2462" y="11609"/>
                    <a:pt x="1862" y="17346"/>
                    <a:pt x="895" y="19714"/>
                  </a:cubicBezTo>
                  <a:cubicBezTo>
                    <a:pt x="895" y="19714"/>
                    <a:pt x="227" y="20381"/>
                    <a:pt x="61" y="20482"/>
                  </a:cubicBezTo>
                  <a:cubicBezTo>
                    <a:pt x="1" y="20541"/>
                    <a:pt x="115" y="20601"/>
                    <a:pt x="283" y="20601"/>
                  </a:cubicBezTo>
                  <a:cubicBezTo>
                    <a:pt x="490" y="20601"/>
                    <a:pt x="780" y="20510"/>
                    <a:pt x="928" y="20215"/>
                  </a:cubicBezTo>
                  <a:cubicBezTo>
                    <a:pt x="1195" y="19714"/>
                    <a:pt x="3129" y="12909"/>
                    <a:pt x="2863" y="11609"/>
                  </a:cubicBezTo>
                  <a:cubicBezTo>
                    <a:pt x="2863" y="11609"/>
                    <a:pt x="3630" y="6805"/>
                    <a:pt x="3563" y="5838"/>
                  </a:cubicBezTo>
                  <a:cubicBezTo>
                    <a:pt x="3563" y="5838"/>
                    <a:pt x="2229" y="1635"/>
                    <a:pt x="2095" y="767"/>
                  </a:cubicBezTo>
                  <a:cubicBezTo>
                    <a:pt x="2095" y="734"/>
                    <a:pt x="2129" y="734"/>
                    <a:pt x="2162" y="734"/>
                  </a:cubicBezTo>
                  <a:cubicBezTo>
                    <a:pt x="2452" y="1056"/>
                    <a:pt x="5265" y="2842"/>
                    <a:pt x="5876" y="2842"/>
                  </a:cubicBezTo>
                  <a:cubicBezTo>
                    <a:pt x="5897" y="2842"/>
                    <a:pt x="5916" y="2840"/>
                    <a:pt x="5931" y="2836"/>
                  </a:cubicBezTo>
                  <a:cubicBezTo>
                    <a:pt x="6465" y="2669"/>
                    <a:pt x="7633" y="0"/>
                    <a:pt x="7633" y="0"/>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6"/>
            <p:cNvSpPr/>
            <p:nvPr/>
          </p:nvSpPr>
          <p:spPr>
            <a:xfrm flipH="1">
              <a:off x="7013788" y="2952256"/>
              <a:ext cx="241314" cy="170962"/>
            </a:xfrm>
            <a:custGeom>
              <a:rect b="b" l="l" r="r" t="t"/>
              <a:pathLst>
                <a:path extrusionOk="0" h="8272" w="11676">
                  <a:moveTo>
                    <a:pt x="635" y="3433"/>
                  </a:moveTo>
                  <a:cubicBezTo>
                    <a:pt x="591" y="3477"/>
                    <a:pt x="566" y="3502"/>
                    <a:pt x="566" y="3502"/>
                  </a:cubicBezTo>
                  <a:lnTo>
                    <a:pt x="566" y="3502"/>
                  </a:lnTo>
                  <a:cubicBezTo>
                    <a:pt x="566" y="3502"/>
                    <a:pt x="567" y="3502"/>
                    <a:pt x="567" y="3501"/>
                  </a:cubicBezTo>
                  <a:cubicBezTo>
                    <a:pt x="590" y="3485"/>
                    <a:pt x="613" y="3462"/>
                    <a:pt x="635" y="3433"/>
                  </a:cubicBezTo>
                  <a:close/>
                  <a:moveTo>
                    <a:pt x="46" y="1"/>
                  </a:moveTo>
                  <a:cubicBezTo>
                    <a:pt x="16" y="1"/>
                    <a:pt x="0" y="11"/>
                    <a:pt x="0" y="32"/>
                  </a:cubicBezTo>
                  <a:cubicBezTo>
                    <a:pt x="0" y="433"/>
                    <a:pt x="1134" y="1567"/>
                    <a:pt x="1134" y="1567"/>
                  </a:cubicBezTo>
                  <a:cubicBezTo>
                    <a:pt x="1134" y="1567"/>
                    <a:pt x="932" y="3041"/>
                    <a:pt x="635" y="3433"/>
                  </a:cubicBezTo>
                  <a:lnTo>
                    <a:pt x="635" y="3433"/>
                  </a:lnTo>
                  <a:cubicBezTo>
                    <a:pt x="861" y="3203"/>
                    <a:pt x="1587" y="2458"/>
                    <a:pt x="1835" y="2100"/>
                  </a:cubicBezTo>
                  <a:cubicBezTo>
                    <a:pt x="2102" y="1667"/>
                    <a:pt x="534" y="566"/>
                    <a:pt x="567" y="566"/>
                  </a:cubicBezTo>
                  <a:cubicBezTo>
                    <a:pt x="600" y="566"/>
                    <a:pt x="3869" y="2534"/>
                    <a:pt x="4603" y="2801"/>
                  </a:cubicBezTo>
                  <a:cubicBezTo>
                    <a:pt x="4603" y="2801"/>
                    <a:pt x="9340" y="7804"/>
                    <a:pt x="10841" y="8271"/>
                  </a:cubicBezTo>
                  <a:cubicBezTo>
                    <a:pt x="10841" y="8271"/>
                    <a:pt x="11675" y="8271"/>
                    <a:pt x="11575" y="7971"/>
                  </a:cubicBezTo>
                  <a:cubicBezTo>
                    <a:pt x="11558" y="7905"/>
                    <a:pt x="11504" y="7880"/>
                    <a:pt x="11432" y="7880"/>
                  </a:cubicBezTo>
                  <a:cubicBezTo>
                    <a:pt x="11216" y="7880"/>
                    <a:pt x="10841" y="8105"/>
                    <a:pt x="10841" y="8105"/>
                  </a:cubicBezTo>
                  <a:cubicBezTo>
                    <a:pt x="10841" y="8105"/>
                    <a:pt x="9340" y="7304"/>
                    <a:pt x="7906" y="5670"/>
                  </a:cubicBezTo>
                  <a:cubicBezTo>
                    <a:pt x="6505" y="4068"/>
                    <a:pt x="4904" y="2601"/>
                    <a:pt x="4637" y="2601"/>
                  </a:cubicBezTo>
                  <a:cubicBezTo>
                    <a:pt x="4637" y="2601"/>
                    <a:pt x="529" y="1"/>
                    <a:pt x="46" y="1"/>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6"/>
            <p:cNvSpPr/>
            <p:nvPr/>
          </p:nvSpPr>
          <p:spPr>
            <a:xfrm flipH="1">
              <a:off x="7231645" y="2988548"/>
              <a:ext cx="92404" cy="250945"/>
            </a:xfrm>
            <a:custGeom>
              <a:rect b="b" l="l" r="r" t="t"/>
              <a:pathLst>
                <a:path extrusionOk="0" h="12142" w="4471">
                  <a:moveTo>
                    <a:pt x="1019" y="1"/>
                  </a:moveTo>
                  <a:cubicBezTo>
                    <a:pt x="946" y="1"/>
                    <a:pt x="883" y="24"/>
                    <a:pt x="834" y="78"/>
                  </a:cubicBezTo>
                  <a:cubicBezTo>
                    <a:pt x="501" y="411"/>
                    <a:pt x="2169" y="5515"/>
                    <a:pt x="2169" y="5515"/>
                  </a:cubicBezTo>
                  <a:cubicBezTo>
                    <a:pt x="1902" y="6082"/>
                    <a:pt x="834" y="11619"/>
                    <a:pt x="834" y="11619"/>
                  </a:cubicBezTo>
                  <a:cubicBezTo>
                    <a:pt x="834" y="11619"/>
                    <a:pt x="0" y="11786"/>
                    <a:pt x="34" y="11953"/>
                  </a:cubicBezTo>
                  <a:cubicBezTo>
                    <a:pt x="34" y="12042"/>
                    <a:pt x="323" y="12142"/>
                    <a:pt x="591" y="12142"/>
                  </a:cubicBezTo>
                  <a:cubicBezTo>
                    <a:pt x="821" y="12142"/>
                    <a:pt x="1034" y="12068"/>
                    <a:pt x="1034" y="11853"/>
                  </a:cubicBezTo>
                  <a:cubicBezTo>
                    <a:pt x="1068" y="11352"/>
                    <a:pt x="2469" y="5648"/>
                    <a:pt x="2469" y="5648"/>
                  </a:cubicBezTo>
                  <a:cubicBezTo>
                    <a:pt x="2669" y="5048"/>
                    <a:pt x="1168" y="678"/>
                    <a:pt x="1168" y="678"/>
                  </a:cubicBezTo>
                  <a:lnTo>
                    <a:pt x="1168" y="678"/>
                  </a:lnTo>
                  <a:cubicBezTo>
                    <a:pt x="1168" y="678"/>
                    <a:pt x="2370" y="1848"/>
                    <a:pt x="2925" y="1848"/>
                  </a:cubicBezTo>
                  <a:cubicBezTo>
                    <a:pt x="2940" y="1848"/>
                    <a:pt x="2955" y="1847"/>
                    <a:pt x="2969" y="1845"/>
                  </a:cubicBezTo>
                  <a:cubicBezTo>
                    <a:pt x="3503" y="1812"/>
                    <a:pt x="4470" y="1512"/>
                    <a:pt x="4403" y="1512"/>
                  </a:cubicBezTo>
                  <a:cubicBezTo>
                    <a:pt x="4137" y="1445"/>
                    <a:pt x="2169" y="778"/>
                    <a:pt x="2169" y="778"/>
                  </a:cubicBezTo>
                  <a:cubicBezTo>
                    <a:pt x="2169" y="778"/>
                    <a:pt x="1440" y="1"/>
                    <a:pt x="1019" y="1"/>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6"/>
            <p:cNvSpPr/>
            <p:nvPr/>
          </p:nvSpPr>
          <p:spPr>
            <a:xfrm flipH="1">
              <a:off x="7017943" y="3067353"/>
              <a:ext cx="101353" cy="103441"/>
            </a:xfrm>
            <a:custGeom>
              <a:rect b="b" l="l" r="r" t="t"/>
              <a:pathLst>
                <a:path extrusionOk="0" h="5005" w="4904">
                  <a:moveTo>
                    <a:pt x="434" y="1"/>
                  </a:moveTo>
                  <a:lnTo>
                    <a:pt x="0" y="434"/>
                  </a:lnTo>
                  <a:cubicBezTo>
                    <a:pt x="1168" y="901"/>
                    <a:pt x="4770" y="5004"/>
                    <a:pt x="4770" y="5004"/>
                  </a:cubicBezTo>
                  <a:lnTo>
                    <a:pt x="4904" y="4737"/>
                  </a:lnTo>
                  <a:cubicBezTo>
                    <a:pt x="4203" y="4337"/>
                    <a:pt x="434" y="1"/>
                    <a:pt x="434" y="1"/>
                  </a:cubicBezTo>
                  <a:close/>
                </a:path>
              </a:pathLst>
            </a:custGeom>
            <a:solidFill>
              <a:srgbClr val="4434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6"/>
            <p:cNvSpPr/>
            <p:nvPr/>
          </p:nvSpPr>
          <p:spPr>
            <a:xfrm flipH="1">
              <a:off x="7035179" y="2833645"/>
              <a:ext cx="89635" cy="209610"/>
            </a:xfrm>
            <a:custGeom>
              <a:rect b="b" l="l" r="r" t="t"/>
              <a:pathLst>
                <a:path extrusionOk="0" h="10142" w="4337">
                  <a:moveTo>
                    <a:pt x="4270" y="0"/>
                  </a:moveTo>
                  <a:cubicBezTo>
                    <a:pt x="4270" y="0"/>
                    <a:pt x="4237" y="167"/>
                    <a:pt x="4170" y="467"/>
                  </a:cubicBezTo>
                  <a:cubicBezTo>
                    <a:pt x="4170" y="634"/>
                    <a:pt x="4137" y="801"/>
                    <a:pt x="4103" y="1001"/>
                  </a:cubicBezTo>
                  <a:cubicBezTo>
                    <a:pt x="4070" y="1235"/>
                    <a:pt x="4003" y="1468"/>
                    <a:pt x="3937" y="1702"/>
                  </a:cubicBezTo>
                  <a:cubicBezTo>
                    <a:pt x="3903" y="1969"/>
                    <a:pt x="3837" y="2235"/>
                    <a:pt x="3737" y="2536"/>
                  </a:cubicBezTo>
                  <a:cubicBezTo>
                    <a:pt x="3670" y="2802"/>
                    <a:pt x="3603" y="3103"/>
                    <a:pt x="3503" y="3403"/>
                  </a:cubicBezTo>
                  <a:cubicBezTo>
                    <a:pt x="3403" y="3736"/>
                    <a:pt x="3303" y="4037"/>
                    <a:pt x="3203" y="4370"/>
                  </a:cubicBezTo>
                  <a:cubicBezTo>
                    <a:pt x="3103" y="4704"/>
                    <a:pt x="2969" y="5004"/>
                    <a:pt x="2836" y="5338"/>
                  </a:cubicBezTo>
                  <a:cubicBezTo>
                    <a:pt x="2702" y="5671"/>
                    <a:pt x="2536" y="5971"/>
                    <a:pt x="2402" y="6272"/>
                  </a:cubicBezTo>
                  <a:cubicBezTo>
                    <a:pt x="2269" y="6605"/>
                    <a:pt x="2102" y="6872"/>
                    <a:pt x="1935" y="7172"/>
                  </a:cubicBezTo>
                  <a:cubicBezTo>
                    <a:pt x="1768" y="7472"/>
                    <a:pt x="1635" y="7739"/>
                    <a:pt x="1468" y="8006"/>
                  </a:cubicBezTo>
                  <a:cubicBezTo>
                    <a:pt x="1335" y="8240"/>
                    <a:pt x="1168" y="8473"/>
                    <a:pt x="1035" y="8707"/>
                  </a:cubicBezTo>
                  <a:cubicBezTo>
                    <a:pt x="434" y="9574"/>
                    <a:pt x="1" y="10108"/>
                    <a:pt x="1" y="10108"/>
                  </a:cubicBezTo>
                  <a:lnTo>
                    <a:pt x="1" y="10141"/>
                  </a:lnTo>
                  <a:cubicBezTo>
                    <a:pt x="1" y="10141"/>
                    <a:pt x="501" y="9641"/>
                    <a:pt x="1135" y="8773"/>
                  </a:cubicBezTo>
                  <a:cubicBezTo>
                    <a:pt x="1301" y="8573"/>
                    <a:pt x="1468" y="8340"/>
                    <a:pt x="1635" y="8106"/>
                  </a:cubicBezTo>
                  <a:cubicBezTo>
                    <a:pt x="1802" y="7839"/>
                    <a:pt x="1969" y="7573"/>
                    <a:pt x="2135" y="7306"/>
                  </a:cubicBezTo>
                  <a:cubicBezTo>
                    <a:pt x="2302" y="7005"/>
                    <a:pt x="2502" y="6705"/>
                    <a:pt x="2669" y="6405"/>
                  </a:cubicBezTo>
                  <a:cubicBezTo>
                    <a:pt x="2803" y="6105"/>
                    <a:pt x="2969" y="5805"/>
                    <a:pt x="3136" y="5471"/>
                  </a:cubicBezTo>
                  <a:cubicBezTo>
                    <a:pt x="3270" y="5137"/>
                    <a:pt x="3436" y="4837"/>
                    <a:pt x="3536" y="4504"/>
                  </a:cubicBezTo>
                  <a:cubicBezTo>
                    <a:pt x="3670" y="4170"/>
                    <a:pt x="3803" y="3870"/>
                    <a:pt x="3903" y="3536"/>
                  </a:cubicBezTo>
                  <a:cubicBezTo>
                    <a:pt x="3970" y="3203"/>
                    <a:pt x="4070" y="2903"/>
                    <a:pt x="4103" y="2602"/>
                  </a:cubicBezTo>
                  <a:cubicBezTo>
                    <a:pt x="4170" y="2302"/>
                    <a:pt x="4237" y="2035"/>
                    <a:pt x="4270" y="1768"/>
                  </a:cubicBezTo>
                  <a:cubicBezTo>
                    <a:pt x="4304" y="1502"/>
                    <a:pt x="4304" y="1268"/>
                    <a:pt x="4337" y="1035"/>
                  </a:cubicBezTo>
                  <a:cubicBezTo>
                    <a:pt x="4337" y="834"/>
                    <a:pt x="4337" y="634"/>
                    <a:pt x="4337" y="467"/>
                  </a:cubicBezTo>
                  <a:cubicBezTo>
                    <a:pt x="4337" y="167"/>
                    <a:pt x="4304" y="0"/>
                    <a:pt x="4304" y="0"/>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6"/>
            <p:cNvSpPr/>
            <p:nvPr/>
          </p:nvSpPr>
          <p:spPr>
            <a:xfrm flipH="1">
              <a:off x="6957263" y="2887422"/>
              <a:ext cx="157900" cy="164782"/>
            </a:xfrm>
            <a:custGeom>
              <a:rect b="b" l="l" r="r" t="t"/>
              <a:pathLst>
                <a:path extrusionOk="0" h="7973" w="7640">
                  <a:moveTo>
                    <a:pt x="7606" y="0"/>
                  </a:moveTo>
                  <a:cubicBezTo>
                    <a:pt x="7606" y="0"/>
                    <a:pt x="7506" y="167"/>
                    <a:pt x="7339" y="434"/>
                  </a:cubicBezTo>
                  <a:cubicBezTo>
                    <a:pt x="7272" y="567"/>
                    <a:pt x="7172" y="701"/>
                    <a:pt x="7072" y="901"/>
                  </a:cubicBezTo>
                  <a:cubicBezTo>
                    <a:pt x="6972" y="1068"/>
                    <a:pt x="6805" y="1268"/>
                    <a:pt x="6672" y="1501"/>
                  </a:cubicBezTo>
                  <a:cubicBezTo>
                    <a:pt x="6539" y="1735"/>
                    <a:pt x="6372" y="1935"/>
                    <a:pt x="6205" y="2169"/>
                  </a:cubicBezTo>
                  <a:cubicBezTo>
                    <a:pt x="6038" y="2435"/>
                    <a:pt x="5871" y="2669"/>
                    <a:pt x="5638" y="2936"/>
                  </a:cubicBezTo>
                  <a:cubicBezTo>
                    <a:pt x="5471" y="3203"/>
                    <a:pt x="5238" y="3469"/>
                    <a:pt x="5037" y="3703"/>
                  </a:cubicBezTo>
                  <a:cubicBezTo>
                    <a:pt x="4804" y="3970"/>
                    <a:pt x="4604" y="4237"/>
                    <a:pt x="4337" y="4504"/>
                  </a:cubicBezTo>
                  <a:cubicBezTo>
                    <a:pt x="4103" y="4737"/>
                    <a:pt x="3870" y="5004"/>
                    <a:pt x="3603" y="5237"/>
                  </a:cubicBezTo>
                  <a:cubicBezTo>
                    <a:pt x="3370" y="5471"/>
                    <a:pt x="3103" y="5671"/>
                    <a:pt x="2869" y="5905"/>
                  </a:cubicBezTo>
                  <a:cubicBezTo>
                    <a:pt x="2602" y="6105"/>
                    <a:pt x="2369" y="6305"/>
                    <a:pt x="2135" y="6505"/>
                  </a:cubicBezTo>
                  <a:cubicBezTo>
                    <a:pt x="1902" y="6672"/>
                    <a:pt x="1668" y="6839"/>
                    <a:pt x="1468" y="7005"/>
                  </a:cubicBezTo>
                  <a:cubicBezTo>
                    <a:pt x="601" y="7606"/>
                    <a:pt x="1" y="7939"/>
                    <a:pt x="1" y="7939"/>
                  </a:cubicBezTo>
                  <a:lnTo>
                    <a:pt x="1" y="7973"/>
                  </a:lnTo>
                  <a:cubicBezTo>
                    <a:pt x="1" y="7973"/>
                    <a:pt x="668" y="7672"/>
                    <a:pt x="1535" y="7105"/>
                  </a:cubicBezTo>
                  <a:cubicBezTo>
                    <a:pt x="1768" y="6972"/>
                    <a:pt x="2002" y="6805"/>
                    <a:pt x="2235" y="6638"/>
                  </a:cubicBezTo>
                  <a:cubicBezTo>
                    <a:pt x="2502" y="6472"/>
                    <a:pt x="2736" y="6271"/>
                    <a:pt x="3003" y="6071"/>
                  </a:cubicBezTo>
                  <a:cubicBezTo>
                    <a:pt x="3270" y="5871"/>
                    <a:pt x="3536" y="5671"/>
                    <a:pt x="3803" y="5438"/>
                  </a:cubicBezTo>
                  <a:cubicBezTo>
                    <a:pt x="4070" y="5204"/>
                    <a:pt x="4337" y="4971"/>
                    <a:pt x="4570" y="4704"/>
                  </a:cubicBezTo>
                  <a:cubicBezTo>
                    <a:pt x="4837" y="4470"/>
                    <a:pt x="5071" y="4237"/>
                    <a:pt x="5304" y="3970"/>
                  </a:cubicBezTo>
                  <a:cubicBezTo>
                    <a:pt x="5571" y="3703"/>
                    <a:pt x="5771" y="3436"/>
                    <a:pt x="5971" y="3169"/>
                  </a:cubicBezTo>
                  <a:cubicBezTo>
                    <a:pt x="6172" y="2936"/>
                    <a:pt x="6372" y="2669"/>
                    <a:pt x="6539" y="2402"/>
                  </a:cubicBezTo>
                  <a:cubicBezTo>
                    <a:pt x="6672" y="2135"/>
                    <a:pt x="6839" y="1902"/>
                    <a:pt x="6939" y="1668"/>
                  </a:cubicBezTo>
                  <a:cubicBezTo>
                    <a:pt x="7072" y="1435"/>
                    <a:pt x="7172" y="1201"/>
                    <a:pt x="7272" y="1001"/>
                  </a:cubicBezTo>
                  <a:cubicBezTo>
                    <a:pt x="7372" y="801"/>
                    <a:pt x="7439" y="634"/>
                    <a:pt x="7473" y="501"/>
                  </a:cubicBezTo>
                  <a:cubicBezTo>
                    <a:pt x="7573" y="200"/>
                    <a:pt x="7639" y="34"/>
                    <a:pt x="7639" y="34"/>
                  </a:cubicBezTo>
                  <a:lnTo>
                    <a:pt x="7606" y="0"/>
                  </a:ln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flipH="1">
              <a:off x="7225610" y="3043089"/>
              <a:ext cx="181853" cy="224594"/>
            </a:xfrm>
            <a:custGeom>
              <a:rect b="b" l="l" r="r" t="t"/>
              <a:pathLst>
                <a:path extrusionOk="0" h="10867" w="8799">
                  <a:moveTo>
                    <a:pt x="7268" y="1"/>
                  </a:moveTo>
                  <a:cubicBezTo>
                    <a:pt x="6715" y="1"/>
                    <a:pt x="6138" y="40"/>
                    <a:pt x="6138" y="40"/>
                  </a:cubicBezTo>
                  <a:cubicBezTo>
                    <a:pt x="6071" y="74"/>
                    <a:pt x="0" y="4510"/>
                    <a:pt x="2902" y="10781"/>
                  </a:cubicBezTo>
                  <a:cubicBezTo>
                    <a:pt x="2902" y="10781"/>
                    <a:pt x="2967" y="10866"/>
                    <a:pt x="3077" y="10866"/>
                  </a:cubicBezTo>
                  <a:cubicBezTo>
                    <a:pt x="3252" y="10866"/>
                    <a:pt x="3542" y="10653"/>
                    <a:pt x="3870" y="9547"/>
                  </a:cubicBezTo>
                  <a:cubicBezTo>
                    <a:pt x="4403" y="7779"/>
                    <a:pt x="5971" y="1141"/>
                    <a:pt x="7739" y="474"/>
                  </a:cubicBezTo>
                  <a:cubicBezTo>
                    <a:pt x="8799" y="82"/>
                    <a:pt x="8058" y="1"/>
                    <a:pt x="7268" y="1"/>
                  </a:cubicBezTo>
                  <a:close/>
                </a:path>
              </a:pathLst>
            </a:custGeom>
            <a:solidFill>
              <a:srgbClr val="5C4F5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flipH="1">
              <a:off x="7244066" y="3044598"/>
              <a:ext cx="121360" cy="248217"/>
            </a:xfrm>
            <a:custGeom>
              <a:rect b="b" l="l" r="r" t="t"/>
              <a:pathLst>
                <a:path extrusionOk="0" h="12010" w="5872">
                  <a:moveTo>
                    <a:pt x="1" y="9974"/>
                  </a:moveTo>
                  <a:cubicBezTo>
                    <a:pt x="1" y="9974"/>
                    <a:pt x="1" y="9974"/>
                    <a:pt x="1" y="9975"/>
                  </a:cubicBezTo>
                  <a:cubicBezTo>
                    <a:pt x="1" y="9975"/>
                    <a:pt x="2" y="9976"/>
                    <a:pt x="3" y="9977"/>
                  </a:cubicBezTo>
                  <a:lnTo>
                    <a:pt x="3" y="9977"/>
                  </a:lnTo>
                  <a:cubicBezTo>
                    <a:pt x="2" y="9975"/>
                    <a:pt x="1" y="9974"/>
                    <a:pt x="1" y="9974"/>
                  </a:cubicBezTo>
                  <a:close/>
                  <a:moveTo>
                    <a:pt x="4704" y="1"/>
                  </a:moveTo>
                  <a:lnTo>
                    <a:pt x="3570" y="67"/>
                  </a:lnTo>
                  <a:cubicBezTo>
                    <a:pt x="3570" y="67"/>
                    <a:pt x="3870" y="534"/>
                    <a:pt x="4271" y="735"/>
                  </a:cubicBezTo>
                  <a:cubicBezTo>
                    <a:pt x="4671" y="935"/>
                    <a:pt x="1735" y="5671"/>
                    <a:pt x="1469" y="7940"/>
                  </a:cubicBezTo>
                  <a:cubicBezTo>
                    <a:pt x="1253" y="9772"/>
                    <a:pt x="428" y="9994"/>
                    <a:pt x="119" y="9994"/>
                  </a:cubicBezTo>
                  <a:cubicBezTo>
                    <a:pt x="55" y="9994"/>
                    <a:pt x="13" y="9984"/>
                    <a:pt x="3" y="9977"/>
                  </a:cubicBezTo>
                  <a:lnTo>
                    <a:pt x="3" y="9977"/>
                  </a:lnTo>
                  <a:cubicBezTo>
                    <a:pt x="49" y="10067"/>
                    <a:pt x="801" y="12009"/>
                    <a:pt x="801" y="12009"/>
                  </a:cubicBezTo>
                  <a:lnTo>
                    <a:pt x="3470" y="10008"/>
                  </a:lnTo>
                  <a:lnTo>
                    <a:pt x="5071" y="5571"/>
                  </a:lnTo>
                  <a:lnTo>
                    <a:pt x="5872" y="801"/>
                  </a:lnTo>
                  <a:lnTo>
                    <a:pt x="4704" y="1"/>
                  </a:lnTo>
                  <a:close/>
                </a:path>
              </a:pathLst>
            </a:custGeom>
            <a:solidFill>
              <a:srgbClr val="4434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6"/>
            <p:cNvSpPr/>
            <p:nvPr/>
          </p:nvSpPr>
          <p:spPr>
            <a:xfrm flipH="1">
              <a:off x="7139964" y="2987535"/>
              <a:ext cx="159264" cy="75023"/>
            </a:xfrm>
            <a:custGeom>
              <a:rect b="b" l="l" r="r" t="t"/>
              <a:pathLst>
                <a:path extrusionOk="0" h="3630" w="7706">
                  <a:moveTo>
                    <a:pt x="3689" y="0"/>
                  </a:moveTo>
                  <a:cubicBezTo>
                    <a:pt x="3463" y="0"/>
                    <a:pt x="3233" y="29"/>
                    <a:pt x="3002" y="93"/>
                  </a:cubicBezTo>
                  <a:cubicBezTo>
                    <a:pt x="601" y="794"/>
                    <a:pt x="0" y="2895"/>
                    <a:pt x="1134" y="3295"/>
                  </a:cubicBezTo>
                  <a:cubicBezTo>
                    <a:pt x="1258" y="3339"/>
                    <a:pt x="1400" y="3357"/>
                    <a:pt x="1556" y="3357"/>
                  </a:cubicBezTo>
                  <a:cubicBezTo>
                    <a:pt x="2350" y="3357"/>
                    <a:pt x="3540" y="2890"/>
                    <a:pt x="4861" y="2890"/>
                  </a:cubicBezTo>
                  <a:cubicBezTo>
                    <a:pt x="5669" y="2890"/>
                    <a:pt x="6526" y="3065"/>
                    <a:pt x="7372" y="3629"/>
                  </a:cubicBezTo>
                  <a:lnTo>
                    <a:pt x="7706" y="2662"/>
                  </a:lnTo>
                  <a:cubicBezTo>
                    <a:pt x="7706" y="2571"/>
                    <a:pt x="5825" y="0"/>
                    <a:pt x="3689" y="0"/>
                  </a:cubicBezTo>
                  <a:close/>
                </a:path>
              </a:pathLst>
            </a:custGeom>
            <a:solidFill>
              <a:srgbClr val="5C4F5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flipH="1">
              <a:off x="7128245" y="3024178"/>
              <a:ext cx="170300" cy="54232"/>
            </a:xfrm>
            <a:custGeom>
              <a:rect b="b" l="l" r="r" t="t"/>
              <a:pathLst>
                <a:path extrusionOk="0" h="2624" w="8240">
                  <a:moveTo>
                    <a:pt x="3826" y="1"/>
                  </a:moveTo>
                  <a:cubicBezTo>
                    <a:pt x="3347" y="1"/>
                    <a:pt x="2849" y="74"/>
                    <a:pt x="2369" y="255"/>
                  </a:cubicBezTo>
                  <a:cubicBezTo>
                    <a:pt x="1508" y="564"/>
                    <a:pt x="923" y="643"/>
                    <a:pt x="551" y="643"/>
                  </a:cubicBezTo>
                  <a:cubicBezTo>
                    <a:pt x="159" y="643"/>
                    <a:pt x="1" y="555"/>
                    <a:pt x="1" y="555"/>
                  </a:cubicBezTo>
                  <a:lnTo>
                    <a:pt x="1" y="555"/>
                  </a:lnTo>
                  <a:lnTo>
                    <a:pt x="1135" y="1789"/>
                  </a:lnTo>
                  <a:lnTo>
                    <a:pt x="5138" y="2623"/>
                  </a:lnTo>
                  <a:lnTo>
                    <a:pt x="7839" y="1756"/>
                  </a:lnTo>
                  <a:cubicBezTo>
                    <a:pt x="7839" y="1756"/>
                    <a:pt x="8240" y="455"/>
                    <a:pt x="7773" y="355"/>
                  </a:cubicBezTo>
                  <a:cubicBezTo>
                    <a:pt x="7736" y="348"/>
                    <a:pt x="7698" y="344"/>
                    <a:pt x="7660" y="344"/>
                  </a:cubicBezTo>
                  <a:cubicBezTo>
                    <a:pt x="7174" y="344"/>
                    <a:pt x="6572" y="889"/>
                    <a:pt x="6572" y="889"/>
                  </a:cubicBezTo>
                  <a:cubicBezTo>
                    <a:pt x="6256" y="524"/>
                    <a:pt x="5109" y="1"/>
                    <a:pt x="3826"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flipH="1">
              <a:off x="7106172" y="3034595"/>
              <a:ext cx="61382" cy="47907"/>
            </a:xfrm>
            <a:custGeom>
              <a:rect b="b" l="l" r="r" t="t"/>
              <a:pathLst>
                <a:path extrusionOk="0" h="2318" w="2970">
                  <a:moveTo>
                    <a:pt x="1341" y="1"/>
                  </a:moveTo>
                  <a:cubicBezTo>
                    <a:pt x="809" y="1"/>
                    <a:pt x="352" y="264"/>
                    <a:pt x="201" y="718"/>
                  </a:cubicBezTo>
                  <a:cubicBezTo>
                    <a:pt x="0" y="1319"/>
                    <a:pt x="434" y="1986"/>
                    <a:pt x="1135" y="2219"/>
                  </a:cubicBezTo>
                  <a:cubicBezTo>
                    <a:pt x="1310" y="2286"/>
                    <a:pt x="1487" y="2317"/>
                    <a:pt x="1657" y="2317"/>
                  </a:cubicBezTo>
                  <a:cubicBezTo>
                    <a:pt x="2169" y="2317"/>
                    <a:pt x="2619" y="2036"/>
                    <a:pt x="2769" y="1586"/>
                  </a:cubicBezTo>
                  <a:cubicBezTo>
                    <a:pt x="2969" y="985"/>
                    <a:pt x="2569" y="318"/>
                    <a:pt x="1868" y="84"/>
                  </a:cubicBezTo>
                  <a:cubicBezTo>
                    <a:pt x="1690" y="28"/>
                    <a:pt x="1511" y="1"/>
                    <a:pt x="1341" y="1"/>
                  </a:cubicBezTo>
                  <a:close/>
                </a:path>
              </a:pathLst>
            </a:custGeom>
            <a:solidFill>
              <a:srgbClr val="5C4F5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6"/>
            <p:cNvSpPr/>
            <p:nvPr/>
          </p:nvSpPr>
          <p:spPr>
            <a:xfrm flipH="1">
              <a:off x="7117209" y="3047677"/>
              <a:ext cx="40694" cy="26558"/>
            </a:xfrm>
            <a:custGeom>
              <a:rect b="b" l="l" r="r" t="t"/>
              <a:pathLst>
                <a:path extrusionOk="0" h="1285" w="1969">
                  <a:moveTo>
                    <a:pt x="793" y="1"/>
                  </a:moveTo>
                  <a:cubicBezTo>
                    <a:pt x="451" y="1"/>
                    <a:pt x="175" y="138"/>
                    <a:pt x="100" y="385"/>
                  </a:cubicBezTo>
                  <a:cubicBezTo>
                    <a:pt x="0" y="719"/>
                    <a:pt x="334" y="1086"/>
                    <a:pt x="834" y="1219"/>
                  </a:cubicBezTo>
                  <a:cubicBezTo>
                    <a:pt x="959" y="1264"/>
                    <a:pt x="1087" y="1285"/>
                    <a:pt x="1208" y="1285"/>
                  </a:cubicBezTo>
                  <a:cubicBezTo>
                    <a:pt x="1538" y="1285"/>
                    <a:pt x="1820" y="1130"/>
                    <a:pt x="1868" y="886"/>
                  </a:cubicBezTo>
                  <a:cubicBezTo>
                    <a:pt x="1968" y="586"/>
                    <a:pt x="1668" y="185"/>
                    <a:pt x="1168" y="52"/>
                  </a:cubicBezTo>
                  <a:cubicBezTo>
                    <a:pt x="1039" y="17"/>
                    <a:pt x="912" y="1"/>
                    <a:pt x="793" y="1"/>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6"/>
            <p:cNvSpPr/>
            <p:nvPr/>
          </p:nvSpPr>
          <p:spPr>
            <a:xfrm flipH="1">
              <a:off x="7211659" y="3016345"/>
              <a:ext cx="703" cy="310"/>
            </a:xfrm>
            <a:custGeom>
              <a:rect b="b" l="l" r="r" t="t"/>
              <a:pathLst>
                <a:path extrusionOk="0" h="15" w="34">
                  <a:moveTo>
                    <a:pt x="0" y="0"/>
                  </a:moveTo>
                  <a:cubicBezTo>
                    <a:pt x="0" y="11"/>
                    <a:pt x="0" y="15"/>
                    <a:pt x="1" y="15"/>
                  </a:cubicBezTo>
                  <a:cubicBezTo>
                    <a:pt x="4" y="15"/>
                    <a:pt x="11" y="0"/>
                    <a:pt x="34" y="0"/>
                  </a:cubicBezTo>
                  <a:close/>
                </a:path>
              </a:pathLst>
            </a:custGeom>
            <a:solidFill>
              <a:srgbClr val="254B4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6"/>
            <p:cNvSpPr/>
            <p:nvPr/>
          </p:nvSpPr>
          <p:spPr>
            <a:xfrm flipH="1">
              <a:off x="7217859" y="3035649"/>
              <a:ext cx="123426" cy="572882"/>
            </a:xfrm>
            <a:custGeom>
              <a:rect b="b" l="l" r="r" t="t"/>
              <a:pathLst>
                <a:path extrusionOk="0" h="27719" w="5972">
                  <a:moveTo>
                    <a:pt x="4170" y="0"/>
                  </a:moveTo>
                  <a:cubicBezTo>
                    <a:pt x="4170" y="0"/>
                    <a:pt x="4137" y="2135"/>
                    <a:pt x="4770" y="3703"/>
                  </a:cubicBezTo>
                  <a:cubicBezTo>
                    <a:pt x="4770" y="3703"/>
                    <a:pt x="1928" y="2349"/>
                    <a:pt x="559" y="2349"/>
                  </a:cubicBezTo>
                  <a:cubicBezTo>
                    <a:pt x="409" y="2349"/>
                    <a:pt x="276" y="2365"/>
                    <a:pt x="167" y="2402"/>
                  </a:cubicBezTo>
                  <a:cubicBezTo>
                    <a:pt x="167" y="2402"/>
                    <a:pt x="0" y="3269"/>
                    <a:pt x="3303" y="10308"/>
                  </a:cubicBezTo>
                  <a:cubicBezTo>
                    <a:pt x="3303" y="10308"/>
                    <a:pt x="3269" y="15078"/>
                    <a:pt x="4370" y="17413"/>
                  </a:cubicBezTo>
                  <a:cubicBezTo>
                    <a:pt x="4370" y="17413"/>
                    <a:pt x="4971" y="22416"/>
                    <a:pt x="4170" y="26019"/>
                  </a:cubicBezTo>
                  <a:cubicBezTo>
                    <a:pt x="4170" y="26019"/>
                    <a:pt x="3536" y="27386"/>
                    <a:pt x="3403" y="27620"/>
                  </a:cubicBezTo>
                  <a:cubicBezTo>
                    <a:pt x="3370" y="27685"/>
                    <a:pt x="3415" y="27718"/>
                    <a:pt x="3503" y="27718"/>
                  </a:cubicBezTo>
                  <a:cubicBezTo>
                    <a:pt x="3774" y="27718"/>
                    <a:pt x="4453" y="27400"/>
                    <a:pt x="4504" y="26719"/>
                  </a:cubicBezTo>
                  <a:cubicBezTo>
                    <a:pt x="4570" y="25785"/>
                    <a:pt x="5805" y="19147"/>
                    <a:pt x="4604" y="17413"/>
                  </a:cubicBezTo>
                  <a:cubicBezTo>
                    <a:pt x="4604" y="17413"/>
                    <a:pt x="4270" y="11542"/>
                    <a:pt x="3603" y="10174"/>
                  </a:cubicBezTo>
                  <a:cubicBezTo>
                    <a:pt x="3603" y="10174"/>
                    <a:pt x="1401" y="3870"/>
                    <a:pt x="801" y="3002"/>
                  </a:cubicBezTo>
                  <a:lnTo>
                    <a:pt x="801" y="3002"/>
                  </a:lnTo>
                  <a:cubicBezTo>
                    <a:pt x="801" y="3002"/>
                    <a:pt x="3699" y="4401"/>
                    <a:pt x="4901" y="4401"/>
                  </a:cubicBezTo>
                  <a:cubicBezTo>
                    <a:pt x="5076" y="4401"/>
                    <a:pt x="5215" y="4371"/>
                    <a:pt x="5304" y="4303"/>
                  </a:cubicBezTo>
                  <a:cubicBezTo>
                    <a:pt x="5971" y="3770"/>
                    <a:pt x="4170" y="0"/>
                    <a:pt x="4170" y="0"/>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6"/>
            <p:cNvSpPr/>
            <p:nvPr/>
          </p:nvSpPr>
          <p:spPr>
            <a:xfrm flipH="1">
              <a:off x="7015876" y="3035608"/>
              <a:ext cx="264751" cy="337314"/>
            </a:xfrm>
            <a:custGeom>
              <a:rect b="b" l="l" r="r" t="t"/>
              <a:pathLst>
                <a:path extrusionOk="0" h="16321" w="12810">
                  <a:moveTo>
                    <a:pt x="1538" y="1"/>
                  </a:moveTo>
                  <a:cubicBezTo>
                    <a:pt x="1536" y="1"/>
                    <a:pt x="1536" y="1"/>
                    <a:pt x="1535" y="2"/>
                  </a:cubicBezTo>
                  <a:cubicBezTo>
                    <a:pt x="1235" y="469"/>
                    <a:pt x="2736" y="2037"/>
                    <a:pt x="2736" y="2037"/>
                  </a:cubicBezTo>
                  <a:cubicBezTo>
                    <a:pt x="2736" y="2037"/>
                    <a:pt x="1105" y="569"/>
                    <a:pt x="553" y="569"/>
                  </a:cubicBezTo>
                  <a:cubicBezTo>
                    <a:pt x="546" y="569"/>
                    <a:pt x="540" y="569"/>
                    <a:pt x="535" y="569"/>
                  </a:cubicBezTo>
                  <a:cubicBezTo>
                    <a:pt x="1" y="569"/>
                    <a:pt x="4437" y="6907"/>
                    <a:pt x="4437" y="6907"/>
                  </a:cubicBezTo>
                  <a:cubicBezTo>
                    <a:pt x="4437" y="7274"/>
                    <a:pt x="6606" y="9409"/>
                    <a:pt x="8974" y="11310"/>
                  </a:cubicBezTo>
                  <a:cubicBezTo>
                    <a:pt x="11309" y="13178"/>
                    <a:pt x="12543" y="15246"/>
                    <a:pt x="12543" y="15246"/>
                  </a:cubicBezTo>
                  <a:cubicBezTo>
                    <a:pt x="12543" y="15246"/>
                    <a:pt x="12009" y="16214"/>
                    <a:pt x="12410" y="16314"/>
                  </a:cubicBezTo>
                  <a:cubicBezTo>
                    <a:pt x="12427" y="16318"/>
                    <a:pt x="12443" y="16320"/>
                    <a:pt x="12458" y="16320"/>
                  </a:cubicBezTo>
                  <a:cubicBezTo>
                    <a:pt x="12810" y="16320"/>
                    <a:pt x="12810" y="15280"/>
                    <a:pt x="12810" y="15280"/>
                  </a:cubicBezTo>
                  <a:cubicBezTo>
                    <a:pt x="12009" y="13178"/>
                    <a:pt x="4704" y="6807"/>
                    <a:pt x="4704" y="6807"/>
                  </a:cubicBezTo>
                  <a:cubicBezTo>
                    <a:pt x="4271" y="5840"/>
                    <a:pt x="1302" y="1370"/>
                    <a:pt x="1302" y="1303"/>
                  </a:cubicBezTo>
                  <a:cubicBezTo>
                    <a:pt x="1302" y="1303"/>
                    <a:pt x="1302" y="1303"/>
                    <a:pt x="1302" y="1303"/>
                  </a:cubicBezTo>
                  <a:cubicBezTo>
                    <a:pt x="1325" y="1303"/>
                    <a:pt x="2655" y="3029"/>
                    <a:pt x="3346" y="3029"/>
                  </a:cubicBezTo>
                  <a:cubicBezTo>
                    <a:pt x="3417" y="3029"/>
                    <a:pt x="3481" y="3011"/>
                    <a:pt x="3537" y="2971"/>
                  </a:cubicBezTo>
                  <a:cubicBezTo>
                    <a:pt x="4097" y="2543"/>
                    <a:pt x="1632" y="1"/>
                    <a:pt x="1538" y="1"/>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6"/>
            <p:cNvSpPr/>
            <p:nvPr/>
          </p:nvSpPr>
          <p:spPr>
            <a:xfrm flipH="1">
              <a:off x="6925890" y="3025894"/>
              <a:ext cx="310550" cy="145685"/>
            </a:xfrm>
            <a:custGeom>
              <a:rect b="b" l="l" r="r" t="t"/>
              <a:pathLst>
                <a:path extrusionOk="0" h="7049" w="15026">
                  <a:moveTo>
                    <a:pt x="1532" y="1"/>
                  </a:moveTo>
                  <a:cubicBezTo>
                    <a:pt x="1520" y="1"/>
                    <a:pt x="1509" y="2"/>
                    <a:pt x="1499" y="5"/>
                  </a:cubicBezTo>
                  <a:cubicBezTo>
                    <a:pt x="932" y="172"/>
                    <a:pt x="1499" y="1840"/>
                    <a:pt x="1499" y="1840"/>
                  </a:cubicBezTo>
                  <a:cubicBezTo>
                    <a:pt x="1499" y="1840"/>
                    <a:pt x="357" y="364"/>
                    <a:pt x="83" y="364"/>
                  </a:cubicBezTo>
                  <a:cubicBezTo>
                    <a:pt x="58" y="364"/>
                    <a:pt x="40" y="377"/>
                    <a:pt x="31" y="405"/>
                  </a:cubicBezTo>
                  <a:cubicBezTo>
                    <a:pt x="0" y="467"/>
                    <a:pt x="1564" y="3404"/>
                    <a:pt x="2091" y="3404"/>
                  </a:cubicBezTo>
                  <a:cubicBezTo>
                    <a:pt x="2135" y="3404"/>
                    <a:pt x="2171" y="3384"/>
                    <a:pt x="2199" y="3341"/>
                  </a:cubicBezTo>
                  <a:cubicBezTo>
                    <a:pt x="2566" y="2807"/>
                    <a:pt x="1966" y="706"/>
                    <a:pt x="1966" y="706"/>
                  </a:cubicBezTo>
                  <a:lnTo>
                    <a:pt x="1966" y="706"/>
                  </a:lnTo>
                  <a:cubicBezTo>
                    <a:pt x="1966" y="706"/>
                    <a:pt x="5835" y="4875"/>
                    <a:pt x="6602" y="4975"/>
                  </a:cubicBezTo>
                  <a:cubicBezTo>
                    <a:pt x="6602" y="4975"/>
                    <a:pt x="13641" y="6743"/>
                    <a:pt x="14141" y="7010"/>
                  </a:cubicBezTo>
                  <a:cubicBezTo>
                    <a:pt x="14194" y="7037"/>
                    <a:pt x="14246" y="7049"/>
                    <a:pt x="14295" y="7049"/>
                  </a:cubicBezTo>
                  <a:cubicBezTo>
                    <a:pt x="14743" y="7049"/>
                    <a:pt x="15025" y="6066"/>
                    <a:pt x="14875" y="5976"/>
                  </a:cubicBezTo>
                  <a:cubicBezTo>
                    <a:pt x="14860" y="5966"/>
                    <a:pt x="14842" y="5961"/>
                    <a:pt x="14822" y="5961"/>
                  </a:cubicBezTo>
                  <a:cubicBezTo>
                    <a:pt x="14586" y="5961"/>
                    <a:pt x="14074" y="6643"/>
                    <a:pt x="14074" y="6643"/>
                  </a:cubicBezTo>
                  <a:cubicBezTo>
                    <a:pt x="14074" y="6643"/>
                    <a:pt x="7403" y="4642"/>
                    <a:pt x="6636" y="4575"/>
                  </a:cubicBezTo>
                  <a:cubicBezTo>
                    <a:pt x="6636" y="4575"/>
                    <a:pt x="2223" y="1"/>
                    <a:pt x="1532" y="1"/>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6"/>
            <p:cNvSpPr/>
            <p:nvPr/>
          </p:nvSpPr>
          <p:spPr>
            <a:xfrm flipH="1">
              <a:off x="7233711" y="3004627"/>
              <a:ext cx="387578" cy="182494"/>
            </a:xfrm>
            <a:custGeom>
              <a:rect b="b" l="l" r="r" t="t"/>
              <a:pathLst>
                <a:path extrusionOk="0" h="8830" w="18753">
                  <a:moveTo>
                    <a:pt x="18552" y="0"/>
                  </a:moveTo>
                  <a:cubicBezTo>
                    <a:pt x="18452" y="100"/>
                    <a:pt x="4475" y="5771"/>
                    <a:pt x="1607" y="5938"/>
                  </a:cubicBezTo>
                  <a:cubicBezTo>
                    <a:pt x="0" y="6030"/>
                    <a:pt x="336" y="8830"/>
                    <a:pt x="3771" y="8830"/>
                  </a:cubicBezTo>
                  <a:cubicBezTo>
                    <a:pt x="6543" y="8830"/>
                    <a:pt x="11334" y="7007"/>
                    <a:pt x="18752" y="467"/>
                  </a:cubicBezTo>
                  <a:lnTo>
                    <a:pt x="1855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6"/>
            <p:cNvSpPr/>
            <p:nvPr/>
          </p:nvSpPr>
          <p:spPr>
            <a:xfrm flipH="1">
              <a:off x="7239230" y="2998406"/>
              <a:ext cx="407377" cy="122682"/>
            </a:xfrm>
            <a:custGeom>
              <a:rect b="b" l="l" r="r" t="t"/>
              <a:pathLst>
                <a:path extrusionOk="0" h="5936" w="19711">
                  <a:moveTo>
                    <a:pt x="19610" y="1"/>
                  </a:moveTo>
                  <a:cubicBezTo>
                    <a:pt x="19485" y="63"/>
                    <a:pt x="6534" y="2574"/>
                    <a:pt x="2503" y="2574"/>
                  </a:cubicBezTo>
                  <a:cubicBezTo>
                    <a:pt x="2222" y="2574"/>
                    <a:pt x="1984" y="2562"/>
                    <a:pt x="1797" y="2536"/>
                  </a:cubicBezTo>
                  <a:cubicBezTo>
                    <a:pt x="1738" y="2528"/>
                    <a:pt x="1680" y="2524"/>
                    <a:pt x="1624" y="2524"/>
                  </a:cubicBezTo>
                  <a:cubicBezTo>
                    <a:pt x="1" y="2524"/>
                    <a:pt x="135" y="5936"/>
                    <a:pt x="4933" y="5936"/>
                  </a:cubicBezTo>
                  <a:cubicBezTo>
                    <a:pt x="7878" y="5936"/>
                    <a:pt x="12580" y="4650"/>
                    <a:pt x="19710" y="501"/>
                  </a:cubicBezTo>
                  <a:lnTo>
                    <a:pt x="19610"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56"/>
          <p:cNvSpPr/>
          <p:nvPr/>
        </p:nvSpPr>
        <p:spPr>
          <a:xfrm rot="2972978">
            <a:off x="7720335" y="735334"/>
            <a:ext cx="1462262" cy="2495179"/>
          </a:xfrm>
          <a:custGeom>
            <a:rect b="b" l="l" r="r" t="t"/>
            <a:pathLst>
              <a:path extrusionOk="0" fill="none" h="51572" w="30223">
                <a:moveTo>
                  <a:pt x="17213" y="14978"/>
                </a:moveTo>
                <a:cubicBezTo>
                  <a:pt x="19815" y="15779"/>
                  <a:pt x="22650" y="16346"/>
                  <a:pt x="25286" y="15579"/>
                </a:cubicBezTo>
                <a:cubicBezTo>
                  <a:pt x="27887" y="14845"/>
                  <a:pt x="30222" y="12410"/>
                  <a:pt x="30022" y="9674"/>
                </a:cubicBezTo>
                <a:cubicBezTo>
                  <a:pt x="29855" y="6939"/>
                  <a:pt x="27354" y="4971"/>
                  <a:pt x="24919" y="3670"/>
                </a:cubicBezTo>
                <a:cubicBezTo>
                  <a:pt x="19915" y="1068"/>
                  <a:pt x="13744" y="1"/>
                  <a:pt x="8607" y="2336"/>
                </a:cubicBezTo>
                <a:cubicBezTo>
                  <a:pt x="3437" y="4638"/>
                  <a:pt x="1" y="11042"/>
                  <a:pt x="2202" y="16279"/>
                </a:cubicBezTo>
                <a:cubicBezTo>
                  <a:pt x="4104" y="20749"/>
                  <a:pt x="9307" y="22984"/>
                  <a:pt x="14144" y="23318"/>
                </a:cubicBezTo>
                <a:cubicBezTo>
                  <a:pt x="16279" y="23484"/>
                  <a:pt x="18447" y="23351"/>
                  <a:pt x="20582" y="23651"/>
                </a:cubicBezTo>
                <a:cubicBezTo>
                  <a:pt x="22684" y="23951"/>
                  <a:pt x="24852" y="24752"/>
                  <a:pt x="26220" y="26386"/>
                </a:cubicBezTo>
                <a:cubicBezTo>
                  <a:pt x="27921" y="28455"/>
                  <a:pt x="28088" y="31357"/>
                  <a:pt x="27854" y="33992"/>
                </a:cubicBezTo>
                <a:cubicBezTo>
                  <a:pt x="27487" y="37861"/>
                  <a:pt x="26053" y="42098"/>
                  <a:pt x="22550" y="43799"/>
                </a:cubicBezTo>
                <a:cubicBezTo>
                  <a:pt x="21116" y="44499"/>
                  <a:pt x="19481" y="44700"/>
                  <a:pt x="17980" y="45167"/>
                </a:cubicBezTo>
                <a:cubicBezTo>
                  <a:pt x="16446" y="45634"/>
                  <a:pt x="14911" y="46501"/>
                  <a:pt x="14311" y="48002"/>
                </a:cubicBezTo>
                <a:cubicBezTo>
                  <a:pt x="13711" y="49470"/>
                  <a:pt x="14645" y="51571"/>
                  <a:pt x="16246" y="51571"/>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6"/>
          <p:cNvSpPr/>
          <p:nvPr/>
        </p:nvSpPr>
        <p:spPr>
          <a:xfrm>
            <a:off x="4945250" y="38389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6" name="Google Shape;1686;p56"/>
          <p:cNvGrpSpPr/>
          <p:nvPr/>
        </p:nvGrpSpPr>
        <p:grpSpPr>
          <a:xfrm>
            <a:off x="2368695" y="3838970"/>
            <a:ext cx="281256" cy="357950"/>
            <a:chOff x="3828325" y="875775"/>
            <a:chExt cx="330501" cy="420623"/>
          </a:xfrm>
        </p:grpSpPr>
        <p:sp>
          <p:nvSpPr>
            <p:cNvPr id="1687" name="Google Shape;1687;p5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56"/>
          <p:cNvGrpSpPr/>
          <p:nvPr/>
        </p:nvGrpSpPr>
        <p:grpSpPr>
          <a:xfrm flipH="1">
            <a:off x="5752467" y="1130506"/>
            <a:ext cx="281256" cy="357950"/>
            <a:chOff x="3828325" y="875775"/>
            <a:chExt cx="330501" cy="420623"/>
          </a:xfrm>
        </p:grpSpPr>
        <p:sp>
          <p:nvSpPr>
            <p:cNvPr id="1700" name="Google Shape;1700;p5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5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Total cases</a:t>
            </a:r>
            <a:endParaRPr/>
          </a:p>
        </p:txBody>
      </p:sp>
      <p:pic>
        <p:nvPicPr>
          <p:cNvPr id="1717" name="Google Shape;1717;p57"/>
          <p:cNvPicPr preferRelativeResize="0"/>
          <p:nvPr/>
        </p:nvPicPr>
        <p:blipFill>
          <a:blip r:embed="rId3">
            <a:alphaModFix/>
          </a:blip>
          <a:stretch>
            <a:fillRect/>
          </a:stretch>
        </p:blipFill>
        <p:spPr>
          <a:xfrm>
            <a:off x="394275" y="1098700"/>
            <a:ext cx="7262025" cy="3636600"/>
          </a:xfrm>
          <a:prstGeom prst="rect">
            <a:avLst/>
          </a:prstGeom>
          <a:noFill/>
          <a:ln>
            <a:noFill/>
          </a:ln>
        </p:spPr>
      </p:pic>
      <p:pic>
        <p:nvPicPr>
          <p:cNvPr id="1718" name="Google Shape;1718;p57"/>
          <p:cNvPicPr preferRelativeResize="0"/>
          <p:nvPr/>
        </p:nvPicPr>
        <p:blipFill>
          <a:blip r:embed="rId4">
            <a:alphaModFix/>
          </a:blip>
          <a:stretch>
            <a:fillRect/>
          </a:stretch>
        </p:blipFill>
        <p:spPr>
          <a:xfrm>
            <a:off x="6952925" y="1673675"/>
            <a:ext cx="2191075" cy="1326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8"/>
                                        </p:tgtEl>
                                        <p:attrNameLst>
                                          <p:attrName>style.visibility</p:attrName>
                                        </p:attrNameLst>
                                      </p:cBhvr>
                                      <p:to>
                                        <p:strVal val="visible"/>
                                      </p:to>
                                    </p:set>
                                    <p:animEffect filter="fade" transition="in">
                                      <p:cBhvr>
                                        <p:cTn dur="1000"/>
                                        <p:tgtEl>
                                          <p:spTgt spid="17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5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Numerical Data</a:t>
            </a:r>
            <a:endParaRPr/>
          </a:p>
        </p:txBody>
      </p:sp>
      <p:grpSp>
        <p:nvGrpSpPr>
          <p:cNvPr id="1724" name="Google Shape;1724;p58"/>
          <p:cNvGrpSpPr/>
          <p:nvPr/>
        </p:nvGrpSpPr>
        <p:grpSpPr>
          <a:xfrm>
            <a:off x="877716" y="1530373"/>
            <a:ext cx="450470" cy="449325"/>
            <a:chOff x="-20946600" y="3369413"/>
            <a:chExt cx="304825" cy="304050"/>
          </a:xfrm>
        </p:grpSpPr>
        <p:sp>
          <p:nvSpPr>
            <p:cNvPr id="1725" name="Google Shape;1725;p58"/>
            <p:cNvSpPr/>
            <p:nvPr/>
          </p:nvSpPr>
          <p:spPr>
            <a:xfrm>
              <a:off x="-20946600" y="3369413"/>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8"/>
            <p:cNvSpPr/>
            <p:nvPr/>
          </p:nvSpPr>
          <p:spPr>
            <a:xfrm>
              <a:off x="-20775700" y="3370213"/>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8"/>
            <p:cNvSpPr/>
            <p:nvPr/>
          </p:nvSpPr>
          <p:spPr>
            <a:xfrm>
              <a:off x="-20890700" y="3637988"/>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8" name="Google Shape;1728;p58"/>
          <p:cNvSpPr txBox="1"/>
          <p:nvPr/>
        </p:nvSpPr>
        <p:spPr>
          <a:xfrm>
            <a:off x="1581825" y="1370288"/>
            <a:ext cx="684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tamaran"/>
                <a:ea typeface="Catamaran"/>
                <a:cs typeface="Catamaran"/>
                <a:sym typeface="Catamaran"/>
              </a:rPr>
              <a:t>Normalised Difference Vegetation Index (NDVI)</a:t>
            </a:r>
            <a:endParaRPr sz="1900">
              <a:latin typeface="Catamaran"/>
              <a:ea typeface="Catamaran"/>
              <a:cs typeface="Catamaran"/>
              <a:sym typeface="Catamaran"/>
            </a:endParaRPr>
          </a:p>
        </p:txBody>
      </p:sp>
      <p:grpSp>
        <p:nvGrpSpPr>
          <p:cNvPr id="1729" name="Google Shape;1729;p58"/>
          <p:cNvGrpSpPr/>
          <p:nvPr/>
        </p:nvGrpSpPr>
        <p:grpSpPr>
          <a:xfrm>
            <a:off x="991074" y="2391195"/>
            <a:ext cx="223754" cy="449302"/>
            <a:chOff x="3984950" y="3295316"/>
            <a:chExt cx="239925" cy="481825"/>
          </a:xfrm>
        </p:grpSpPr>
        <p:sp>
          <p:nvSpPr>
            <p:cNvPr id="1730" name="Google Shape;1730;p58"/>
            <p:cNvSpPr/>
            <p:nvPr/>
          </p:nvSpPr>
          <p:spPr>
            <a:xfrm>
              <a:off x="3984950" y="3295316"/>
              <a:ext cx="239925" cy="481825"/>
            </a:xfrm>
            <a:custGeom>
              <a:rect b="b" l="l" r="r" t="t"/>
              <a:pathLst>
                <a:path extrusionOk="0" h="19273" w="9597">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1" name="Google Shape;1731;p58"/>
            <p:cNvSpPr/>
            <p:nvPr/>
          </p:nvSpPr>
          <p:spPr>
            <a:xfrm>
              <a:off x="4072650" y="3624891"/>
              <a:ext cx="64525" cy="64625"/>
            </a:xfrm>
            <a:custGeom>
              <a:rect b="b" l="l" r="r" t="t"/>
              <a:pathLst>
                <a:path extrusionOk="0" h="2585" w="2581">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32" name="Google Shape;1732;p58"/>
          <p:cNvSpPr txBox="1"/>
          <p:nvPr/>
        </p:nvSpPr>
        <p:spPr>
          <a:xfrm>
            <a:off x="1581825" y="2187000"/>
            <a:ext cx="684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tamaran"/>
                <a:ea typeface="Catamaran"/>
                <a:cs typeface="Catamaran"/>
                <a:sym typeface="Catamaran"/>
              </a:rPr>
              <a:t>Temperature</a:t>
            </a:r>
            <a:endParaRPr sz="1900">
              <a:latin typeface="Catamaran"/>
              <a:ea typeface="Catamaran"/>
              <a:cs typeface="Catamaran"/>
              <a:sym typeface="Catamaran"/>
            </a:endParaRPr>
          </a:p>
        </p:txBody>
      </p:sp>
      <p:grpSp>
        <p:nvGrpSpPr>
          <p:cNvPr id="1733" name="Google Shape;1733;p58"/>
          <p:cNvGrpSpPr/>
          <p:nvPr/>
        </p:nvGrpSpPr>
        <p:grpSpPr>
          <a:xfrm>
            <a:off x="877726" y="3175811"/>
            <a:ext cx="450454" cy="526514"/>
            <a:chOff x="6235250" y="2620775"/>
            <a:chExt cx="481975" cy="563357"/>
          </a:xfrm>
        </p:grpSpPr>
        <p:sp>
          <p:nvSpPr>
            <p:cNvPr id="1734" name="Google Shape;1734;p58"/>
            <p:cNvSpPr/>
            <p:nvPr/>
          </p:nvSpPr>
          <p:spPr>
            <a:xfrm>
              <a:off x="6405675" y="2620775"/>
              <a:ext cx="28275" cy="56475"/>
            </a:xfrm>
            <a:custGeom>
              <a:rect b="b" l="l" r="r" t="t"/>
              <a:pathLst>
                <a:path extrusionOk="0" h="2259" w="1131">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5" name="Google Shape;1735;p58"/>
            <p:cNvSpPr/>
            <p:nvPr/>
          </p:nvSpPr>
          <p:spPr>
            <a:xfrm>
              <a:off x="6518600" y="2620775"/>
              <a:ext cx="28250" cy="56475"/>
            </a:xfrm>
            <a:custGeom>
              <a:rect b="b" l="l" r="r" t="t"/>
              <a:pathLst>
                <a:path extrusionOk="0" h="2259" w="113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6" name="Google Shape;1736;p58"/>
            <p:cNvSpPr/>
            <p:nvPr/>
          </p:nvSpPr>
          <p:spPr>
            <a:xfrm>
              <a:off x="6603300" y="2649000"/>
              <a:ext cx="28250" cy="56475"/>
            </a:xfrm>
            <a:custGeom>
              <a:rect b="b" l="l" r="r" t="t"/>
              <a:pathLst>
                <a:path extrusionOk="0" h="2259" w="113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7" name="Google Shape;1737;p58"/>
            <p:cNvSpPr/>
            <p:nvPr/>
          </p:nvSpPr>
          <p:spPr>
            <a:xfrm>
              <a:off x="6321000" y="2649000"/>
              <a:ext cx="28250" cy="56475"/>
            </a:xfrm>
            <a:custGeom>
              <a:rect b="b" l="l" r="r" t="t"/>
              <a:pathLst>
                <a:path extrusionOk="0" h="2259" w="113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8" name="Google Shape;1738;p58"/>
            <p:cNvSpPr/>
            <p:nvPr/>
          </p:nvSpPr>
          <p:spPr>
            <a:xfrm>
              <a:off x="6235250" y="2758757"/>
              <a:ext cx="481975" cy="425375"/>
            </a:xfrm>
            <a:custGeom>
              <a:rect b="b" l="l" r="r" t="t"/>
              <a:pathLst>
                <a:path extrusionOk="0" h="17015" w="19279">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39" name="Google Shape;1739;p58"/>
          <p:cNvSpPr txBox="1"/>
          <p:nvPr/>
        </p:nvSpPr>
        <p:spPr>
          <a:xfrm>
            <a:off x="1581825" y="3054300"/>
            <a:ext cx="684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tamaran"/>
                <a:ea typeface="Catamaran"/>
                <a:cs typeface="Catamaran"/>
                <a:sym typeface="Catamaran"/>
              </a:rPr>
              <a:t>Precipitation</a:t>
            </a:r>
            <a:endParaRPr sz="1900">
              <a:latin typeface="Catamaran"/>
              <a:ea typeface="Catamaran"/>
              <a:cs typeface="Catamaran"/>
              <a:sym typeface="Catamaran"/>
            </a:endParaRPr>
          </a:p>
        </p:txBody>
      </p:sp>
      <p:sp>
        <p:nvSpPr>
          <p:cNvPr id="1740" name="Google Shape;1740;p58"/>
          <p:cNvSpPr/>
          <p:nvPr/>
        </p:nvSpPr>
        <p:spPr>
          <a:xfrm>
            <a:off x="877727" y="4170740"/>
            <a:ext cx="450458" cy="271232"/>
          </a:xfrm>
          <a:custGeom>
            <a:rect b="b" l="l" r="r" t="t"/>
            <a:pathLst>
              <a:path extrusionOk="0" h="11606" w="19273">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41" name="Google Shape;1741;p58"/>
          <p:cNvSpPr txBox="1"/>
          <p:nvPr/>
        </p:nvSpPr>
        <p:spPr>
          <a:xfrm>
            <a:off x="1581825" y="3921600"/>
            <a:ext cx="684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tamaran"/>
                <a:ea typeface="Catamaran"/>
                <a:cs typeface="Catamaran"/>
                <a:sym typeface="Catamaran"/>
              </a:rPr>
              <a:t>Humidity</a:t>
            </a:r>
            <a:endParaRPr sz="1900">
              <a:latin typeface="Catamaran"/>
              <a:ea typeface="Catamaran"/>
              <a:cs typeface="Catamaran"/>
              <a:sym typeface="Catamaran"/>
            </a:endParaRPr>
          </a:p>
        </p:txBody>
      </p:sp>
      <p:sp>
        <p:nvSpPr>
          <p:cNvPr id="1742" name="Google Shape;1742;p58"/>
          <p:cNvSpPr txBox="1"/>
          <p:nvPr/>
        </p:nvSpPr>
        <p:spPr>
          <a:xfrm>
            <a:off x="1581825" y="1658975"/>
            <a:ext cx="6849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tamaran"/>
              <a:buChar char="-"/>
            </a:pPr>
            <a:r>
              <a:rPr lang="en" sz="1900">
                <a:latin typeface="Catamaran"/>
                <a:ea typeface="Catamaran"/>
                <a:cs typeface="Catamaran"/>
                <a:sym typeface="Catamaran"/>
              </a:rPr>
              <a:t>More vegetation, more cases?</a:t>
            </a:r>
            <a:endParaRPr sz="1900">
              <a:latin typeface="Catamaran"/>
              <a:ea typeface="Catamaran"/>
              <a:cs typeface="Catamaran"/>
              <a:sym typeface="Catamaran"/>
            </a:endParaRPr>
          </a:p>
        </p:txBody>
      </p:sp>
      <p:sp>
        <p:nvSpPr>
          <p:cNvPr id="1743" name="Google Shape;1743;p58"/>
          <p:cNvSpPr txBox="1"/>
          <p:nvPr/>
        </p:nvSpPr>
        <p:spPr>
          <a:xfrm>
            <a:off x="1581825" y="2479500"/>
            <a:ext cx="6849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tamaran"/>
              <a:buChar char="-"/>
            </a:pPr>
            <a:r>
              <a:rPr lang="en" sz="1900">
                <a:latin typeface="Catamaran"/>
                <a:ea typeface="Catamaran"/>
                <a:cs typeface="Catamaran"/>
                <a:sym typeface="Catamaran"/>
              </a:rPr>
              <a:t>Warmer temperature, more cases?</a:t>
            </a:r>
            <a:endParaRPr sz="1900">
              <a:latin typeface="Catamaran"/>
              <a:ea typeface="Catamaran"/>
              <a:cs typeface="Catamaran"/>
              <a:sym typeface="Catamaran"/>
            </a:endParaRPr>
          </a:p>
        </p:txBody>
      </p:sp>
      <p:sp>
        <p:nvSpPr>
          <p:cNvPr id="1744" name="Google Shape;1744;p58"/>
          <p:cNvSpPr txBox="1"/>
          <p:nvPr/>
        </p:nvSpPr>
        <p:spPr>
          <a:xfrm>
            <a:off x="1581825" y="3359500"/>
            <a:ext cx="6849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tamaran"/>
              <a:buChar char="-"/>
            </a:pPr>
            <a:r>
              <a:rPr lang="en" sz="1900">
                <a:latin typeface="Catamaran"/>
                <a:ea typeface="Catamaran"/>
                <a:cs typeface="Catamaran"/>
                <a:sym typeface="Catamaran"/>
              </a:rPr>
              <a:t>More rainfall, more cases?</a:t>
            </a:r>
            <a:endParaRPr sz="1900">
              <a:latin typeface="Catamaran"/>
              <a:ea typeface="Catamaran"/>
              <a:cs typeface="Catamaran"/>
              <a:sym typeface="Catamaran"/>
            </a:endParaRPr>
          </a:p>
        </p:txBody>
      </p:sp>
      <p:sp>
        <p:nvSpPr>
          <p:cNvPr id="1745" name="Google Shape;1745;p58"/>
          <p:cNvSpPr txBox="1"/>
          <p:nvPr/>
        </p:nvSpPr>
        <p:spPr>
          <a:xfrm>
            <a:off x="1581825" y="4170750"/>
            <a:ext cx="6849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tamaran"/>
              <a:buChar char="-"/>
            </a:pPr>
            <a:r>
              <a:rPr lang="en" sz="1900">
                <a:latin typeface="Catamaran"/>
                <a:ea typeface="Catamaran"/>
                <a:cs typeface="Catamaran"/>
                <a:sym typeface="Catamaran"/>
              </a:rPr>
              <a:t>Higher humidity, more cases?</a:t>
            </a:r>
            <a:endParaRPr sz="1900">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2"/>
                                        </p:tgtEl>
                                        <p:attrNameLst>
                                          <p:attrName>style.visibility</p:attrName>
                                        </p:attrNameLst>
                                      </p:cBhvr>
                                      <p:to>
                                        <p:strVal val="visible"/>
                                      </p:to>
                                    </p:set>
                                    <p:animEffect filter="fade" transition="in">
                                      <p:cBhvr>
                                        <p:cTn dur="1000"/>
                                        <p:tgtEl>
                                          <p:spTgt spid="1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3"/>
                                        </p:tgtEl>
                                        <p:attrNameLst>
                                          <p:attrName>style.visibility</p:attrName>
                                        </p:attrNameLst>
                                      </p:cBhvr>
                                      <p:to>
                                        <p:strVal val="visible"/>
                                      </p:to>
                                    </p:set>
                                    <p:animEffect filter="fade" transition="in">
                                      <p:cBhvr>
                                        <p:cTn dur="1000"/>
                                        <p:tgtEl>
                                          <p:spTgt spid="1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4"/>
                                        </p:tgtEl>
                                        <p:attrNameLst>
                                          <p:attrName>style.visibility</p:attrName>
                                        </p:attrNameLst>
                                      </p:cBhvr>
                                      <p:to>
                                        <p:strVal val="visible"/>
                                      </p:to>
                                    </p:set>
                                    <p:animEffect filter="fade" transition="in">
                                      <p:cBhvr>
                                        <p:cTn dur="1000"/>
                                        <p:tgtEl>
                                          <p:spTgt spid="1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5"/>
                                        </p:tgtEl>
                                        <p:attrNameLst>
                                          <p:attrName>style.visibility</p:attrName>
                                        </p:attrNameLst>
                                      </p:cBhvr>
                                      <p:to>
                                        <p:strVal val="visible"/>
                                      </p:to>
                                    </p:set>
                                    <p:animEffect filter="fade" transition="in">
                                      <p:cBhvr>
                                        <p:cTn dur="700"/>
                                        <p:tgtEl>
                                          <p:spTgt spid="1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5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Numerical Data</a:t>
            </a:r>
            <a:endParaRPr/>
          </a:p>
        </p:txBody>
      </p:sp>
      <p:pic>
        <p:nvPicPr>
          <p:cNvPr id="1751" name="Google Shape;1751;p59"/>
          <p:cNvPicPr preferRelativeResize="0"/>
          <p:nvPr/>
        </p:nvPicPr>
        <p:blipFill>
          <a:blip r:embed="rId3">
            <a:alphaModFix/>
          </a:blip>
          <a:stretch>
            <a:fillRect/>
          </a:stretch>
        </p:blipFill>
        <p:spPr>
          <a:xfrm>
            <a:off x="998975" y="1159900"/>
            <a:ext cx="2747221" cy="3973376"/>
          </a:xfrm>
          <a:prstGeom prst="rect">
            <a:avLst/>
          </a:prstGeom>
          <a:noFill/>
          <a:ln>
            <a:noFill/>
          </a:ln>
        </p:spPr>
      </p:pic>
      <p:pic>
        <p:nvPicPr>
          <p:cNvPr id="1752" name="Google Shape;1752;p59"/>
          <p:cNvPicPr preferRelativeResize="0"/>
          <p:nvPr/>
        </p:nvPicPr>
        <p:blipFill>
          <a:blip r:embed="rId4">
            <a:alphaModFix/>
          </a:blip>
          <a:stretch>
            <a:fillRect/>
          </a:stretch>
        </p:blipFill>
        <p:spPr>
          <a:xfrm>
            <a:off x="4130000" y="1159900"/>
            <a:ext cx="3788605" cy="3973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6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Numerical Data</a:t>
            </a:r>
            <a:endParaRPr/>
          </a:p>
        </p:txBody>
      </p:sp>
      <p:pic>
        <p:nvPicPr>
          <p:cNvPr id="1758" name="Google Shape;1758;p60"/>
          <p:cNvPicPr preferRelativeResize="0"/>
          <p:nvPr/>
        </p:nvPicPr>
        <p:blipFill rotWithShape="1">
          <a:blip r:embed="rId3">
            <a:alphaModFix/>
          </a:blip>
          <a:srcRect b="0" l="7304" r="15641" t="83848"/>
          <a:stretch/>
        </p:blipFill>
        <p:spPr>
          <a:xfrm>
            <a:off x="159575" y="1428750"/>
            <a:ext cx="8820323" cy="1939025"/>
          </a:xfrm>
          <a:prstGeom prst="rect">
            <a:avLst/>
          </a:prstGeom>
          <a:noFill/>
          <a:ln>
            <a:noFill/>
          </a:ln>
        </p:spPr>
      </p:pic>
      <p:sp>
        <p:nvSpPr>
          <p:cNvPr id="1759" name="Google Shape;1759;p60"/>
          <p:cNvSpPr txBox="1"/>
          <p:nvPr/>
        </p:nvSpPr>
        <p:spPr>
          <a:xfrm>
            <a:off x="759738" y="3367775"/>
            <a:ext cx="76245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tamaran"/>
                <a:ea typeface="Catamaran"/>
                <a:cs typeface="Catamaran"/>
                <a:sym typeface="Catamaran"/>
              </a:rPr>
              <a:t>Surprisingly, the correlation between the variables and total cases are </a:t>
            </a:r>
            <a:r>
              <a:rPr b="1" lang="en" sz="1900">
                <a:latin typeface="Catamaran"/>
                <a:ea typeface="Catamaran"/>
                <a:cs typeface="Catamaran"/>
                <a:sym typeface="Catamaran"/>
              </a:rPr>
              <a:t>mostly</a:t>
            </a:r>
            <a:r>
              <a:rPr b="1" lang="en" sz="1900">
                <a:latin typeface="Catamaran"/>
                <a:ea typeface="Catamaran"/>
                <a:cs typeface="Catamaran"/>
                <a:sym typeface="Catamaran"/>
              </a:rPr>
              <a:t> quite low</a:t>
            </a:r>
            <a:r>
              <a:rPr lang="en" sz="1900">
                <a:latin typeface="Catamaran"/>
                <a:ea typeface="Catamaran"/>
                <a:cs typeface="Catamaran"/>
                <a:sym typeface="Catamaran"/>
              </a:rPr>
              <a:t> and our predictions of the relationships were not very accurate.</a:t>
            </a:r>
            <a:endParaRPr sz="1900">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6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Categorical </a:t>
            </a:r>
            <a:r>
              <a:rPr lang="en"/>
              <a:t>Data</a:t>
            </a:r>
            <a:endParaRPr/>
          </a:p>
        </p:txBody>
      </p:sp>
      <p:pic>
        <p:nvPicPr>
          <p:cNvPr id="1765" name="Google Shape;1765;p61"/>
          <p:cNvPicPr preferRelativeResize="0"/>
          <p:nvPr/>
        </p:nvPicPr>
        <p:blipFill>
          <a:blip r:embed="rId3">
            <a:alphaModFix/>
          </a:blip>
          <a:stretch>
            <a:fillRect/>
          </a:stretch>
        </p:blipFill>
        <p:spPr>
          <a:xfrm>
            <a:off x="1219200" y="1159925"/>
            <a:ext cx="3352800" cy="3352800"/>
          </a:xfrm>
          <a:prstGeom prst="rect">
            <a:avLst/>
          </a:prstGeom>
          <a:noFill/>
          <a:ln>
            <a:noFill/>
          </a:ln>
        </p:spPr>
      </p:pic>
      <p:sp>
        <p:nvSpPr>
          <p:cNvPr id="1766" name="Google Shape;1766;p61"/>
          <p:cNvSpPr txBox="1"/>
          <p:nvPr/>
        </p:nvSpPr>
        <p:spPr>
          <a:xfrm>
            <a:off x="5046019" y="1472700"/>
            <a:ext cx="36999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tamaran"/>
                <a:ea typeface="Catamaran"/>
                <a:cs typeface="Catamaran"/>
                <a:sym typeface="Catamaran"/>
              </a:rPr>
              <a:t>The data is split into 2 cities: San Juan (sj) and Iquitos (iq)</a:t>
            </a:r>
            <a:endParaRPr sz="1900">
              <a:latin typeface="Catamaran"/>
              <a:ea typeface="Catamaran"/>
              <a:cs typeface="Catamaran"/>
              <a:sym typeface="Catamaran"/>
            </a:endParaRPr>
          </a:p>
          <a:p>
            <a:pPr indent="0" lvl="0" marL="0" rtl="0" algn="l">
              <a:spcBef>
                <a:spcPts val="0"/>
              </a:spcBef>
              <a:spcAft>
                <a:spcPts val="0"/>
              </a:spcAft>
              <a:buNone/>
            </a:pPr>
            <a:r>
              <a:t/>
            </a:r>
            <a:endParaRPr sz="1900">
              <a:latin typeface="Catamaran"/>
              <a:ea typeface="Catamaran"/>
              <a:cs typeface="Catamaran"/>
              <a:sym typeface="Catamaran"/>
            </a:endParaRPr>
          </a:p>
          <a:p>
            <a:pPr indent="0" lvl="0" marL="0" rtl="0" algn="l">
              <a:spcBef>
                <a:spcPts val="0"/>
              </a:spcBef>
              <a:spcAft>
                <a:spcPts val="0"/>
              </a:spcAft>
              <a:buNone/>
            </a:pPr>
            <a:r>
              <a:rPr lang="en" sz="1900">
                <a:latin typeface="Catamaran"/>
                <a:ea typeface="Catamaran"/>
                <a:cs typeface="Catamaran"/>
                <a:sym typeface="Catamaran"/>
              </a:rPr>
              <a:t>With sj having around twice the number of entries as iq</a:t>
            </a:r>
            <a:endParaRPr sz="1900">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Mosquito Day by Slidesgo">
  <a:themeElements>
    <a:clrScheme name="Simple Light">
      <a:dk1>
        <a:srgbClr val="443440"/>
      </a:dk1>
      <a:lt1>
        <a:srgbClr val="FFFFFF"/>
      </a:lt1>
      <a:dk2>
        <a:srgbClr val="5C4F58"/>
      </a:dk2>
      <a:lt2>
        <a:srgbClr val="5D3742"/>
      </a:lt2>
      <a:accent1>
        <a:srgbClr val="8C8184"/>
      </a:accent1>
      <a:accent2>
        <a:srgbClr val="76515B"/>
      </a:accent2>
      <a:accent3>
        <a:srgbClr val="7F434E"/>
      </a:accent3>
      <a:accent4>
        <a:srgbClr val="B84A54"/>
      </a:accent4>
      <a:accent5>
        <a:srgbClr val="CFE2F3"/>
      </a:accent5>
      <a:accent6>
        <a:srgbClr val="4A2C3C"/>
      </a:accent6>
      <a:hlink>
        <a:srgbClr val="443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