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62E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4" autoAdjust="0"/>
    <p:restoredTop sz="95990" autoAdjust="0"/>
  </p:normalViewPr>
  <p:slideViewPr>
    <p:cSldViewPr snapToGrid="0" showGuides="1">
      <p:cViewPr>
        <p:scale>
          <a:sx n="100" d="100"/>
          <a:sy n="100" d="100"/>
        </p:scale>
        <p:origin x="1842" y="396"/>
      </p:cViewPr>
      <p:guideLst>
        <p:guide orient="horz" pos="2160"/>
        <p:guide pos="2880"/>
        <p:guide pos="249"/>
        <p:guide orient="horz" pos="709"/>
        <p:guide orient="horz" pos="3974"/>
        <p:guide pos="5511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7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BA3F-6E80-476E-9BD6-F2EB2F3AEE7F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C6E03-D2A0-4F9E-9CAA-AD16BD23E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411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1B652-C20B-4E1A-8863-C69DF07DEF17}" type="datetimeFigureOut">
              <a:rPr kumimoji="1" lang="ja-JP" altLang="en-US" smtClean="0"/>
              <a:t>2024/3/8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BEFC2-E540-4A2C-9DC0-02077BC799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5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4599450"/>
            <a:ext cx="6400800" cy="91189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ctr">
              <a:spcBef>
                <a:spcPts val="1000"/>
              </a:spcBef>
              <a:buNone/>
              <a:defRPr sz="2000" b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 lvl="0"/>
            <a:r>
              <a:rPr kumimoji="1" lang="en-US" altLang="ja-JP" dirty="0"/>
              <a:t>Month 00, 20XX</a:t>
            </a:r>
          </a:p>
          <a:p>
            <a:pPr lvl="0"/>
            <a:r>
              <a:rPr kumimoji="1" lang="en-US" altLang="ja-JP" dirty="0"/>
              <a:t>□□□□□ Dept.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2400" y="2440800"/>
            <a:ext cx="8355600" cy="1576800"/>
          </a:xfrm>
        </p:spPr>
        <p:txBody>
          <a:bodyPr anchor="ctr">
            <a:normAutofit/>
          </a:bodyPr>
          <a:lstStyle>
            <a:lvl1pPr algn="ctr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Title</a:t>
            </a:r>
            <a:endParaRPr lang="en-US" dirty="0"/>
          </a:p>
        </p:txBody>
      </p:sp>
      <p:grpSp>
        <p:nvGrpSpPr>
          <p:cNvPr id="9" name="Group 17">
            <a:extLst>
              <a:ext uri="{FF2B5EF4-FFF2-40B4-BE49-F238E27FC236}">
                <a16:creationId xmlns:a16="http://schemas.microsoft.com/office/drawing/2014/main" id="{C289704A-15D7-4BF9-A55F-C244B5A49C4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445844" y="5938264"/>
            <a:ext cx="2297112" cy="371475"/>
            <a:chOff x="4191" y="3834"/>
            <a:chExt cx="1447" cy="234"/>
          </a:xfrm>
        </p:grpSpPr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87DFCEBD-D6EC-4A5B-89DF-16F917D97E84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4191" y="3834"/>
              <a:ext cx="1447" cy="2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1698F7CB-7FEC-4560-8832-FD21D6EBA6E0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4261" y="3853"/>
              <a:ext cx="130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ja-JP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CONFIDENTIAL</a:t>
              </a:r>
            </a:p>
          </p:txBody>
        </p:sp>
      </p:grp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342377" y="6619874"/>
            <a:ext cx="466904" cy="238126"/>
          </a:xfrm>
          <a:prstGeom prst="rect">
            <a:avLst/>
          </a:prstGeom>
        </p:spPr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‹#›</a:t>
            </a:fld>
            <a:endParaRPr kumimoji="1" lang="en-US" altLang="ja-JP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C8843C7-4B00-40D1-BC6D-A6D4512392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53300" y="6619875"/>
            <a:ext cx="1790700" cy="238125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9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0"/>
          <p:cNvSpPr>
            <a:spLocks noGrp="1"/>
          </p:cNvSpPr>
          <p:nvPr>
            <p:ph sz="quarter" idx="12" hasCustomPrompt="1"/>
          </p:nvPr>
        </p:nvSpPr>
        <p:spPr>
          <a:xfrm>
            <a:off x="394200" y="1072799"/>
            <a:ext cx="8355600" cy="52344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dirty="0"/>
              <a:t>Text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3"/>
          </p:nvPr>
        </p:nvSpPr>
        <p:spPr>
          <a:xfrm>
            <a:off x="4342377" y="6619874"/>
            <a:ext cx="466904" cy="238126"/>
          </a:xfrm>
          <a:prstGeom prst="rect">
            <a:avLst/>
          </a:prstGeom>
        </p:spPr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‹#›</a:t>
            </a:fld>
            <a:endParaRPr kumimoji="1"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>
          <a:xfrm>
            <a:off x="2705100" y="156116"/>
            <a:ext cx="4468613" cy="539209"/>
          </a:xfrm>
        </p:spPr>
        <p:txBody>
          <a:bodyPr/>
          <a:lstStyle/>
          <a:p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/>
                <a:cs typeface="Arial Unicode MS" panose="020B0604020202020204" pitchFamily="50" charset="-128"/>
              </a:rPr>
              <a:t>Title</a:t>
            </a:r>
            <a:endParaRPr kumimoji="1" lang="ja-JP" altLang="en-US" dirty="0"/>
          </a:p>
        </p:txBody>
      </p:sp>
      <p:pic>
        <p:nvPicPr>
          <p:cNvPr id="3" name="Picture 2" descr="A logo with white and green stripes&#10;&#10;Description automatically generated">
            <a:extLst>
              <a:ext uri="{FF2B5EF4-FFF2-40B4-BE49-F238E27FC236}">
                <a16:creationId xmlns:a16="http://schemas.microsoft.com/office/drawing/2014/main" id="{F192298D-30D2-34C8-9A76-64CD8EEB67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73392"/>
            <a:ext cx="1016367" cy="1016367"/>
          </a:xfrm>
          <a:prstGeom prst="rect">
            <a:avLst/>
          </a:prstGeom>
        </p:spPr>
      </p:pic>
      <p:pic>
        <p:nvPicPr>
          <p:cNvPr id="5" name="Picture 4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BB292F7D-4D22-06D9-DB30-AC590ACDDD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7" b="46652"/>
          <a:stretch/>
        </p:blipFill>
        <p:spPr>
          <a:xfrm>
            <a:off x="781095" y="156116"/>
            <a:ext cx="1807848" cy="5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0"/>
          <p:cNvSpPr>
            <a:spLocks noGrp="1"/>
          </p:cNvSpPr>
          <p:nvPr>
            <p:ph sz="quarter" idx="12" hasCustomPrompt="1"/>
          </p:nvPr>
        </p:nvSpPr>
        <p:spPr>
          <a:xfrm>
            <a:off x="394200" y="1072799"/>
            <a:ext cx="8355600" cy="52344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dirty="0"/>
              <a:t>Text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3"/>
          </p:nvPr>
        </p:nvSpPr>
        <p:spPr>
          <a:xfrm>
            <a:off x="4342377" y="6619874"/>
            <a:ext cx="466904" cy="238126"/>
          </a:xfrm>
          <a:prstGeom prst="rect">
            <a:avLst/>
          </a:prstGeom>
        </p:spPr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‹#›</a:t>
            </a:fld>
            <a:endParaRPr kumimoji="1"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>
          <a:xfrm>
            <a:off x="2705100" y="156116"/>
            <a:ext cx="4468613" cy="539209"/>
          </a:xfrm>
        </p:spPr>
        <p:txBody>
          <a:bodyPr/>
          <a:lstStyle/>
          <a:p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/>
                <a:cs typeface="Arial Unicode MS" panose="020B0604020202020204" pitchFamily="50" charset="-128"/>
              </a:rPr>
              <a:t>Title</a:t>
            </a:r>
            <a:endParaRPr kumimoji="1" lang="ja-JP" altLang="en-US" dirty="0"/>
          </a:p>
        </p:txBody>
      </p:sp>
      <p:pic>
        <p:nvPicPr>
          <p:cNvPr id="3" name="Picture 2" descr="A logo with white and green stripes&#10;&#10;Description automatically generated">
            <a:extLst>
              <a:ext uri="{FF2B5EF4-FFF2-40B4-BE49-F238E27FC236}">
                <a16:creationId xmlns:a16="http://schemas.microsoft.com/office/drawing/2014/main" id="{F192298D-30D2-34C8-9A76-64CD8EEB67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-73392"/>
            <a:ext cx="1016367" cy="1016367"/>
          </a:xfrm>
          <a:prstGeom prst="rect">
            <a:avLst/>
          </a:prstGeom>
        </p:spPr>
      </p:pic>
      <p:pic>
        <p:nvPicPr>
          <p:cNvPr id="5" name="Picture 4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BB292F7D-4D22-06D9-DB30-AC590ACDDD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7" b="46652"/>
          <a:stretch/>
        </p:blipFill>
        <p:spPr>
          <a:xfrm>
            <a:off x="781095" y="156116"/>
            <a:ext cx="1807848" cy="56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0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ザーロゴ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uzuki\Desktop\ブラザー\名称未設定フォルダ 2\2000px_at_b.png">
            <a:extLst>
              <a:ext uri="{FF2B5EF4-FFF2-40B4-BE49-F238E27FC236}">
                <a16:creationId xmlns:a16="http://schemas.microsoft.com/office/drawing/2014/main" id="{DAE96B3F-D42A-4EF1-BE00-20225B6402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60" y="2359018"/>
            <a:ext cx="5040000" cy="20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6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BBC53FC-D1B4-4CF7-938F-F96F385F3AA2}"/>
              </a:ext>
            </a:extLst>
          </p:cNvPr>
          <p:cNvSpPr/>
          <p:nvPr userDrawn="1"/>
        </p:nvSpPr>
        <p:spPr>
          <a:xfrm>
            <a:off x="0" y="-147"/>
            <a:ext cx="9144000" cy="820738"/>
          </a:xfrm>
          <a:prstGeom prst="rect">
            <a:avLst/>
          </a:prstGeom>
          <a:solidFill>
            <a:srgbClr val="0D2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C8843C7-4B00-40D1-BC6D-A6D4512392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9" y="6619875"/>
            <a:ext cx="9144000" cy="238125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295646" y="156116"/>
            <a:ext cx="6878068" cy="539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/>
                <a:cs typeface="Arial Unicode MS" panose="020B0604020202020204" pitchFamily="50" charset="-128"/>
              </a:rPr>
              <a:t>Title</a:t>
            </a:r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330EDB05-5253-4398-A902-05807041C9FA}"/>
              </a:ext>
            </a:extLst>
          </p:cNvPr>
          <p:cNvSpPr>
            <a:spLocks noEditPoints="1"/>
          </p:cNvSpPr>
          <p:nvPr userDrawn="1"/>
        </p:nvSpPr>
        <p:spPr bwMode="ltGray">
          <a:xfrm>
            <a:off x="7477125" y="161925"/>
            <a:ext cx="1412875" cy="533400"/>
          </a:xfrm>
          <a:custGeom>
            <a:avLst/>
            <a:gdLst>
              <a:gd name="T0" fmla="*/ 1264022 w 4015"/>
              <a:gd name="T1" fmla="*/ 118651 h 1515"/>
              <a:gd name="T2" fmla="*/ 1051475 w 4015"/>
              <a:gd name="T3" fmla="*/ 100695 h 1515"/>
              <a:gd name="T4" fmla="*/ 920568 w 4015"/>
              <a:gd name="T5" fmla="*/ 56333 h 1515"/>
              <a:gd name="T6" fmla="*/ 778401 w 4015"/>
              <a:gd name="T7" fmla="*/ 241878 h 1515"/>
              <a:gd name="T8" fmla="*/ 684092 w 4015"/>
              <a:gd name="T9" fmla="*/ 223922 h 1515"/>
              <a:gd name="T10" fmla="*/ 556353 w 4015"/>
              <a:gd name="T11" fmla="*/ 73937 h 1515"/>
              <a:gd name="T12" fmla="*/ 389552 w 4015"/>
              <a:gd name="T13" fmla="*/ 104568 h 1515"/>
              <a:gd name="T14" fmla="*/ 246329 w 4015"/>
              <a:gd name="T15" fmla="*/ 128157 h 1515"/>
              <a:gd name="T16" fmla="*/ 59471 w 4015"/>
              <a:gd name="T17" fmla="*/ 0 h 1515"/>
              <a:gd name="T18" fmla="*/ 94309 w 4015"/>
              <a:gd name="T19" fmla="*/ 312998 h 1515"/>
              <a:gd name="T20" fmla="*/ 256534 w 4015"/>
              <a:gd name="T21" fmla="*/ 311590 h 1515"/>
              <a:gd name="T22" fmla="*/ 376180 w 4015"/>
              <a:gd name="T23" fmla="*/ 124636 h 1515"/>
              <a:gd name="T24" fmla="*/ 428613 w 4015"/>
              <a:gd name="T25" fmla="*/ 302084 h 1515"/>
              <a:gd name="T26" fmla="*/ 608434 w 4015"/>
              <a:gd name="T27" fmla="*/ 244343 h 1515"/>
              <a:gd name="T28" fmla="*/ 739340 w 4015"/>
              <a:gd name="T29" fmla="*/ 317928 h 1515"/>
              <a:gd name="T30" fmla="*/ 881507 w 4015"/>
              <a:gd name="T31" fmla="*/ 121819 h 1515"/>
              <a:gd name="T32" fmla="*/ 959981 w 4015"/>
              <a:gd name="T33" fmla="*/ 173575 h 1515"/>
              <a:gd name="T34" fmla="*/ 1150006 w 4015"/>
              <a:gd name="T35" fmla="*/ 317223 h 1515"/>
              <a:gd name="T36" fmla="*/ 1197513 w 4015"/>
              <a:gd name="T37" fmla="*/ 248216 h 1515"/>
              <a:gd name="T38" fmla="*/ 1087720 w 4015"/>
              <a:gd name="T39" fmla="*/ 226035 h 1515"/>
              <a:gd name="T40" fmla="*/ 1386131 w 4015"/>
              <a:gd name="T41" fmla="*/ 118651 h 1515"/>
              <a:gd name="T42" fmla="*/ 57360 w 4015"/>
              <a:gd name="T43" fmla="*/ 194348 h 1515"/>
              <a:gd name="T44" fmla="*/ 156595 w 4015"/>
              <a:gd name="T45" fmla="*/ 121467 h 1515"/>
              <a:gd name="T46" fmla="*/ 168912 w 4015"/>
              <a:gd name="T47" fmla="*/ 246455 h 1515"/>
              <a:gd name="T48" fmla="*/ 420519 w 4015"/>
              <a:gd name="T49" fmla="*/ 201741 h 1515"/>
              <a:gd name="T50" fmla="*/ 512365 w 4015"/>
              <a:gd name="T51" fmla="*/ 118651 h 1515"/>
              <a:gd name="T52" fmla="*/ 536646 w 4015"/>
              <a:gd name="T53" fmla="*/ 242230 h 1515"/>
              <a:gd name="T54" fmla="*/ 1133819 w 4015"/>
              <a:gd name="T55" fmla="*/ 109849 h 1515"/>
              <a:gd name="T56" fmla="*/ 321284 w 4015"/>
              <a:gd name="T57" fmla="*/ 430241 h 1515"/>
              <a:gd name="T58" fmla="*/ 268499 w 4015"/>
              <a:gd name="T59" fmla="*/ 405947 h 1515"/>
              <a:gd name="T60" fmla="*/ 261109 w 4015"/>
              <a:gd name="T61" fmla="*/ 437282 h 1515"/>
              <a:gd name="T62" fmla="*/ 289613 w 4015"/>
              <a:gd name="T63" fmla="*/ 489038 h 1515"/>
              <a:gd name="T64" fmla="*/ 288557 w 4015"/>
              <a:gd name="T65" fmla="*/ 477419 h 1515"/>
              <a:gd name="T66" fmla="*/ 297003 w 4015"/>
              <a:gd name="T67" fmla="*/ 440451 h 1515"/>
              <a:gd name="T68" fmla="*/ 391664 w 4015"/>
              <a:gd name="T69" fmla="*/ 475659 h 1515"/>
              <a:gd name="T70" fmla="*/ 487732 w 4015"/>
              <a:gd name="T71" fmla="*/ 459815 h 1515"/>
              <a:gd name="T72" fmla="*/ 458173 w 4015"/>
              <a:gd name="T73" fmla="*/ 532344 h 1515"/>
              <a:gd name="T74" fmla="*/ 555297 w 4015"/>
              <a:gd name="T75" fmla="*/ 401370 h 1515"/>
              <a:gd name="T76" fmla="*/ 570077 w 4015"/>
              <a:gd name="T77" fmla="*/ 489390 h 1515"/>
              <a:gd name="T78" fmla="*/ 631307 w 4015"/>
              <a:gd name="T79" fmla="*/ 435170 h 1515"/>
              <a:gd name="T80" fmla="*/ 572540 w 4015"/>
              <a:gd name="T81" fmla="*/ 476363 h 1515"/>
              <a:gd name="T82" fmla="*/ 589079 w 4015"/>
              <a:gd name="T83" fmla="*/ 403835 h 1515"/>
              <a:gd name="T84" fmla="*/ 588023 w 4015"/>
              <a:gd name="T85" fmla="*/ 478828 h 1515"/>
              <a:gd name="T86" fmla="*/ 668256 w 4015"/>
              <a:gd name="T87" fmla="*/ 464745 h 1515"/>
              <a:gd name="T88" fmla="*/ 687611 w 4015"/>
              <a:gd name="T89" fmla="*/ 491150 h 1515"/>
              <a:gd name="T90" fmla="*/ 774178 w 4015"/>
              <a:gd name="T91" fmla="*/ 489390 h 1515"/>
              <a:gd name="T92" fmla="*/ 788606 w 4015"/>
              <a:gd name="T93" fmla="*/ 394329 h 1515"/>
              <a:gd name="T94" fmla="*/ 875173 w 4015"/>
              <a:gd name="T95" fmla="*/ 404539 h 1515"/>
              <a:gd name="T96" fmla="*/ 845966 w 4015"/>
              <a:gd name="T97" fmla="*/ 408764 h 1515"/>
              <a:gd name="T98" fmla="*/ 891009 w 4015"/>
              <a:gd name="T99" fmla="*/ 472490 h 1515"/>
              <a:gd name="T100" fmla="*/ 900510 w 4015"/>
              <a:gd name="T101" fmla="*/ 483053 h 1515"/>
              <a:gd name="T102" fmla="*/ 931125 w 4015"/>
              <a:gd name="T103" fmla="*/ 356304 h 1515"/>
              <a:gd name="T104" fmla="*/ 950128 w 4015"/>
              <a:gd name="T105" fmla="*/ 364402 h 1515"/>
              <a:gd name="T106" fmla="*/ 1032472 w 4015"/>
              <a:gd name="T107" fmla="*/ 397497 h 1515"/>
              <a:gd name="T108" fmla="*/ 967371 w 4015"/>
              <a:gd name="T109" fmla="*/ 442916 h 1515"/>
              <a:gd name="T110" fmla="*/ 1035991 w 4015"/>
              <a:gd name="T111" fmla="*/ 480588 h 1515"/>
              <a:gd name="T112" fmla="*/ 1013469 w 4015"/>
              <a:gd name="T113" fmla="*/ 477419 h 1515"/>
              <a:gd name="T114" fmla="*/ 1007487 w 4015"/>
              <a:gd name="T115" fmla="*/ 405595 h 1515"/>
              <a:gd name="T116" fmla="*/ 1090535 w 4015"/>
              <a:gd name="T117" fmla="*/ 399610 h 1515"/>
              <a:gd name="T118" fmla="*/ 1099333 w 4015"/>
              <a:gd name="T119" fmla="*/ 487982 h 1515"/>
              <a:gd name="T120" fmla="*/ 1094758 w 4015"/>
              <a:gd name="T121" fmla="*/ 465801 h 1515"/>
              <a:gd name="T122" fmla="*/ 1122558 w 4015"/>
              <a:gd name="T123" fmla="*/ 391160 h 1515"/>
              <a:gd name="T124" fmla="*/ 1135227 w 4015"/>
              <a:gd name="T125" fmla="*/ 414045 h 151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15" h="1515">
                <a:moveTo>
                  <a:pt x="3997" y="165"/>
                </a:moveTo>
                <a:lnTo>
                  <a:pt x="3997" y="165"/>
                </a:lnTo>
                <a:lnTo>
                  <a:pt x="3955" y="166"/>
                </a:lnTo>
                <a:lnTo>
                  <a:pt x="3915" y="171"/>
                </a:lnTo>
                <a:lnTo>
                  <a:pt x="3879" y="178"/>
                </a:lnTo>
                <a:lnTo>
                  <a:pt x="3844" y="187"/>
                </a:lnTo>
                <a:lnTo>
                  <a:pt x="3813" y="199"/>
                </a:lnTo>
                <a:lnTo>
                  <a:pt x="3783" y="214"/>
                </a:lnTo>
                <a:lnTo>
                  <a:pt x="3757" y="231"/>
                </a:lnTo>
                <a:lnTo>
                  <a:pt x="3733" y="250"/>
                </a:lnTo>
                <a:lnTo>
                  <a:pt x="3712" y="271"/>
                </a:lnTo>
                <a:lnTo>
                  <a:pt x="3693" y="294"/>
                </a:lnTo>
                <a:lnTo>
                  <a:pt x="3678" y="318"/>
                </a:lnTo>
                <a:lnTo>
                  <a:pt x="3664" y="345"/>
                </a:lnTo>
                <a:lnTo>
                  <a:pt x="3654" y="372"/>
                </a:lnTo>
                <a:lnTo>
                  <a:pt x="3646" y="400"/>
                </a:lnTo>
                <a:lnTo>
                  <a:pt x="3640" y="430"/>
                </a:lnTo>
                <a:lnTo>
                  <a:pt x="3639" y="462"/>
                </a:lnTo>
                <a:lnTo>
                  <a:pt x="3631" y="429"/>
                </a:lnTo>
                <a:lnTo>
                  <a:pt x="3621" y="396"/>
                </a:lnTo>
                <a:lnTo>
                  <a:pt x="3607" y="366"/>
                </a:lnTo>
                <a:lnTo>
                  <a:pt x="3592" y="337"/>
                </a:lnTo>
                <a:lnTo>
                  <a:pt x="3574" y="310"/>
                </a:lnTo>
                <a:lnTo>
                  <a:pt x="3555" y="286"/>
                </a:lnTo>
                <a:lnTo>
                  <a:pt x="3532" y="264"/>
                </a:lnTo>
                <a:lnTo>
                  <a:pt x="3508" y="243"/>
                </a:lnTo>
                <a:lnTo>
                  <a:pt x="3483" y="223"/>
                </a:lnTo>
                <a:lnTo>
                  <a:pt x="3456" y="207"/>
                </a:lnTo>
                <a:lnTo>
                  <a:pt x="3427" y="193"/>
                </a:lnTo>
                <a:lnTo>
                  <a:pt x="3397" y="181"/>
                </a:lnTo>
                <a:lnTo>
                  <a:pt x="3366" y="172"/>
                </a:lnTo>
                <a:lnTo>
                  <a:pt x="3334" y="165"/>
                </a:lnTo>
                <a:lnTo>
                  <a:pt x="3301" y="162"/>
                </a:lnTo>
                <a:lnTo>
                  <a:pt x="3268" y="160"/>
                </a:lnTo>
                <a:lnTo>
                  <a:pt x="3235" y="162"/>
                </a:lnTo>
                <a:lnTo>
                  <a:pt x="3202" y="165"/>
                </a:lnTo>
                <a:lnTo>
                  <a:pt x="3171" y="172"/>
                </a:lnTo>
                <a:lnTo>
                  <a:pt x="3141" y="181"/>
                </a:lnTo>
                <a:lnTo>
                  <a:pt x="3112" y="193"/>
                </a:lnTo>
                <a:lnTo>
                  <a:pt x="3084" y="207"/>
                </a:lnTo>
                <a:lnTo>
                  <a:pt x="3057" y="223"/>
                </a:lnTo>
                <a:lnTo>
                  <a:pt x="3031" y="243"/>
                </a:lnTo>
                <a:lnTo>
                  <a:pt x="3009" y="262"/>
                </a:lnTo>
                <a:lnTo>
                  <a:pt x="2988" y="286"/>
                </a:lnTo>
                <a:lnTo>
                  <a:pt x="2968" y="310"/>
                </a:lnTo>
                <a:lnTo>
                  <a:pt x="2950" y="337"/>
                </a:lnTo>
                <a:lnTo>
                  <a:pt x="2935" y="366"/>
                </a:lnTo>
                <a:lnTo>
                  <a:pt x="2922" y="396"/>
                </a:lnTo>
                <a:lnTo>
                  <a:pt x="2913" y="427"/>
                </a:lnTo>
                <a:lnTo>
                  <a:pt x="2905" y="460"/>
                </a:lnTo>
                <a:lnTo>
                  <a:pt x="2904" y="430"/>
                </a:lnTo>
                <a:lnTo>
                  <a:pt x="2899" y="400"/>
                </a:lnTo>
                <a:lnTo>
                  <a:pt x="2892" y="373"/>
                </a:lnTo>
                <a:lnTo>
                  <a:pt x="2883" y="345"/>
                </a:lnTo>
                <a:lnTo>
                  <a:pt x="2871" y="319"/>
                </a:lnTo>
                <a:lnTo>
                  <a:pt x="2856" y="295"/>
                </a:lnTo>
                <a:lnTo>
                  <a:pt x="2839" y="271"/>
                </a:lnTo>
                <a:lnTo>
                  <a:pt x="2821" y="250"/>
                </a:lnTo>
                <a:lnTo>
                  <a:pt x="2802" y="231"/>
                </a:lnTo>
                <a:lnTo>
                  <a:pt x="2779" y="213"/>
                </a:lnTo>
                <a:lnTo>
                  <a:pt x="2755" y="198"/>
                </a:lnTo>
                <a:lnTo>
                  <a:pt x="2730" y="184"/>
                </a:lnTo>
                <a:lnTo>
                  <a:pt x="2703" y="174"/>
                </a:lnTo>
                <a:lnTo>
                  <a:pt x="2676" y="166"/>
                </a:lnTo>
                <a:lnTo>
                  <a:pt x="2646" y="162"/>
                </a:lnTo>
                <a:lnTo>
                  <a:pt x="2616" y="160"/>
                </a:lnTo>
                <a:lnTo>
                  <a:pt x="2590" y="162"/>
                </a:lnTo>
                <a:lnTo>
                  <a:pt x="2565" y="165"/>
                </a:lnTo>
                <a:lnTo>
                  <a:pt x="2541" y="171"/>
                </a:lnTo>
                <a:lnTo>
                  <a:pt x="2517" y="180"/>
                </a:lnTo>
                <a:lnTo>
                  <a:pt x="2494" y="190"/>
                </a:lnTo>
                <a:lnTo>
                  <a:pt x="2473" y="204"/>
                </a:lnTo>
                <a:lnTo>
                  <a:pt x="2454" y="219"/>
                </a:lnTo>
                <a:lnTo>
                  <a:pt x="2434" y="235"/>
                </a:lnTo>
                <a:lnTo>
                  <a:pt x="2434" y="1"/>
                </a:lnTo>
                <a:lnTo>
                  <a:pt x="2260" y="1"/>
                </a:lnTo>
                <a:lnTo>
                  <a:pt x="2260" y="522"/>
                </a:lnTo>
                <a:lnTo>
                  <a:pt x="2260" y="546"/>
                </a:lnTo>
                <a:lnTo>
                  <a:pt x="2257" y="576"/>
                </a:lnTo>
                <a:lnTo>
                  <a:pt x="2256" y="595"/>
                </a:lnTo>
                <a:lnTo>
                  <a:pt x="2251" y="613"/>
                </a:lnTo>
                <a:lnTo>
                  <a:pt x="2245" y="631"/>
                </a:lnTo>
                <a:lnTo>
                  <a:pt x="2239" y="646"/>
                </a:lnTo>
                <a:lnTo>
                  <a:pt x="2232" y="661"/>
                </a:lnTo>
                <a:lnTo>
                  <a:pt x="2223" y="675"/>
                </a:lnTo>
                <a:lnTo>
                  <a:pt x="2212" y="687"/>
                </a:lnTo>
                <a:lnTo>
                  <a:pt x="2202" y="697"/>
                </a:lnTo>
                <a:lnTo>
                  <a:pt x="2191" y="706"/>
                </a:lnTo>
                <a:lnTo>
                  <a:pt x="2179" y="715"/>
                </a:lnTo>
                <a:lnTo>
                  <a:pt x="2166" y="721"/>
                </a:lnTo>
                <a:lnTo>
                  <a:pt x="2152" y="727"/>
                </a:lnTo>
                <a:lnTo>
                  <a:pt x="2139" y="732"/>
                </a:lnTo>
                <a:lnTo>
                  <a:pt x="2124" y="735"/>
                </a:lnTo>
                <a:lnTo>
                  <a:pt x="2110" y="736"/>
                </a:lnTo>
                <a:lnTo>
                  <a:pt x="2095" y="738"/>
                </a:lnTo>
                <a:lnTo>
                  <a:pt x="2080" y="736"/>
                </a:lnTo>
                <a:lnTo>
                  <a:pt x="2065" y="735"/>
                </a:lnTo>
                <a:lnTo>
                  <a:pt x="2050" y="733"/>
                </a:lnTo>
                <a:lnTo>
                  <a:pt x="2035" y="729"/>
                </a:lnTo>
                <a:lnTo>
                  <a:pt x="2022" y="724"/>
                </a:lnTo>
                <a:lnTo>
                  <a:pt x="2010" y="718"/>
                </a:lnTo>
                <a:lnTo>
                  <a:pt x="1996" y="711"/>
                </a:lnTo>
                <a:lnTo>
                  <a:pt x="1986" y="703"/>
                </a:lnTo>
                <a:lnTo>
                  <a:pt x="1975" y="693"/>
                </a:lnTo>
                <a:lnTo>
                  <a:pt x="1966" y="681"/>
                </a:lnTo>
                <a:lnTo>
                  <a:pt x="1957" y="667"/>
                </a:lnTo>
                <a:lnTo>
                  <a:pt x="1950" y="652"/>
                </a:lnTo>
                <a:lnTo>
                  <a:pt x="1944" y="636"/>
                </a:lnTo>
                <a:lnTo>
                  <a:pt x="1941" y="618"/>
                </a:lnTo>
                <a:lnTo>
                  <a:pt x="1938" y="598"/>
                </a:lnTo>
                <a:lnTo>
                  <a:pt x="1936" y="576"/>
                </a:lnTo>
                <a:lnTo>
                  <a:pt x="1935" y="531"/>
                </a:lnTo>
                <a:lnTo>
                  <a:pt x="1935" y="336"/>
                </a:lnTo>
                <a:lnTo>
                  <a:pt x="2205" y="336"/>
                </a:lnTo>
                <a:lnTo>
                  <a:pt x="2205" y="172"/>
                </a:lnTo>
                <a:lnTo>
                  <a:pt x="1935" y="172"/>
                </a:lnTo>
                <a:lnTo>
                  <a:pt x="1935" y="1"/>
                </a:lnTo>
                <a:lnTo>
                  <a:pt x="1759" y="1"/>
                </a:lnTo>
                <a:lnTo>
                  <a:pt x="1759" y="460"/>
                </a:lnTo>
                <a:lnTo>
                  <a:pt x="1752" y="429"/>
                </a:lnTo>
                <a:lnTo>
                  <a:pt x="1741" y="399"/>
                </a:lnTo>
                <a:lnTo>
                  <a:pt x="1729" y="369"/>
                </a:lnTo>
                <a:lnTo>
                  <a:pt x="1713" y="342"/>
                </a:lnTo>
                <a:lnTo>
                  <a:pt x="1696" y="315"/>
                </a:lnTo>
                <a:lnTo>
                  <a:pt x="1677" y="291"/>
                </a:lnTo>
                <a:lnTo>
                  <a:pt x="1656" y="267"/>
                </a:lnTo>
                <a:lnTo>
                  <a:pt x="1632" y="246"/>
                </a:lnTo>
                <a:lnTo>
                  <a:pt x="1608" y="228"/>
                </a:lnTo>
                <a:lnTo>
                  <a:pt x="1581" y="210"/>
                </a:lnTo>
                <a:lnTo>
                  <a:pt x="1552" y="195"/>
                </a:lnTo>
                <a:lnTo>
                  <a:pt x="1524" y="183"/>
                </a:lnTo>
                <a:lnTo>
                  <a:pt x="1492" y="174"/>
                </a:lnTo>
                <a:lnTo>
                  <a:pt x="1461" y="166"/>
                </a:lnTo>
                <a:lnTo>
                  <a:pt x="1428" y="162"/>
                </a:lnTo>
                <a:lnTo>
                  <a:pt x="1395" y="160"/>
                </a:lnTo>
                <a:lnTo>
                  <a:pt x="1372" y="160"/>
                </a:lnTo>
                <a:lnTo>
                  <a:pt x="1351" y="163"/>
                </a:lnTo>
                <a:lnTo>
                  <a:pt x="1330" y="166"/>
                </a:lnTo>
                <a:lnTo>
                  <a:pt x="1311" y="169"/>
                </a:lnTo>
                <a:lnTo>
                  <a:pt x="1290" y="175"/>
                </a:lnTo>
                <a:lnTo>
                  <a:pt x="1270" y="181"/>
                </a:lnTo>
                <a:lnTo>
                  <a:pt x="1251" y="189"/>
                </a:lnTo>
                <a:lnTo>
                  <a:pt x="1233" y="198"/>
                </a:lnTo>
                <a:lnTo>
                  <a:pt x="1215" y="207"/>
                </a:lnTo>
                <a:lnTo>
                  <a:pt x="1197" y="217"/>
                </a:lnTo>
                <a:lnTo>
                  <a:pt x="1180" y="229"/>
                </a:lnTo>
                <a:lnTo>
                  <a:pt x="1164" y="241"/>
                </a:lnTo>
                <a:lnTo>
                  <a:pt x="1149" y="253"/>
                </a:lnTo>
                <a:lnTo>
                  <a:pt x="1134" y="268"/>
                </a:lnTo>
                <a:lnTo>
                  <a:pt x="1119" y="282"/>
                </a:lnTo>
                <a:lnTo>
                  <a:pt x="1107" y="297"/>
                </a:lnTo>
                <a:lnTo>
                  <a:pt x="1107" y="165"/>
                </a:lnTo>
                <a:lnTo>
                  <a:pt x="1087" y="165"/>
                </a:lnTo>
                <a:lnTo>
                  <a:pt x="1045" y="166"/>
                </a:lnTo>
                <a:lnTo>
                  <a:pt x="1006" y="171"/>
                </a:lnTo>
                <a:lnTo>
                  <a:pt x="970" y="177"/>
                </a:lnTo>
                <a:lnTo>
                  <a:pt x="937" y="187"/>
                </a:lnTo>
                <a:lnTo>
                  <a:pt x="906" y="199"/>
                </a:lnTo>
                <a:lnTo>
                  <a:pt x="876" y="213"/>
                </a:lnTo>
                <a:lnTo>
                  <a:pt x="850" y="229"/>
                </a:lnTo>
                <a:lnTo>
                  <a:pt x="826" y="247"/>
                </a:lnTo>
                <a:lnTo>
                  <a:pt x="805" y="268"/>
                </a:lnTo>
                <a:lnTo>
                  <a:pt x="786" y="289"/>
                </a:lnTo>
                <a:lnTo>
                  <a:pt x="771" y="313"/>
                </a:lnTo>
                <a:lnTo>
                  <a:pt x="757" y="339"/>
                </a:lnTo>
                <a:lnTo>
                  <a:pt x="745" y="366"/>
                </a:lnTo>
                <a:lnTo>
                  <a:pt x="738" y="394"/>
                </a:lnTo>
                <a:lnTo>
                  <a:pt x="732" y="423"/>
                </a:lnTo>
                <a:lnTo>
                  <a:pt x="729" y="453"/>
                </a:lnTo>
                <a:lnTo>
                  <a:pt x="721" y="423"/>
                </a:lnTo>
                <a:lnTo>
                  <a:pt x="712" y="393"/>
                </a:lnTo>
                <a:lnTo>
                  <a:pt x="700" y="364"/>
                </a:lnTo>
                <a:lnTo>
                  <a:pt x="685" y="339"/>
                </a:lnTo>
                <a:lnTo>
                  <a:pt x="670" y="313"/>
                </a:lnTo>
                <a:lnTo>
                  <a:pt x="652" y="289"/>
                </a:lnTo>
                <a:lnTo>
                  <a:pt x="631" y="267"/>
                </a:lnTo>
                <a:lnTo>
                  <a:pt x="610" y="247"/>
                </a:lnTo>
                <a:lnTo>
                  <a:pt x="586" y="228"/>
                </a:lnTo>
                <a:lnTo>
                  <a:pt x="562" y="213"/>
                </a:lnTo>
                <a:lnTo>
                  <a:pt x="535" y="198"/>
                </a:lnTo>
                <a:lnTo>
                  <a:pt x="508" y="186"/>
                </a:lnTo>
                <a:lnTo>
                  <a:pt x="478" y="177"/>
                </a:lnTo>
                <a:lnTo>
                  <a:pt x="448" y="171"/>
                </a:lnTo>
                <a:lnTo>
                  <a:pt x="418" y="166"/>
                </a:lnTo>
                <a:lnTo>
                  <a:pt x="385" y="165"/>
                </a:lnTo>
                <a:lnTo>
                  <a:pt x="352" y="166"/>
                </a:lnTo>
                <a:lnTo>
                  <a:pt x="322" y="171"/>
                </a:lnTo>
                <a:lnTo>
                  <a:pt x="292" y="178"/>
                </a:lnTo>
                <a:lnTo>
                  <a:pt x="264" y="187"/>
                </a:lnTo>
                <a:lnTo>
                  <a:pt x="238" y="201"/>
                </a:lnTo>
                <a:lnTo>
                  <a:pt x="214" y="216"/>
                </a:lnTo>
                <a:lnTo>
                  <a:pt x="190" y="234"/>
                </a:lnTo>
                <a:lnTo>
                  <a:pt x="169" y="253"/>
                </a:lnTo>
                <a:lnTo>
                  <a:pt x="169" y="0"/>
                </a:lnTo>
                <a:lnTo>
                  <a:pt x="0" y="0"/>
                </a:lnTo>
                <a:lnTo>
                  <a:pt x="0" y="439"/>
                </a:lnTo>
                <a:lnTo>
                  <a:pt x="1" y="531"/>
                </a:lnTo>
                <a:lnTo>
                  <a:pt x="3" y="570"/>
                </a:lnTo>
                <a:lnTo>
                  <a:pt x="7" y="606"/>
                </a:lnTo>
                <a:lnTo>
                  <a:pt x="16" y="642"/>
                </a:lnTo>
                <a:lnTo>
                  <a:pt x="28" y="675"/>
                </a:lnTo>
                <a:lnTo>
                  <a:pt x="42" y="708"/>
                </a:lnTo>
                <a:lnTo>
                  <a:pt x="60" y="738"/>
                </a:lnTo>
                <a:lnTo>
                  <a:pt x="79" y="766"/>
                </a:lnTo>
                <a:lnTo>
                  <a:pt x="102" y="793"/>
                </a:lnTo>
                <a:lnTo>
                  <a:pt x="126" y="817"/>
                </a:lnTo>
                <a:lnTo>
                  <a:pt x="139" y="828"/>
                </a:lnTo>
                <a:lnTo>
                  <a:pt x="154" y="838"/>
                </a:lnTo>
                <a:lnTo>
                  <a:pt x="169" y="847"/>
                </a:lnTo>
                <a:lnTo>
                  <a:pt x="184" y="856"/>
                </a:lnTo>
                <a:lnTo>
                  <a:pt x="199" y="865"/>
                </a:lnTo>
                <a:lnTo>
                  <a:pt x="216" y="873"/>
                </a:lnTo>
                <a:lnTo>
                  <a:pt x="232" y="879"/>
                </a:lnTo>
                <a:lnTo>
                  <a:pt x="250" y="885"/>
                </a:lnTo>
                <a:lnTo>
                  <a:pt x="268" y="889"/>
                </a:lnTo>
                <a:lnTo>
                  <a:pt x="286" y="894"/>
                </a:lnTo>
                <a:lnTo>
                  <a:pt x="306" y="897"/>
                </a:lnTo>
                <a:lnTo>
                  <a:pt x="325" y="900"/>
                </a:lnTo>
                <a:lnTo>
                  <a:pt x="345" y="901"/>
                </a:lnTo>
                <a:lnTo>
                  <a:pt x="366" y="901"/>
                </a:lnTo>
                <a:lnTo>
                  <a:pt x="400" y="900"/>
                </a:lnTo>
                <a:lnTo>
                  <a:pt x="435" y="895"/>
                </a:lnTo>
                <a:lnTo>
                  <a:pt x="466" y="889"/>
                </a:lnTo>
                <a:lnTo>
                  <a:pt x="498" y="879"/>
                </a:lnTo>
                <a:lnTo>
                  <a:pt x="528" y="868"/>
                </a:lnTo>
                <a:lnTo>
                  <a:pt x="555" y="853"/>
                </a:lnTo>
                <a:lnTo>
                  <a:pt x="582" y="837"/>
                </a:lnTo>
                <a:lnTo>
                  <a:pt x="606" y="819"/>
                </a:lnTo>
                <a:lnTo>
                  <a:pt x="628" y="799"/>
                </a:lnTo>
                <a:lnTo>
                  <a:pt x="649" y="777"/>
                </a:lnTo>
                <a:lnTo>
                  <a:pt x="667" y="753"/>
                </a:lnTo>
                <a:lnTo>
                  <a:pt x="684" y="727"/>
                </a:lnTo>
                <a:lnTo>
                  <a:pt x="699" y="700"/>
                </a:lnTo>
                <a:lnTo>
                  <a:pt x="711" y="672"/>
                </a:lnTo>
                <a:lnTo>
                  <a:pt x="721" y="643"/>
                </a:lnTo>
                <a:lnTo>
                  <a:pt x="729" y="612"/>
                </a:lnTo>
                <a:lnTo>
                  <a:pt x="729" y="885"/>
                </a:lnTo>
                <a:lnTo>
                  <a:pt x="903" y="885"/>
                </a:lnTo>
                <a:lnTo>
                  <a:pt x="903" y="546"/>
                </a:lnTo>
                <a:lnTo>
                  <a:pt x="904" y="498"/>
                </a:lnTo>
                <a:lnTo>
                  <a:pt x="906" y="478"/>
                </a:lnTo>
                <a:lnTo>
                  <a:pt x="909" y="460"/>
                </a:lnTo>
                <a:lnTo>
                  <a:pt x="913" y="444"/>
                </a:lnTo>
                <a:lnTo>
                  <a:pt x="918" y="427"/>
                </a:lnTo>
                <a:lnTo>
                  <a:pt x="925" y="414"/>
                </a:lnTo>
                <a:lnTo>
                  <a:pt x="934" y="400"/>
                </a:lnTo>
                <a:lnTo>
                  <a:pt x="943" y="387"/>
                </a:lnTo>
                <a:lnTo>
                  <a:pt x="954" y="376"/>
                </a:lnTo>
                <a:lnTo>
                  <a:pt x="966" y="366"/>
                </a:lnTo>
                <a:lnTo>
                  <a:pt x="979" y="357"/>
                </a:lnTo>
                <a:lnTo>
                  <a:pt x="994" y="349"/>
                </a:lnTo>
                <a:lnTo>
                  <a:pt x="1009" y="343"/>
                </a:lnTo>
                <a:lnTo>
                  <a:pt x="1026" y="337"/>
                </a:lnTo>
                <a:lnTo>
                  <a:pt x="1044" y="334"/>
                </a:lnTo>
                <a:lnTo>
                  <a:pt x="1063" y="331"/>
                </a:lnTo>
                <a:lnTo>
                  <a:pt x="1083" y="331"/>
                </a:lnTo>
                <a:lnTo>
                  <a:pt x="1069" y="354"/>
                </a:lnTo>
                <a:lnTo>
                  <a:pt x="1057" y="376"/>
                </a:lnTo>
                <a:lnTo>
                  <a:pt x="1047" y="400"/>
                </a:lnTo>
                <a:lnTo>
                  <a:pt x="1039" y="426"/>
                </a:lnTo>
                <a:lnTo>
                  <a:pt x="1032" y="451"/>
                </a:lnTo>
                <a:lnTo>
                  <a:pt x="1027" y="477"/>
                </a:lnTo>
                <a:lnTo>
                  <a:pt x="1024" y="504"/>
                </a:lnTo>
                <a:lnTo>
                  <a:pt x="1023" y="531"/>
                </a:lnTo>
                <a:lnTo>
                  <a:pt x="1024" y="550"/>
                </a:lnTo>
                <a:lnTo>
                  <a:pt x="1026" y="570"/>
                </a:lnTo>
                <a:lnTo>
                  <a:pt x="1027" y="588"/>
                </a:lnTo>
                <a:lnTo>
                  <a:pt x="1030" y="606"/>
                </a:lnTo>
                <a:lnTo>
                  <a:pt x="1035" y="624"/>
                </a:lnTo>
                <a:lnTo>
                  <a:pt x="1039" y="642"/>
                </a:lnTo>
                <a:lnTo>
                  <a:pt x="1045" y="660"/>
                </a:lnTo>
                <a:lnTo>
                  <a:pt x="1053" y="676"/>
                </a:lnTo>
                <a:lnTo>
                  <a:pt x="1068" y="708"/>
                </a:lnTo>
                <a:lnTo>
                  <a:pt x="1087" y="739"/>
                </a:lnTo>
                <a:lnTo>
                  <a:pt x="1108" y="768"/>
                </a:lnTo>
                <a:lnTo>
                  <a:pt x="1132" y="795"/>
                </a:lnTo>
                <a:lnTo>
                  <a:pt x="1158" y="817"/>
                </a:lnTo>
                <a:lnTo>
                  <a:pt x="1186" y="840"/>
                </a:lnTo>
                <a:lnTo>
                  <a:pt x="1218" y="858"/>
                </a:lnTo>
                <a:lnTo>
                  <a:pt x="1251" y="874"/>
                </a:lnTo>
                <a:lnTo>
                  <a:pt x="1267" y="880"/>
                </a:lnTo>
                <a:lnTo>
                  <a:pt x="1284" y="886"/>
                </a:lnTo>
                <a:lnTo>
                  <a:pt x="1302" y="891"/>
                </a:lnTo>
                <a:lnTo>
                  <a:pt x="1320" y="895"/>
                </a:lnTo>
                <a:lnTo>
                  <a:pt x="1338" y="898"/>
                </a:lnTo>
                <a:lnTo>
                  <a:pt x="1357" y="901"/>
                </a:lnTo>
                <a:lnTo>
                  <a:pt x="1375" y="903"/>
                </a:lnTo>
                <a:lnTo>
                  <a:pt x="1395" y="903"/>
                </a:lnTo>
                <a:lnTo>
                  <a:pt x="1428" y="901"/>
                </a:lnTo>
                <a:lnTo>
                  <a:pt x="1461" y="897"/>
                </a:lnTo>
                <a:lnTo>
                  <a:pt x="1492" y="889"/>
                </a:lnTo>
                <a:lnTo>
                  <a:pt x="1524" y="880"/>
                </a:lnTo>
                <a:lnTo>
                  <a:pt x="1552" y="868"/>
                </a:lnTo>
                <a:lnTo>
                  <a:pt x="1581" y="853"/>
                </a:lnTo>
                <a:lnTo>
                  <a:pt x="1608" y="837"/>
                </a:lnTo>
                <a:lnTo>
                  <a:pt x="1632" y="817"/>
                </a:lnTo>
                <a:lnTo>
                  <a:pt x="1656" y="796"/>
                </a:lnTo>
                <a:lnTo>
                  <a:pt x="1677" y="772"/>
                </a:lnTo>
                <a:lnTo>
                  <a:pt x="1696" y="748"/>
                </a:lnTo>
                <a:lnTo>
                  <a:pt x="1713" y="721"/>
                </a:lnTo>
                <a:lnTo>
                  <a:pt x="1729" y="694"/>
                </a:lnTo>
                <a:lnTo>
                  <a:pt x="1741" y="664"/>
                </a:lnTo>
                <a:lnTo>
                  <a:pt x="1752" y="634"/>
                </a:lnTo>
                <a:lnTo>
                  <a:pt x="1759" y="603"/>
                </a:lnTo>
                <a:lnTo>
                  <a:pt x="1759" y="604"/>
                </a:lnTo>
                <a:lnTo>
                  <a:pt x="1761" y="636"/>
                </a:lnTo>
                <a:lnTo>
                  <a:pt x="1765" y="667"/>
                </a:lnTo>
                <a:lnTo>
                  <a:pt x="1773" y="697"/>
                </a:lnTo>
                <a:lnTo>
                  <a:pt x="1785" y="726"/>
                </a:lnTo>
                <a:lnTo>
                  <a:pt x="1797" y="753"/>
                </a:lnTo>
                <a:lnTo>
                  <a:pt x="1813" y="777"/>
                </a:lnTo>
                <a:lnTo>
                  <a:pt x="1831" y="799"/>
                </a:lnTo>
                <a:lnTo>
                  <a:pt x="1852" y="820"/>
                </a:lnTo>
                <a:lnTo>
                  <a:pt x="1875" y="840"/>
                </a:lnTo>
                <a:lnTo>
                  <a:pt x="1899" y="856"/>
                </a:lnTo>
                <a:lnTo>
                  <a:pt x="1926" y="870"/>
                </a:lnTo>
                <a:lnTo>
                  <a:pt x="1953" y="882"/>
                </a:lnTo>
                <a:lnTo>
                  <a:pt x="1981" y="891"/>
                </a:lnTo>
                <a:lnTo>
                  <a:pt x="2011" y="898"/>
                </a:lnTo>
                <a:lnTo>
                  <a:pt x="2043" y="903"/>
                </a:lnTo>
                <a:lnTo>
                  <a:pt x="2074" y="904"/>
                </a:lnTo>
                <a:lnTo>
                  <a:pt x="2101" y="903"/>
                </a:lnTo>
                <a:lnTo>
                  <a:pt x="2128" y="898"/>
                </a:lnTo>
                <a:lnTo>
                  <a:pt x="2152" y="891"/>
                </a:lnTo>
                <a:lnTo>
                  <a:pt x="2176" y="882"/>
                </a:lnTo>
                <a:lnTo>
                  <a:pt x="2200" y="870"/>
                </a:lnTo>
                <a:lnTo>
                  <a:pt x="2221" y="856"/>
                </a:lnTo>
                <a:lnTo>
                  <a:pt x="2242" y="840"/>
                </a:lnTo>
                <a:lnTo>
                  <a:pt x="2260" y="822"/>
                </a:lnTo>
                <a:lnTo>
                  <a:pt x="2260" y="883"/>
                </a:lnTo>
                <a:lnTo>
                  <a:pt x="2434" y="883"/>
                </a:lnTo>
                <a:lnTo>
                  <a:pt x="2434" y="511"/>
                </a:lnTo>
                <a:lnTo>
                  <a:pt x="2436" y="493"/>
                </a:lnTo>
                <a:lnTo>
                  <a:pt x="2437" y="472"/>
                </a:lnTo>
                <a:lnTo>
                  <a:pt x="2440" y="451"/>
                </a:lnTo>
                <a:lnTo>
                  <a:pt x="2443" y="433"/>
                </a:lnTo>
                <a:lnTo>
                  <a:pt x="2449" y="417"/>
                </a:lnTo>
                <a:lnTo>
                  <a:pt x="2457" y="402"/>
                </a:lnTo>
                <a:lnTo>
                  <a:pt x="2464" y="387"/>
                </a:lnTo>
                <a:lnTo>
                  <a:pt x="2473" y="375"/>
                </a:lnTo>
                <a:lnTo>
                  <a:pt x="2482" y="364"/>
                </a:lnTo>
                <a:lnTo>
                  <a:pt x="2494" y="354"/>
                </a:lnTo>
                <a:lnTo>
                  <a:pt x="2505" y="346"/>
                </a:lnTo>
                <a:lnTo>
                  <a:pt x="2517" y="339"/>
                </a:lnTo>
                <a:lnTo>
                  <a:pt x="2530" y="333"/>
                </a:lnTo>
                <a:lnTo>
                  <a:pt x="2544" y="328"/>
                </a:lnTo>
                <a:lnTo>
                  <a:pt x="2557" y="325"/>
                </a:lnTo>
                <a:lnTo>
                  <a:pt x="2571" y="324"/>
                </a:lnTo>
                <a:lnTo>
                  <a:pt x="2584" y="324"/>
                </a:lnTo>
                <a:lnTo>
                  <a:pt x="2599" y="324"/>
                </a:lnTo>
                <a:lnTo>
                  <a:pt x="2613" y="325"/>
                </a:lnTo>
                <a:lnTo>
                  <a:pt x="2626" y="328"/>
                </a:lnTo>
                <a:lnTo>
                  <a:pt x="2638" y="333"/>
                </a:lnTo>
                <a:lnTo>
                  <a:pt x="2652" y="339"/>
                </a:lnTo>
                <a:lnTo>
                  <a:pt x="2662" y="346"/>
                </a:lnTo>
                <a:lnTo>
                  <a:pt x="2674" y="354"/>
                </a:lnTo>
                <a:lnTo>
                  <a:pt x="2683" y="364"/>
                </a:lnTo>
                <a:lnTo>
                  <a:pt x="2694" y="375"/>
                </a:lnTo>
                <a:lnTo>
                  <a:pt x="2701" y="387"/>
                </a:lnTo>
                <a:lnTo>
                  <a:pt x="2709" y="402"/>
                </a:lnTo>
                <a:lnTo>
                  <a:pt x="2715" y="417"/>
                </a:lnTo>
                <a:lnTo>
                  <a:pt x="2721" y="433"/>
                </a:lnTo>
                <a:lnTo>
                  <a:pt x="2724" y="451"/>
                </a:lnTo>
                <a:lnTo>
                  <a:pt x="2727" y="471"/>
                </a:lnTo>
                <a:lnTo>
                  <a:pt x="2728" y="493"/>
                </a:lnTo>
                <a:lnTo>
                  <a:pt x="2728" y="520"/>
                </a:lnTo>
                <a:lnTo>
                  <a:pt x="2728" y="883"/>
                </a:lnTo>
                <a:lnTo>
                  <a:pt x="2905" y="885"/>
                </a:lnTo>
                <a:lnTo>
                  <a:pt x="2905" y="607"/>
                </a:lnTo>
                <a:lnTo>
                  <a:pt x="2913" y="640"/>
                </a:lnTo>
                <a:lnTo>
                  <a:pt x="2922" y="672"/>
                </a:lnTo>
                <a:lnTo>
                  <a:pt x="2935" y="700"/>
                </a:lnTo>
                <a:lnTo>
                  <a:pt x="2950" y="729"/>
                </a:lnTo>
                <a:lnTo>
                  <a:pt x="2967" y="754"/>
                </a:lnTo>
                <a:lnTo>
                  <a:pt x="2986" y="778"/>
                </a:lnTo>
                <a:lnTo>
                  <a:pt x="3009" y="801"/>
                </a:lnTo>
                <a:lnTo>
                  <a:pt x="3031" y="822"/>
                </a:lnTo>
                <a:lnTo>
                  <a:pt x="3057" y="840"/>
                </a:lnTo>
                <a:lnTo>
                  <a:pt x="3082" y="855"/>
                </a:lnTo>
                <a:lnTo>
                  <a:pt x="3111" y="870"/>
                </a:lnTo>
                <a:lnTo>
                  <a:pt x="3141" y="880"/>
                </a:lnTo>
                <a:lnTo>
                  <a:pt x="3171" y="889"/>
                </a:lnTo>
                <a:lnTo>
                  <a:pt x="3202" y="897"/>
                </a:lnTo>
                <a:lnTo>
                  <a:pt x="3235" y="900"/>
                </a:lnTo>
                <a:lnTo>
                  <a:pt x="3268" y="901"/>
                </a:lnTo>
                <a:lnTo>
                  <a:pt x="3306" y="900"/>
                </a:lnTo>
                <a:lnTo>
                  <a:pt x="3342" y="895"/>
                </a:lnTo>
                <a:lnTo>
                  <a:pt x="3375" y="888"/>
                </a:lnTo>
                <a:lnTo>
                  <a:pt x="3405" y="879"/>
                </a:lnTo>
                <a:lnTo>
                  <a:pt x="3435" y="867"/>
                </a:lnTo>
                <a:lnTo>
                  <a:pt x="3462" y="853"/>
                </a:lnTo>
                <a:lnTo>
                  <a:pt x="3486" y="837"/>
                </a:lnTo>
                <a:lnTo>
                  <a:pt x="3508" y="819"/>
                </a:lnTo>
                <a:lnTo>
                  <a:pt x="3529" y="799"/>
                </a:lnTo>
                <a:lnTo>
                  <a:pt x="3549" y="778"/>
                </a:lnTo>
                <a:lnTo>
                  <a:pt x="3565" y="757"/>
                </a:lnTo>
                <a:lnTo>
                  <a:pt x="3580" y="733"/>
                </a:lnTo>
                <a:lnTo>
                  <a:pt x="3592" y="709"/>
                </a:lnTo>
                <a:lnTo>
                  <a:pt x="3603" y="685"/>
                </a:lnTo>
                <a:lnTo>
                  <a:pt x="3612" y="660"/>
                </a:lnTo>
                <a:lnTo>
                  <a:pt x="3619" y="634"/>
                </a:lnTo>
                <a:lnTo>
                  <a:pt x="3448" y="634"/>
                </a:lnTo>
                <a:lnTo>
                  <a:pt x="3441" y="654"/>
                </a:lnTo>
                <a:lnTo>
                  <a:pt x="3429" y="673"/>
                </a:lnTo>
                <a:lnTo>
                  <a:pt x="3421" y="684"/>
                </a:lnTo>
                <a:lnTo>
                  <a:pt x="3412" y="694"/>
                </a:lnTo>
                <a:lnTo>
                  <a:pt x="3403" y="705"/>
                </a:lnTo>
                <a:lnTo>
                  <a:pt x="3393" y="714"/>
                </a:lnTo>
                <a:lnTo>
                  <a:pt x="3381" y="723"/>
                </a:lnTo>
                <a:lnTo>
                  <a:pt x="3367" y="732"/>
                </a:lnTo>
                <a:lnTo>
                  <a:pt x="3354" y="739"/>
                </a:lnTo>
                <a:lnTo>
                  <a:pt x="3339" y="745"/>
                </a:lnTo>
                <a:lnTo>
                  <a:pt x="3322" y="750"/>
                </a:lnTo>
                <a:lnTo>
                  <a:pt x="3306" y="754"/>
                </a:lnTo>
                <a:lnTo>
                  <a:pt x="3288" y="756"/>
                </a:lnTo>
                <a:lnTo>
                  <a:pt x="3268" y="757"/>
                </a:lnTo>
                <a:lnTo>
                  <a:pt x="3252" y="757"/>
                </a:lnTo>
                <a:lnTo>
                  <a:pt x="3234" y="754"/>
                </a:lnTo>
                <a:lnTo>
                  <a:pt x="3217" y="751"/>
                </a:lnTo>
                <a:lnTo>
                  <a:pt x="3201" y="745"/>
                </a:lnTo>
                <a:lnTo>
                  <a:pt x="3186" y="739"/>
                </a:lnTo>
                <a:lnTo>
                  <a:pt x="3171" y="732"/>
                </a:lnTo>
                <a:lnTo>
                  <a:pt x="3156" y="723"/>
                </a:lnTo>
                <a:lnTo>
                  <a:pt x="3142" y="712"/>
                </a:lnTo>
                <a:lnTo>
                  <a:pt x="3130" y="700"/>
                </a:lnTo>
                <a:lnTo>
                  <a:pt x="3118" y="687"/>
                </a:lnTo>
                <a:lnTo>
                  <a:pt x="3108" y="673"/>
                </a:lnTo>
                <a:lnTo>
                  <a:pt x="3099" y="658"/>
                </a:lnTo>
                <a:lnTo>
                  <a:pt x="3091" y="642"/>
                </a:lnTo>
                <a:lnTo>
                  <a:pt x="3084" y="625"/>
                </a:lnTo>
                <a:lnTo>
                  <a:pt x="3078" y="607"/>
                </a:lnTo>
                <a:lnTo>
                  <a:pt x="3073" y="588"/>
                </a:lnTo>
                <a:lnTo>
                  <a:pt x="3639" y="588"/>
                </a:lnTo>
                <a:lnTo>
                  <a:pt x="3639" y="885"/>
                </a:lnTo>
                <a:lnTo>
                  <a:pt x="3813" y="885"/>
                </a:lnTo>
                <a:lnTo>
                  <a:pt x="3813" y="546"/>
                </a:lnTo>
                <a:lnTo>
                  <a:pt x="3814" y="498"/>
                </a:lnTo>
                <a:lnTo>
                  <a:pt x="3816" y="478"/>
                </a:lnTo>
                <a:lnTo>
                  <a:pt x="3819" y="460"/>
                </a:lnTo>
                <a:lnTo>
                  <a:pt x="3822" y="442"/>
                </a:lnTo>
                <a:lnTo>
                  <a:pt x="3828" y="427"/>
                </a:lnTo>
                <a:lnTo>
                  <a:pt x="3835" y="412"/>
                </a:lnTo>
                <a:lnTo>
                  <a:pt x="3844" y="399"/>
                </a:lnTo>
                <a:lnTo>
                  <a:pt x="3853" y="385"/>
                </a:lnTo>
                <a:lnTo>
                  <a:pt x="3865" y="375"/>
                </a:lnTo>
                <a:lnTo>
                  <a:pt x="3877" y="364"/>
                </a:lnTo>
                <a:lnTo>
                  <a:pt x="3891" y="355"/>
                </a:lnTo>
                <a:lnTo>
                  <a:pt x="3906" y="348"/>
                </a:lnTo>
                <a:lnTo>
                  <a:pt x="3922" y="342"/>
                </a:lnTo>
                <a:lnTo>
                  <a:pt x="3939" y="337"/>
                </a:lnTo>
                <a:lnTo>
                  <a:pt x="3957" y="334"/>
                </a:lnTo>
                <a:lnTo>
                  <a:pt x="3976" y="331"/>
                </a:lnTo>
                <a:lnTo>
                  <a:pt x="3997" y="331"/>
                </a:lnTo>
                <a:lnTo>
                  <a:pt x="4015" y="331"/>
                </a:lnTo>
                <a:lnTo>
                  <a:pt x="4015" y="165"/>
                </a:lnTo>
                <a:lnTo>
                  <a:pt x="3997" y="165"/>
                </a:lnTo>
                <a:close/>
                <a:moveTo>
                  <a:pt x="366" y="735"/>
                </a:moveTo>
                <a:lnTo>
                  <a:pt x="366" y="735"/>
                </a:lnTo>
                <a:lnTo>
                  <a:pt x="345" y="733"/>
                </a:lnTo>
                <a:lnTo>
                  <a:pt x="324" y="730"/>
                </a:lnTo>
                <a:lnTo>
                  <a:pt x="304" y="726"/>
                </a:lnTo>
                <a:lnTo>
                  <a:pt x="286" y="718"/>
                </a:lnTo>
                <a:lnTo>
                  <a:pt x="268" y="711"/>
                </a:lnTo>
                <a:lnTo>
                  <a:pt x="252" y="700"/>
                </a:lnTo>
                <a:lnTo>
                  <a:pt x="235" y="688"/>
                </a:lnTo>
                <a:lnTo>
                  <a:pt x="222" y="675"/>
                </a:lnTo>
                <a:lnTo>
                  <a:pt x="208" y="661"/>
                </a:lnTo>
                <a:lnTo>
                  <a:pt x="196" y="645"/>
                </a:lnTo>
                <a:lnTo>
                  <a:pt x="187" y="628"/>
                </a:lnTo>
                <a:lnTo>
                  <a:pt x="178" y="610"/>
                </a:lnTo>
                <a:lnTo>
                  <a:pt x="172" y="592"/>
                </a:lnTo>
                <a:lnTo>
                  <a:pt x="166" y="573"/>
                </a:lnTo>
                <a:lnTo>
                  <a:pt x="163" y="552"/>
                </a:lnTo>
                <a:lnTo>
                  <a:pt x="163" y="531"/>
                </a:lnTo>
                <a:lnTo>
                  <a:pt x="163" y="511"/>
                </a:lnTo>
                <a:lnTo>
                  <a:pt x="166" y="490"/>
                </a:lnTo>
                <a:lnTo>
                  <a:pt x="172" y="471"/>
                </a:lnTo>
                <a:lnTo>
                  <a:pt x="178" y="453"/>
                </a:lnTo>
                <a:lnTo>
                  <a:pt x="187" y="435"/>
                </a:lnTo>
                <a:lnTo>
                  <a:pt x="196" y="418"/>
                </a:lnTo>
                <a:lnTo>
                  <a:pt x="208" y="402"/>
                </a:lnTo>
                <a:lnTo>
                  <a:pt x="222" y="388"/>
                </a:lnTo>
                <a:lnTo>
                  <a:pt x="235" y="375"/>
                </a:lnTo>
                <a:lnTo>
                  <a:pt x="250" y="363"/>
                </a:lnTo>
                <a:lnTo>
                  <a:pt x="268" y="352"/>
                </a:lnTo>
                <a:lnTo>
                  <a:pt x="285" y="345"/>
                </a:lnTo>
                <a:lnTo>
                  <a:pt x="304" y="337"/>
                </a:lnTo>
                <a:lnTo>
                  <a:pt x="324" y="333"/>
                </a:lnTo>
                <a:lnTo>
                  <a:pt x="345" y="330"/>
                </a:lnTo>
                <a:lnTo>
                  <a:pt x="366" y="328"/>
                </a:lnTo>
                <a:lnTo>
                  <a:pt x="387" y="330"/>
                </a:lnTo>
                <a:lnTo>
                  <a:pt x="408" y="333"/>
                </a:lnTo>
                <a:lnTo>
                  <a:pt x="427" y="337"/>
                </a:lnTo>
                <a:lnTo>
                  <a:pt x="445" y="345"/>
                </a:lnTo>
                <a:lnTo>
                  <a:pt x="463" y="352"/>
                </a:lnTo>
                <a:lnTo>
                  <a:pt x="480" y="363"/>
                </a:lnTo>
                <a:lnTo>
                  <a:pt x="496" y="375"/>
                </a:lnTo>
                <a:lnTo>
                  <a:pt x="510" y="387"/>
                </a:lnTo>
                <a:lnTo>
                  <a:pt x="523" y="402"/>
                </a:lnTo>
                <a:lnTo>
                  <a:pt x="535" y="417"/>
                </a:lnTo>
                <a:lnTo>
                  <a:pt x="544" y="435"/>
                </a:lnTo>
                <a:lnTo>
                  <a:pt x="553" y="451"/>
                </a:lnTo>
                <a:lnTo>
                  <a:pt x="559" y="471"/>
                </a:lnTo>
                <a:lnTo>
                  <a:pt x="564" y="490"/>
                </a:lnTo>
                <a:lnTo>
                  <a:pt x="567" y="510"/>
                </a:lnTo>
                <a:lnTo>
                  <a:pt x="568" y="531"/>
                </a:lnTo>
                <a:lnTo>
                  <a:pt x="567" y="553"/>
                </a:lnTo>
                <a:lnTo>
                  <a:pt x="564" y="573"/>
                </a:lnTo>
                <a:lnTo>
                  <a:pt x="559" y="592"/>
                </a:lnTo>
                <a:lnTo>
                  <a:pt x="553" y="612"/>
                </a:lnTo>
                <a:lnTo>
                  <a:pt x="544" y="628"/>
                </a:lnTo>
                <a:lnTo>
                  <a:pt x="534" y="646"/>
                </a:lnTo>
                <a:lnTo>
                  <a:pt x="523" y="661"/>
                </a:lnTo>
                <a:lnTo>
                  <a:pt x="510" y="676"/>
                </a:lnTo>
                <a:lnTo>
                  <a:pt x="496" y="688"/>
                </a:lnTo>
                <a:lnTo>
                  <a:pt x="480" y="700"/>
                </a:lnTo>
                <a:lnTo>
                  <a:pt x="463" y="711"/>
                </a:lnTo>
                <a:lnTo>
                  <a:pt x="445" y="718"/>
                </a:lnTo>
                <a:lnTo>
                  <a:pt x="427" y="726"/>
                </a:lnTo>
                <a:lnTo>
                  <a:pt x="408" y="730"/>
                </a:lnTo>
                <a:lnTo>
                  <a:pt x="387" y="733"/>
                </a:lnTo>
                <a:lnTo>
                  <a:pt x="366" y="735"/>
                </a:lnTo>
                <a:close/>
                <a:moveTo>
                  <a:pt x="1395" y="735"/>
                </a:moveTo>
                <a:lnTo>
                  <a:pt x="1395" y="735"/>
                </a:lnTo>
                <a:lnTo>
                  <a:pt x="1374" y="733"/>
                </a:lnTo>
                <a:lnTo>
                  <a:pt x="1353" y="730"/>
                </a:lnTo>
                <a:lnTo>
                  <a:pt x="1333" y="726"/>
                </a:lnTo>
                <a:lnTo>
                  <a:pt x="1315" y="718"/>
                </a:lnTo>
                <a:lnTo>
                  <a:pt x="1297" y="711"/>
                </a:lnTo>
                <a:lnTo>
                  <a:pt x="1281" y="700"/>
                </a:lnTo>
                <a:lnTo>
                  <a:pt x="1264" y="688"/>
                </a:lnTo>
                <a:lnTo>
                  <a:pt x="1251" y="675"/>
                </a:lnTo>
                <a:lnTo>
                  <a:pt x="1237" y="661"/>
                </a:lnTo>
                <a:lnTo>
                  <a:pt x="1225" y="645"/>
                </a:lnTo>
                <a:lnTo>
                  <a:pt x="1216" y="628"/>
                </a:lnTo>
                <a:lnTo>
                  <a:pt x="1207" y="610"/>
                </a:lnTo>
                <a:lnTo>
                  <a:pt x="1201" y="592"/>
                </a:lnTo>
                <a:lnTo>
                  <a:pt x="1195" y="573"/>
                </a:lnTo>
                <a:lnTo>
                  <a:pt x="1192" y="552"/>
                </a:lnTo>
                <a:lnTo>
                  <a:pt x="1192" y="531"/>
                </a:lnTo>
                <a:lnTo>
                  <a:pt x="1192" y="511"/>
                </a:lnTo>
                <a:lnTo>
                  <a:pt x="1195" y="490"/>
                </a:lnTo>
                <a:lnTo>
                  <a:pt x="1201" y="471"/>
                </a:lnTo>
                <a:lnTo>
                  <a:pt x="1207" y="453"/>
                </a:lnTo>
                <a:lnTo>
                  <a:pt x="1216" y="435"/>
                </a:lnTo>
                <a:lnTo>
                  <a:pt x="1225" y="418"/>
                </a:lnTo>
                <a:lnTo>
                  <a:pt x="1237" y="402"/>
                </a:lnTo>
                <a:lnTo>
                  <a:pt x="1251" y="388"/>
                </a:lnTo>
                <a:lnTo>
                  <a:pt x="1264" y="375"/>
                </a:lnTo>
                <a:lnTo>
                  <a:pt x="1279" y="363"/>
                </a:lnTo>
                <a:lnTo>
                  <a:pt x="1297" y="352"/>
                </a:lnTo>
                <a:lnTo>
                  <a:pt x="1314" y="345"/>
                </a:lnTo>
                <a:lnTo>
                  <a:pt x="1333" y="337"/>
                </a:lnTo>
                <a:lnTo>
                  <a:pt x="1353" y="333"/>
                </a:lnTo>
                <a:lnTo>
                  <a:pt x="1374" y="330"/>
                </a:lnTo>
                <a:lnTo>
                  <a:pt x="1395" y="328"/>
                </a:lnTo>
                <a:lnTo>
                  <a:pt x="1416" y="330"/>
                </a:lnTo>
                <a:lnTo>
                  <a:pt x="1437" y="333"/>
                </a:lnTo>
                <a:lnTo>
                  <a:pt x="1456" y="337"/>
                </a:lnTo>
                <a:lnTo>
                  <a:pt x="1474" y="345"/>
                </a:lnTo>
                <a:lnTo>
                  <a:pt x="1492" y="352"/>
                </a:lnTo>
                <a:lnTo>
                  <a:pt x="1509" y="363"/>
                </a:lnTo>
                <a:lnTo>
                  <a:pt x="1525" y="375"/>
                </a:lnTo>
                <a:lnTo>
                  <a:pt x="1539" y="387"/>
                </a:lnTo>
                <a:lnTo>
                  <a:pt x="1552" y="402"/>
                </a:lnTo>
                <a:lnTo>
                  <a:pt x="1564" y="417"/>
                </a:lnTo>
                <a:lnTo>
                  <a:pt x="1573" y="435"/>
                </a:lnTo>
                <a:lnTo>
                  <a:pt x="1582" y="451"/>
                </a:lnTo>
                <a:lnTo>
                  <a:pt x="1588" y="471"/>
                </a:lnTo>
                <a:lnTo>
                  <a:pt x="1593" y="490"/>
                </a:lnTo>
                <a:lnTo>
                  <a:pt x="1596" y="510"/>
                </a:lnTo>
                <a:lnTo>
                  <a:pt x="1597" y="531"/>
                </a:lnTo>
                <a:lnTo>
                  <a:pt x="1596" y="553"/>
                </a:lnTo>
                <a:lnTo>
                  <a:pt x="1593" y="573"/>
                </a:lnTo>
                <a:lnTo>
                  <a:pt x="1588" y="592"/>
                </a:lnTo>
                <a:lnTo>
                  <a:pt x="1582" y="612"/>
                </a:lnTo>
                <a:lnTo>
                  <a:pt x="1573" y="628"/>
                </a:lnTo>
                <a:lnTo>
                  <a:pt x="1563" y="646"/>
                </a:lnTo>
                <a:lnTo>
                  <a:pt x="1552" y="661"/>
                </a:lnTo>
                <a:lnTo>
                  <a:pt x="1539" y="676"/>
                </a:lnTo>
                <a:lnTo>
                  <a:pt x="1525" y="688"/>
                </a:lnTo>
                <a:lnTo>
                  <a:pt x="1509" y="700"/>
                </a:lnTo>
                <a:lnTo>
                  <a:pt x="1492" y="711"/>
                </a:lnTo>
                <a:lnTo>
                  <a:pt x="1474" y="718"/>
                </a:lnTo>
                <a:lnTo>
                  <a:pt x="1456" y="726"/>
                </a:lnTo>
                <a:lnTo>
                  <a:pt x="1437" y="730"/>
                </a:lnTo>
                <a:lnTo>
                  <a:pt x="1416" y="733"/>
                </a:lnTo>
                <a:lnTo>
                  <a:pt x="1395" y="735"/>
                </a:lnTo>
                <a:close/>
                <a:moveTo>
                  <a:pt x="3081" y="450"/>
                </a:moveTo>
                <a:lnTo>
                  <a:pt x="3081" y="450"/>
                </a:lnTo>
                <a:lnTo>
                  <a:pt x="3087" y="433"/>
                </a:lnTo>
                <a:lnTo>
                  <a:pt x="3094" y="418"/>
                </a:lnTo>
                <a:lnTo>
                  <a:pt x="3102" y="403"/>
                </a:lnTo>
                <a:lnTo>
                  <a:pt x="3111" y="390"/>
                </a:lnTo>
                <a:lnTo>
                  <a:pt x="3120" y="378"/>
                </a:lnTo>
                <a:lnTo>
                  <a:pt x="3130" y="366"/>
                </a:lnTo>
                <a:lnTo>
                  <a:pt x="3141" y="355"/>
                </a:lnTo>
                <a:lnTo>
                  <a:pt x="3153" y="345"/>
                </a:lnTo>
                <a:lnTo>
                  <a:pt x="3166" y="336"/>
                </a:lnTo>
                <a:lnTo>
                  <a:pt x="3180" y="328"/>
                </a:lnTo>
                <a:lnTo>
                  <a:pt x="3193" y="322"/>
                </a:lnTo>
                <a:lnTo>
                  <a:pt x="3207" y="316"/>
                </a:lnTo>
                <a:lnTo>
                  <a:pt x="3222" y="312"/>
                </a:lnTo>
                <a:lnTo>
                  <a:pt x="3237" y="309"/>
                </a:lnTo>
                <a:lnTo>
                  <a:pt x="3253" y="307"/>
                </a:lnTo>
                <a:lnTo>
                  <a:pt x="3268" y="307"/>
                </a:lnTo>
                <a:lnTo>
                  <a:pt x="3289" y="307"/>
                </a:lnTo>
                <a:lnTo>
                  <a:pt x="3307" y="310"/>
                </a:lnTo>
                <a:lnTo>
                  <a:pt x="3325" y="315"/>
                </a:lnTo>
                <a:lnTo>
                  <a:pt x="3343" y="321"/>
                </a:lnTo>
                <a:lnTo>
                  <a:pt x="3358" y="328"/>
                </a:lnTo>
                <a:lnTo>
                  <a:pt x="3373" y="337"/>
                </a:lnTo>
                <a:lnTo>
                  <a:pt x="3387" y="348"/>
                </a:lnTo>
                <a:lnTo>
                  <a:pt x="3399" y="358"/>
                </a:lnTo>
                <a:lnTo>
                  <a:pt x="3411" y="369"/>
                </a:lnTo>
                <a:lnTo>
                  <a:pt x="3421" y="381"/>
                </a:lnTo>
                <a:lnTo>
                  <a:pt x="3430" y="393"/>
                </a:lnTo>
                <a:lnTo>
                  <a:pt x="3438" y="405"/>
                </a:lnTo>
                <a:lnTo>
                  <a:pt x="3445" y="417"/>
                </a:lnTo>
                <a:lnTo>
                  <a:pt x="3450" y="429"/>
                </a:lnTo>
                <a:lnTo>
                  <a:pt x="3454" y="439"/>
                </a:lnTo>
                <a:lnTo>
                  <a:pt x="3457" y="450"/>
                </a:lnTo>
                <a:lnTo>
                  <a:pt x="3081" y="450"/>
                </a:lnTo>
                <a:close/>
                <a:moveTo>
                  <a:pt x="913" y="1222"/>
                </a:moveTo>
                <a:lnTo>
                  <a:pt x="913" y="1222"/>
                </a:lnTo>
                <a:lnTo>
                  <a:pt x="912" y="1203"/>
                </a:lnTo>
                <a:lnTo>
                  <a:pt x="909" y="1182"/>
                </a:lnTo>
                <a:lnTo>
                  <a:pt x="906" y="1173"/>
                </a:lnTo>
                <a:lnTo>
                  <a:pt x="903" y="1164"/>
                </a:lnTo>
                <a:lnTo>
                  <a:pt x="898" y="1155"/>
                </a:lnTo>
                <a:lnTo>
                  <a:pt x="892" y="1146"/>
                </a:lnTo>
                <a:lnTo>
                  <a:pt x="886" y="1138"/>
                </a:lnTo>
                <a:lnTo>
                  <a:pt x="879" y="1132"/>
                </a:lnTo>
                <a:lnTo>
                  <a:pt x="871" y="1126"/>
                </a:lnTo>
                <a:lnTo>
                  <a:pt x="861" y="1120"/>
                </a:lnTo>
                <a:lnTo>
                  <a:pt x="850" y="1117"/>
                </a:lnTo>
                <a:lnTo>
                  <a:pt x="838" y="1114"/>
                </a:lnTo>
                <a:lnTo>
                  <a:pt x="825" y="1111"/>
                </a:lnTo>
                <a:lnTo>
                  <a:pt x="810" y="1111"/>
                </a:lnTo>
                <a:lnTo>
                  <a:pt x="784" y="1113"/>
                </a:lnTo>
                <a:lnTo>
                  <a:pt x="760" y="1117"/>
                </a:lnTo>
                <a:lnTo>
                  <a:pt x="738" y="1125"/>
                </a:lnTo>
                <a:lnTo>
                  <a:pt x="718" y="1135"/>
                </a:lnTo>
                <a:lnTo>
                  <a:pt x="730" y="1168"/>
                </a:lnTo>
                <a:lnTo>
                  <a:pt x="745" y="1159"/>
                </a:lnTo>
                <a:lnTo>
                  <a:pt x="763" y="1153"/>
                </a:lnTo>
                <a:lnTo>
                  <a:pt x="783" y="1149"/>
                </a:lnTo>
                <a:lnTo>
                  <a:pt x="802" y="1147"/>
                </a:lnTo>
                <a:lnTo>
                  <a:pt x="811" y="1149"/>
                </a:lnTo>
                <a:lnTo>
                  <a:pt x="820" y="1149"/>
                </a:lnTo>
                <a:lnTo>
                  <a:pt x="828" y="1152"/>
                </a:lnTo>
                <a:lnTo>
                  <a:pt x="835" y="1155"/>
                </a:lnTo>
                <a:lnTo>
                  <a:pt x="841" y="1158"/>
                </a:lnTo>
                <a:lnTo>
                  <a:pt x="846" y="1161"/>
                </a:lnTo>
                <a:lnTo>
                  <a:pt x="853" y="1171"/>
                </a:lnTo>
                <a:lnTo>
                  <a:pt x="859" y="1180"/>
                </a:lnTo>
                <a:lnTo>
                  <a:pt x="862" y="1191"/>
                </a:lnTo>
                <a:lnTo>
                  <a:pt x="864" y="1201"/>
                </a:lnTo>
                <a:lnTo>
                  <a:pt x="864" y="1210"/>
                </a:lnTo>
                <a:lnTo>
                  <a:pt x="864" y="1216"/>
                </a:lnTo>
                <a:lnTo>
                  <a:pt x="826" y="1218"/>
                </a:lnTo>
                <a:lnTo>
                  <a:pt x="810" y="1219"/>
                </a:lnTo>
                <a:lnTo>
                  <a:pt x="793" y="1222"/>
                </a:lnTo>
                <a:lnTo>
                  <a:pt x="778" y="1227"/>
                </a:lnTo>
                <a:lnTo>
                  <a:pt x="765" y="1231"/>
                </a:lnTo>
                <a:lnTo>
                  <a:pt x="753" y="1236"/>
                </a:lnTo>
                <a:lnTo>
                  <a:pt x="742" y="1242"/>
                </a:lnTo>
                <a:lnTo>
                  <a:pt x="732" y="1249"/>
                </a:lnTo>
                <a:lnTo>
                  <a:pt x="724" y="1257"/>
                </a:lnTo>
                <a:lnTo>
                  <a:pt x="717" y="1266"/>
                </a:lnTo>
                <a:lnTo>
                  <a:pt x="711" y="1275"/>
                </a:lnTo>
                <a:lnTo>
                  <a:pt x="706" y="1284"/>
                </a:lnTo>
                <a:lnTo>
                  <a:pt x="702" y="1294"/>
                </a:lnTo>
                <a:lnTo>
                  <a:pt x="700" y="1306"/>
                </a:lnTo>
                <a:lnTo>
                  <a:pt x="700" y="1318"/>
                </a:lnTo>
                <a:lnTo>
                  <a:pt x="700" y="1333"/>
                </a:lnTo>
                <a:lnTo>
                  <a:pt x="705" y="1347"/>
                </a:lnTo>
                <a:lnTo>
                  <a:pt x="711" y="1360"/>
                </a:lnTo>
                <a:lnTo>
                  <a:pt x="721" y="1372"/>
                </a:lnTo>
                <a:lnTo>
                  <a:pt x="732" y="1381"/>
                </a:lnTo>
                <a:lnTo>
                  <a:pt x="747" y="1390"/>
                </a:lnTo>
                <a:lnTo>
                  <a:pt x="754" y="1392"/>
                </a:lnTo>
                <a:lnTo>
                  <a:pt x="763" y="1395"/>
                </a:lnTo>
                <a:lnTo>
                  <a:pt x="774" y="1396"/>
                </a:lnTo>
                <a:lnTo>
                  <a:pt x="783" y="1396"/>
                </a:lnTo>
                <a:lnTo>
                  <a:pt x="798" y="1395"/>
                </a:lnTo>
                <a:lnTo>
                  <a:pt x="811" y="1393"/>
                </a:lnTo>
                <a:lnTo>
                  <a:pt x="823" y="1389"/>
                </a:lnTo>
                <a:lnTo>
                  <a:pt x="834" y="1384"/>
                </a:lnTo>
                <a:lnTo>
                  <a:pt x="844" y="1378"/>
                </a:lnTo>
                <a:lnTo>
                  <a:pt x="853" y="1371"/>
                </a:lnTo>
                <a:lnTo>
                  <a:pt x="861" y="1363"/>
                </a:lnTo>
                <a:lnTo>
                  <a:pt x="867" y="1356"/>
                </a:lnTo>
                <a:lnTo>
                  <a:pt x="868" y="1356"/>
                </a:lnTo>
                <a:lnTo>
                  <a:pt x="873" y="1390"/>
                </a:lnTo>
                <a:lnTo>
                  <a:pt x="918" y="1390"/>
                </a:lnTo>
                <a:lnTo>
                  <a:pt x="915" y="1359"/>
                </a:lnTo>
                <a:lnTo>
                  <a:pt x="913" y="1324"/>
                </a:lnTo>
                <a:lnTo>
                  <a:pt x="913" y="1222"/>
                </a:lnTo>
                <a:close/>
                <a:moveTo>
                  <a:pt x="865" y="1299"/>
                </a:moveTo>
                <a:lnTo>
                  <a:pt x="865" y="1299"/>
                </a:lnTo>
                <a:lnTo>
                  <a:pt x="864" y="1306"/>
                </a:lnTo>
                <a:lnTo>
                  <a:pt x="862" y="1314"/>
                </a:lnTo>
                <a:lnTo>
                  <a:pt x="859" y="1323"/>
                </a:lnTo>
                <a:lnTo>
                  <a:pt x="853" y="1330"/>
                </a:lnTo>
                <a:lnTo>
                  <a:pt x="847" y="1339"/>
                </a:lnTo>
                <a:lnTo>
                  <a:pt x="840" y="1345"/>
                </a:lnTo>
                <a:lnTo>
                  <a:pt x="831" y="1351"/>
                </a:lnTo>
                <a:lnTo>
                  <a:pt x="820" y="1356"/>
                </a:lnTo>
                <a:lnTo>
                  <a:pt x="808" y="1359"/>
                </a:lnTo>
                <a:lnTo>
                  <a:pt x="796" y="1360"/>
                </a:lnTo>
                <a:lnTo>
                  <a:pt x="786" y="1359"/>
                </a:lnTo>
                <a:lnTo>
                  <a:pt x="778" y="1357"/>
                </a:lnTo>
                <a:lnTo>
                  <a:pt x="771" y="1353"/>
                </a:lnTo>
                <a:lnTo>
                  <a:pt x="763" y="1348"/>
                </a:lnTo>
                <a:lnTo>
                  <a:pt x="757" y="1341"/>
                </a:lnTo>
                <a:lnTo>
                  <a:pt x="753" y="1333"/>
                </a:lnTo>
                <a:lnTo>
                  <a:pt x="750" y="1324"/>
                </a:lnTo>
                <a:lnTo>
                  <a:pt x="750" y="1312"/>
                </a:lnTo>
                <a:lnTo>
                  <a:pt x="750" y="1303"/>
                </a:lnTo>
                <a:lnTo>
                  <a:pt x="753" y="1294"/>
                </a:lnTo>
                <a:lnTo>
                  <a:pt x="756" y="1287"/>
                </a:lnTo>
                <a:lnTo>
                  <a:pt x="760" y="1281"/>
                </a:lnTo>
                <a:lnTo>
                  <a:pt x="765" y="1275"/>
                </a:lnTo>
                <a:lnTo>
                  <a:pt x="772" y="1269"/>
                </a:lnTo>
                <a:lnTo>
                  <a:pt x="778" y="1264"/>
                </a:lnTo>
                <a:lnTo>
                  <a:pt x="787" y="1261"/>
                </a:lnTo>
                <a:lnTo>
                  <a:pt x="805" y="1255"/>
                </a:lnTo>
                <a:lnTo>
                  <a:pt x="825" y="1252"/>
                </a:lnTo>
                <a:lnTo>
                  <a:pt x="844" y="1251"/>
                </a:lnTo>
                <a:lnTo>
                  <a:pt x="865" y="1251"/>
                </a:lnTo>
                <a:lnTo>
                  <a:pt x="865" y="1299"/>
                </a:lnTo>
                <a:close/>
                <a:moveTo>
                  <a:pt x="1047" y="1047"/>
                </a:moveTo>
                <a:lnTo>
                  <a:pt x="999" y="1062"/>
                </a:lnTo>
                <a:lnTo>
                  <a:pt x="999" y="1117"/>
                </a:lnTo>
                <a:lnTo>
                  <a:pt x="957" y="1117"/>
                </a:lnTo>
                <a:lnTo>
                  <a:pt x="957" y="1155"/>
                </a:lnTo>
                <a:lnTo>
                  <a:pt x="999" y="1155"/>
                </a:lnTo>
                <a:lnTo>
                  <a:pt x="999" y="1311"/>
                </a:lnTo>
                <a:lnTo>
                  <a:pt x="1000" y="1330"/>
                </a:lnTo>
                <a:lnTo>
                  <a:pt x="1003" y="1348"/>
                </a:lnTo>
                <a:lnTo>
                  <a:pt x="1009" y="1363"/>
                </a:lnTo>
                <a:lnTo>
                  <a:pt x="1018" y="1375"/>
                </a:lnTo>
                <a:lnTo>
                  <a:pt x="1029" y="1384"/>
                </a:lnTo>
                <a:lnTo>
                  <a:pt x="1041" y="1392"/>
                </a:lnTo>
                <a:lnTo>
                  <a:pt x="1056" y="1395"/>
                </a:lnTo>
                <a:lnTo>
                  <a:pt x="1071" y="1396"/>
                </a:lnTo>
                <a:lnTo>
                  <a:pt x="1086" y="1396"/>
                </a:lnTo>
                <a:lnTo>
                  <a:pt x="1098" y="1395"/>
                </a:lnTo>
                <a:lnTo>
                  <a:pt x="1116" y="1390"/>
                </a:lnTo>
                <a:lnTo>
                  <a:pt x="1113" y="1351"/>
                </a:lnTo>
                <a:lnTo>
                  <a:pt x="1099" y="1354"/>
                </a:lnTo>
                <a:lnTo>
                  <a:pt x="1086" y="1356"/>
                </a:lnTo>
                <a:lnTo>
                  <a:pt x="1077" y="1354"/>
                </a:lnTo>
                <a:lnTo>
                  <a:pt x="1069" y="1353"/>
                </a:lnTo>
                <a:lnTo>
                  <a:pt x="1063" y="1350"/>
                </a:lnTo>
                <a:lnTo>
                  <a:pt x="1057" y="1344"/>
                </a:lnTo>
                <a:lnTo>
                  <a:pt x="1053" y="1338"/>
                </a:lnTo>
                <a:lnTo>
                  <a:pt x="1050" y="1327"/>
                </a:lnTo>
                <a:lnTo>
                  <a:pt x="1048" y="1317"/>
                </a:lnTo>
                <a:lnTo>
                  <a:pt x="1047" y="1302"/>
                </a:lnTo>
                <a:lnTo>
                  <a:pt x="1047" y="1155"/>
                </a:lnTo>
                <a:lnTo>
                  <a:pt x="1119" y="1155"/>
                </a:lnTo>
                <a:lnTo>
                  <a:pt x="1119" y="1117"/>
                </a:lnTo>
                <a:lnTo>
                  <a:pt x="1047" y="1117"/>
                </a:lnTo>
                <a:lnTo>
                  <a:pt x="1047" y="1047"/>
                </a:lnTo>
                <a:close/>
                <a:moveTo>
                  <a:pt x="1413" y="1278"/>
                </a:moveTo>
                <a:lnTo>
                  <a:pt x="1413" y="1278"/>
                </a:lnTo>
                <a:lnTo>
                  <a:pt x="1395" y="1332"/>
                </a:lnTo>
                <a:lnTo>
                  <a:pt x="1393" y="1332"/>
                </a:lnTo>
                <a:lnTo>
                  <a:pt x="1386" y="1306"/>
                </a:lnTo>
                <a:lnTo>
                  <a:pt x="1377" y="1278"/>
                </a:lnTo>
                <a:lnTo>
                  <a:pt x="1317" y="1117"/>
                </a:lnTo>
                <a:lnTo>
                  <a:pt x="1263" y="1117"/>
                </a:lnTo>
                <a:lnTo>
                  <a:pt x="1363" y="1369"/>
                </a:lnTo>
                <a:lnTo>
                  <a:pt x="1366" y="1377"/>
                </a:lnTo>
                <a:lnTo>
                  <a:pt x="1368" y="1381"/>
                </a:lnTo>
                <a:lnTo>
                  <a:pt x="1366" y="1387"/>
                </a:lnTo>
                <a:lnTo>
                  <a:pt x="1363" y="1393"/>
                </a:lnTo>
                <a:lnTo>
                  <a:pt x="1354" y="1411"/>
                </a:lnTo>
                <a:lnTo>
                  <a:pt x="1344" y="1426"/>
                </a:lnTo>
                <a:lnTo>
                  <a:pt x="1332" y="1440"/>
                </a:lnTo>
                <a:lnTo>
                  <a:pt x="1321" y="1449"/>
                </a:lnTo>
                <a:lnTo>
                  <a:pt x="1311" y="1458"/>
                </a:lnTo>
                <a:lnTo>
                  <a:pt x="1299" y="1464"/>
                </a:lnTo>
                <a:lnTo>
                  <a:pt x="1288" y="1470"/>
                </a:lnTo>
                <a:lnTo>
                  <a:pt x="1278" y="1473"/>
                </a:lnTo>
                <a:lnTo>
                  <a:pt x="1291" y="1515"/>
                </a:lnTo>
                <a:lnTo>
                  <a:pt x="1302" y="1512"/>
                </a:lnTo>
                <a:lnTo>
                  <a:pt x="1317" y="1506"/>
                </a:lnTo>
                <a:lnTo>
                  <a:pt x="1333" y="1497"/>
                </a:lnTo>
                <a:lnTo>
                  <a:pt x="1351" y="1483"/>
                </a:lnTo>
                <a:lnTo>
                  <a:pt x="1363" y="1471"/>
                </a:lnTo>
                <a:lnTo>
                  <a:pt x="1375" y="1456"/>
                </a:lnTo>
                <a:lnTo>
                  <a:pt x="1387" y="1440"/>
                </a:lnTo>
                <a:lnTo>
                  <a:pt x="1398" y="1422"/>
                </a:lnTo>
                <a:lnTo>
                  <a:pt x="1408" y="1399"/>
                </a:lnTo>
                <a:lnTo>
                  <a:pt x="1420" y="1374"/>
                </a:lnTo>
                <a:lnTo>
                  <a:pt x="1446" y="1312"/>
                </a:lnTo>
                <a:lnTo>
                  <a:pt x="1519" y="1117"/>
                </a:lnTo>
                <a:lnTo>
                  <a:pt x="1467" y="1117"/>
                </a:lnTo>
                <a:lnTo>
                  <a:pt x="1413" y="1278"/>
                </a:lnTo>
                <a:close/>
                <a:moveTo>
                  <a:pt x="1663" y="1111"/>
                </a:moveTo>
                <a:lnTo>
                  <a:pt x="1663" y="1111"/>
                </a:lnTo>
                <a:lnTo>
                  <a:pt x="1650" y="1111"/>
                </a:lnTo>
                <a:lnTo>
                  <a:pt x="1636" y="1114"/>
                </a:lnTo>
                <a:lnTo>
                  <a:pt x="1623" y="1117"/>
                </a:lnTo>
                <a:lnTo>
                  <a:pt x="1611" y="1120"/>
                </a:lnTo>
                <a:lnTo>
                  <a:pt x="1599" y="1126"/>
                </a:lnTo>
                <a:lnTo>
                  <a:pt x="1588" y="1132"/>
                </a:lnTo>
                <a:lnTo>
                  <a:pt x="1578" y="1140"/>
                </a:lnTo>
                <a:lnTo>
                  <a:pt x="1567" y="1149"/>
                </a:lnTo>
                <a:lnTo>
                  <a:pt x="1560" y="1159"/>
                </a:lnTo>
                <a:lnTo>
                  <a:pt x="1551" y="1170"/>
                </a:lnTo>
                <a:lnTo>
                  <a:pt x="1545" y="1182"/>
                </a:lnTo>
                <a:lnTo>
                  <a:pt x="1539" y="1195"/>
                </a:lnTo>
                <a:lnTo>
                  <a:pt x="1534" y="1209"/>
                </a:lnTo>
                <a:lnTo>
                  <a:pt x="1531" y="1224"/>
                </a:lnTo>
                <a:lnTo>
                  <a:pt x="1530" y="1239"/>
                </a:lnTo>
                <a:lnTo>
                  <a:pt x="1528" y="1255"/>
                </a:lnTo>
                <a:lnTo>
                  <a:pt x="1530" y="1272"/>
                </a:lnTo>
                <a:lnTo>
                  <a:pt x="1531" y="1287"/>
                </a:lnTo>
                <a:lnTo>
                  <a:pt x="1534" y="1300"/>
                </a:lnTo>
                <a:lnTo>
                  <a:pt x="1539" y="1314"/>
                </a:lnTo>
                <a:lnTo>
                  <a:pt x="1543" y="1327"/>
                </a:lnTo>
                <a:lnTo>
                  <a:pt x="1551" y="1338"/>
                </a:lnTo>
                <a:lnTo>
                  <a:pt x="1558" y="1348"/>
                </a:lnTo>
                <a:lnTo>
                  <a:pt x="1566" y="1359"/>
                </a:lnTo>
                <a:lnTo>
                  <a:pt x="1576" y="1368"/>
                </a:lnTo>
                <a:lnTo>
                  <a:pt x="1585" y="1375"/>
                </a:lnTo>
                <a:lnTo>
                  <a:pt x="1596" y="1381"/>
                </a:lnTo>
                <a:lnTo>
                  <a:pt x="1608" y="1387"/>
                </a:lnTo>
                <a:lnTo>
                  <a:pt x="1620" y="1390"/>
                </a:lnTo>
                <a:lnTo>
                  <a:pt x="1633" y="1393"/>
                </a:lnTo>
                <a:lnTo>
                  <a:pt x="1645" y="1396"/>
                </a:lnTo>
                <a:lnTo>
                  <a:pt x="1659" y="1396"/>
                </a:lnTo>
                <a:lnTo>
                  <a:pt x="1660" y="1396"/>
                </a:lnTo>
                <a:lnTo>
                  <a:pt x="1672" y="1396"/>
                </a:lnTo>
                <a:lnTo>
                  <a:pt x="1684" y="1395"/>
                </a:lnTo>
                <a:lnTo>
                  <a:pt x="1696" y="1392"/>
                </a:lnTo>
                <a:lnTo>
                  <a:pt x="1708" y="1387"/>
                </a:lnTo>
                <a:lnTo>
                  <a:pt x="1720" y="1383"/>
                </a:lnTo>
                <a:lnTo>
                  <a:pt x="1731" y="1377"/>
                </a:lnTo>
                <a:lnTo>
                  <a:pt x="1741" y="1369"/>
                </a:lnTo>
                <a:lnTo>
                  <a:pt x="1752" y="1362"/>
                </a:lnTo>
                <a:lnTo>
                  <a:pt x="1761" y="1353"/>
                </a:lnTo>
                <a:lnTo>
                  <a:pt x="1770" y="1342"/>
                </a:lnTo>
                <a:lnTo>
                  <a:pt x="1777" y="1330"/>
                </a:lnTo>
                <a:lnTo>
                  <a:pt x="1783" y="1317"/>
                </a:lnTo>
                <a:lnTo>
                  <a:pt x="1788" y="1302"/>
                </a:lnTo>
                <a:lnTo>
                  <a:pt x="1792" y="1287"/>
                </a:lnTo>
                <a:lnTo>
                  <a:pt x="1794" y="1269"/>
                </a:lnTo>
                <a:lnTo>
                  <a:pt x="1795" y="1251"/>
                </a:lnTo>
                <a:lnTo>
                  <a:pt x="1794" y="1236"/>
                </a:lnTo>
                <a:lnTo>
                  <a:pt x="1792" y="1221"/>
                </a:lnTo>
                <a:lnTo>
                  <a:pt x="1789" y="1207"/>
                </a:lnTo>
                <a:lnTo>
                  <a:pt x="1786" y="1194"/>
                </a:lnTo>
                <a:lnTo>
                  <a:pt x="1780" y="1182"/>
                </a:lnTo>
                <a:lnTo>
                  <a:pt x="1774" y="1170"/>
                </a:lnTo>
                <a:lnTo>
                  <a:pt x="1767" y="1159"/>
                </a:lnTo>
                <a:lnTo>
                  <a:pt x="1759" y="1150"/>
                </a:lnTo>
                <a:lnTo>
                  <a:pt x="1750" y="1141"/>
                </a:lnTo>
                <a:lnTo>
                  <a:pt x="1740" y="1134"/>
                </a:lnTo>
                <a:lnTo>
                  <a:pt x="1729" y="1126"/>
                </a:lnTo>
                <a:lnTo>
                  <a:pt x="1717" y="1122"/>
                </a:lnTo>
                <a:lnTo>
                  <a:pt x="1705" y="1117"/>
                </a:lnTo>
                <a:lnTo>
                  <a:pt x="1692" y="1114"/>
                </a:lnTo>
                <a:lnTo>
                  <a:pt x="1678" y="1111"/>
                </a:lnTo>
                <a:lnTo>
                  <a:pt x="1663" y="1111"/>
                </a:lnTo>
                <a:close/>
                <a:moveTo>
                  <a:pt x="1662" y="1360"/>
                </a:moveTo>
                <a:lnTo>
                  <a:pt x="1660" y="1360"/>
                </a:lnTo>
                <a:lnTo>
                  <a:pt x="1653" y="1360"/>
                </a:lnTo>
                <a:lnTo>
                  <a:pt x="1644" y="1359"/>
                </a:lnTo>
                <a:lnTo>
                  <a:pt x="1636" y="1356"/>
                </a:lnTo>
                <a:lnTo>
                  <a:pt x="1627" y="1353"/>
                </a:lnTo>
                <a:lnTo>
                  <a:pt x="1621" y="1348"/>
                </a:lnTo>
                <a:lnTo>
                  <a:pt x="1614" y="1342"/>
                </a:lnTo>
                <a:lnTo>
                  <a:pt x="1608" y="1336"/>
                </a:lnTo>
                <a:lnTo>
                  <a:pt x="1602" y="1330"/>
                </a:lnTo>
                <a:lnTo>
                  <a:pt x="1593" y="1314"/>
                </a:lnTo>
                <a:lnTo>
                  <a:pt x="1585" y="1296"/>
                </a:lnTo>
                <a:lnTo>
                  <a:pt x="1581" y="1276"/>
                </a:lnTo>
                <a:lnTo>
                  <a:pt x="1579" y="1254"/>
                </a:lnTo>
                <a:lnTo>
                  <a:pt x="1581" y="1234"/>
                </a:lnTo>
                <a:lnTo>
                  <a:pt x="1584" y="1215"/>
                </a:lnTo>
                <a:lnTo>
                  <a:pt x="1590" y="1197"/>
                </a:lnTo>
                <a:lnTo>
                  <a:pt x="1599" y="1180"/>
                </a:lnTo>
                <a:lnTo>
                  <a:pt x="1605" y="1174"/>
                </a:lnTo>
                <a:lnTo>
                  <a:pt x="1611" y="1167"/>
                </a:lnTo>
                <a:lnTo>
                  <a:pt x="1618" y="1161"/>
                </a:lnTo>
                <a:lnTo>
                  <a:pt x="1626" y="1156"/>
                </a:lnTo>
                <a:lnTo>
                  <a:pt x="1633" y="1152"/>
                </a:lnTo>
                <a:lnTo>
                  <a:pt x="1642" y="1149"/>
                </a:lnTo>
                <a:lnTo>
                  <a:pt x="1653" y="1147"/>
                </a:lnTo>
                <a:lnTo>
                  <a:pt x="1663" y="1147"/>
                </a:lnTo>
                <a:lnTo>
                  <a:pt x="1674" y="1147"/>
                </a:lnTo>
                <a:lnTo>
                  <a:pt x="1683" y="1150"/>
                </a:lnTo>
                <a:lnTo>
                  <a:pt x="1692" y="1153"/>
                </a:lnTo>
                <a:lnTo>
                  <a:pt x="1701" y="1156"/>
                </a:lnTo>
                <a:lnTo>
                  <a:pt x="1708" y="1162"/>
                </a:lnTo>
                <a:lnTo>
                  <a:pt x="1714" y="1168"/>
                </a:lnTo>
                <a:lnTo>
                  <a:pt x="1720" y="1174"/>
                </a:lnTo>
                <a:lnTo>
                  <a:pt x="1725" y="1182"/>
                </a:lnTo>
                <a:lnTo>
                  <a:pt x="1734" y="1198"/>
                </a:lnTo>
                <a:lnTo>
                  <a:pt x="1740" y="1216"/>
                </a:lnTo>
                <a:lnTo>
                  <a:pt x="1743" y="1234"/>
                </a:lnTo>
                <a:lnTo>
                  <a:pt x="1744" y="1252"/>
                </a:lnTo>
                <a:lnTo>
                  <a:pt x="1743" y="1275"/>
                </a:lnTo>
                <a:lnTo>
                  <a:pt x="1738" y="1296"/>
                </a:lnTo>
                <a:lnTo>
                  <a:pt x="1731" y="1314"/>
                </a:lnTo>
                <a:lnTo>
                  <a:pt x="1720" y="1330"/>
                </a:lnTo>
                <a:lnTo>
                  <a:pt x="1714" y="1336"/>
                </a:lnTo>
                <a:lnTo>
                  <a:pt x="1708" y="1342"/>
                </a:lnTo>
                <a:lnTo>
                  <a:pt x="1702" y="1348"/>
                </a:lnTo>
                <a:lnTo>
                  <a:pt x="1695" y="1353"/>
                </a:lnTo>
                <a:lnTo>
                  <a:pt x="1687" y="1356"/>
                </a:lnTo>
                <a:lnTo>
                  <a:pt x="1678" y="1359"/>
                </a:lnTo>
                <a:lnTo>
                  <a:pt x="1671" y="1360"/>
                </a:lnTo>
                <a:lnTo>
                  <a:pt x="1662" y="1360"/>
                </a:lnTo>
                <a:close/>
                <a:moveTo>
                  <a:pt x="2071" y="1117"/>
                </a:moveTo>
                <a:lnTo>
                  <a:pt x="2023" y="1117"/>
                </a:lnTo>
                <a:lnTo>
                  <a:pt x="2023" y="1284"/>
                </a:lnTo>
                <a:lnTo>
                  <a:pt x="2022" y="1297"/>
                </a:lnTo>
                <a:lnTo>
                  <a:pt x="2019" y="1309"/>
                </a:lnTo>
                <a:lnTo>
                  <a:pt x="2014" y="1318"/>
                </a:lnTo>
                <a:lnTo>
                  <a:pt x="2010" y="1326"/>
                </a:lnTo>
                <a:lnTo>
                  <a:pt x="2002" y="1335"/>
                </a:lnTo>
                <a:lnTo>
                  <a:pt x="1995" y="1341"/>
                </a:lnTo>
                <a:lnTo>
                  <a:pt x="1986" y="1347"/>
                </a:lnTo>
                <a:lnTo>
                  <a:pt x="1977" y="1351"/>
                </a:lnTo>
                <a:lnTo>
                  <a:pt x="1965" y="1354"/>
                </a:lnTo>
                <a:lnTo>
                  <a:pt x="1953" y="1356"/>
                </a:lnTo>
                <a:lnTo>
                  <a:pt x="1938" y="1354"/>
                </a:lnTo>
                <a:lnTo>
                  <a:pt x="1924" y="1350"/>
                </a:lnTo>
                <a:lnTo>
                  <a:pt x="1914" y="1342"/>
                </a:lnTo>
                <a:lnTo>
                  <a:pt x="1906" y="1332"/>
                </a:lnTo>
                <a:lnTo>
                  <a:pt x="1899" y="1320"/>
                </a:lnTo>
                <a:lnTo>
                  <a:pt x="1894" y="1305"/>
                </a:lnTo>
                <a:lnTo>
                  <a:pt x="1893" y="1287"/>
                </a:lnTo>
                <a:lnTo>
                  <a:pt x="1891" y="1267"/>
                </a:lnTo>
                <a:lnTo>
                  <a:pt x="1891" y="1117"/>
                </a:lnTo>
                <a:lnTo>
                  <a:pt x="1843" y="1117"/>
                </a:lnTo>
                <a:lnTo>
                  <a:pt x="1843" y="1276"/>
                </a:lnTo>
                <a:lnTo>
                  <a:pt x="1843" y="1294"/>
                </a:lnTo>
                <a:lnTo>
                  <a:pt x="1845" y="1309"/>
                </a:lnTo>
                <a:lnTo>
                  <a:pt x="1848" y="1323"/>
                </a:lnTo>
                <a:lnTo>
                  <a:pt x="1851" y="1336"/>
                </a:lnTo>
                <a:lnTo>
                  <a:pt x="1855" y="1347"/>
                </a:lnTo>
                <a:lnTo>
                  <a:pt x="1861" y="1356"/>
                </a:lnTo>
                <a:lnTo>
                  <a:pt x="1867" y="1365"/>
                </a:lnTo>
                <a:lnTo>
                  <a:pt x="1873" y="1372"/>
                </a:lnTo>
                <a:lnTo>
                  <a:pt x="1881" y="1378"/>
                </a:lnTo>
                <a:lnTo>
                  <a:pt x="1888" y="1384"/>
                </a:lnTo>
                <a:lnTo>
                  <a:pt x="1896" y="1387"/>
                </a:lnTo>
                <a:lnTo>
                  <a:pt x="1905" y="1392"/>
                </a:lnTo>
                <a:lnTo>
                  <a:pt x="1921" y="1395"/>
                </a:lnTo>
                <a:lnTo>
                  <a:pt x="1936" y="1396"/>
                </a:lnTo>
                <a:lnTo>
                  <a:pt x="1954" y="1395"/>
                </a:lnTo>
                <a:lnTo>
                  <a:pt x="1969" y="1392"/>
                </a:lnTo>
                <a:lnTo>
                  <a:pt x="1983" y="1386"/>
                </a:lnTo>
                <a:lnTo>
                  <a:pt x="1996" y="1380"/>
                </a:lnTo>
                <a:lnTo>
                  <a:pt x="2005" y="1371"/>
                </a:lnTo>
                <a:lnTo>
                  <a:pt x="2014" y="1363"/>
                </a:lnTo>
                <a:lnTo>
                  <a:pt x="2022" y="1354"/>
                </a:lnTo>
                <a:lnTo>
                  <a:pt x="2028" y="1345"/>
                </a:lnTo>
                <a:lnTo>
                  <a:pt x="2031" y="1390"/>
                </a:lnTo>
                <a:lnTo>
                  <a:pt x="2074" y="1390"/>
                </a:lnTo>
                <a:lnTo>
                  <a:pt x="2073" y="1356"/>
                </a:lnTo>
                <a:lnTo>
                  <a:pt x="2071" y="1315"/>
                </a:lnTo>
                <a:lnTo>
                  <a:pt x="2071" y="1117"/>
                </a:lnTo>
                <a:close/>
                <a:moveTo>
                  <a:pt x="2196" y="1171"/>
                </a:moveTo>
                <a:lnTo>
                  <a:pt x="2193" y="1171"/>
                </a:lnTo>
                <a:lnTo>
                  <a:pt x="2191" y="1117"/>
                </a:lnTo>
                <a:lnTo>
                  <a:pt x="2146" y="1117"/>
                </a:lnTo>
                <a:lnTo>
                  <a:pt x="2148" y="1158"/>
                </a:lnTo>
                <a:lnTo>
                  <a:pt x="2149" y="1203"/>
                </a:lnTo>
                <a:lnTo>
                  <a:pt x="2149" y="1390"/>
                </a:lnTo>
                <a:lnTo>
                  <a:pt x="2200" y="1390"/>
                </a:lnTo>
                <a:lnTo>
                  <a:pt x="2200" y="1245"/>
                </a:lnTo>
                <a:lnTo>
                  <a:pt x="2200" y="1233"/>
                </a:lnTo>
                <a:lnTo>
                  <a:pt x="2202" y="1221"/>
                </a:lnTo>
                <a:lnTo>
                  <a:pt x="2205" y="1207"/>
                </a:lnTo>
                <a:lnTo>
                  <a:pt x="2211" y="1195"/>
                </a:lnTo>
                <a:lnTo>
                  <a:pt x="2218" y="1185"/>
                </a:lnTo>
                <a:lnTo>
                  <a:pt x="2226" y="1176"/>
                </a:lnTo>
                <a:lnTo>
                  <a:pt x="2236" y="1168"/>
                </a:lnTo>
                <a:lnTo>
                  <a:pt x="2248" y="1162"/>
                </a:lnTo>
                <a:lnTo>
                  <a:pt x="2260" y="1159"/>
                </a:lnTo>
                <a:lnTo>
                  <a:pt x="2275" y="1158"/>
                </a:lnTo>
                <a:lnTo>
                  <a:pt x="2293" y="1159"/>
                </a:lnTo>
                <a:lnTo>
                  <a:pt x="2293" y="1113"/>
                </a:lnTo>
                <a:lnTo>
                  <a:pt x="2287" y="1111"/>
                </a:lnTo>
                <a:lnTo>
                  <a:pt x="2278" y="1111"/>
                </a:lnTo>
                <a:lnTo>
                  <a:pt x="2265" y="1113"/>
                </a:lnTo>
                <a:lnTo>
                  <a:pt x="2253" y="1116"/>
                </a:lnTo>
                <a:lnTo>
                  <a:pt x="2241" y="1120"/>
                </a:lnTo>
                <a:lnTo>
                  <a:pt x="2229" y="1128"/>
                </a:lnTo>
                <a:lnTo>
                  <a:pt x="2218" y="1135"/>
                </a:lnTo>
                <a:lnTo>
                  <a:pt x="2209" y="1146"/>
                </a:lnTo>
                <a:lnTo>
                  <a:pt x="2202" y="1158"/>
                </a:lnTo>
                <a:lnTo>
                  <a:pt x="2196" y="1171"/>
                </a:lnTo>
                <a:close/>
                <a:moveTo>
                  <a:pt x="2508" y="1230"/>
                </a:moveTo>
                <a:lnTo>
                  <a:pt x="2508" y="1230"/>
                </a:lnTo>
                <a:lnTo>
                  <a:pt x="2475" y="1218"/>
                </a:lnTo>
                <a:lnTo>
                  <a:pt x="2464" y="1213"/>
                </a:lnTo>
                <a:lnTo>
                  <a:pt x="2455" y="1207"/>
                </a:lnTo>
                <a:lnTo>
                  <a:pt x="2451" y="1203"/>
                </a:lnTo>
                <a:lnTo>
                  <a:pt x="2446" y="1197"/>
                </a:lnTo>
                <a:lnTo>
                  <a:pt x="2445" y="1192"/>
                </a:lnTo>
                <a:lnTo>
                  <a:pt x="2445" y="1185"/>
                </a:lnTo>
                <a:lnTo>
                  <a:pt x="2445" y="1179"/>
                </a:lnTo>
                <a:lnTo>
                  <a:pt x="2448" y="1171"/>
                </a:lnTo>
                <a:lnTo>
                  <a:pt x="2452" y="1165"/>
                </a:lnTo>
                <a:lnTo>
                  <a:pt x="2458" y="1159"/>
                </a:lnTo>
                <a:lnTo>
                  <a:pt x="2466" y="1155"/>
                </a:lnTo>
                <a:lnTo>
                  <a:pt x="2476" y="1150"/>
                </a:lnTo>
                <a:lnTo>
                  <a:pt x="2487" y="1149"/>
                </a:lnTo>
                <a:lnTo>
                  <a:pt x="2499" y="1147"/>
                </a:lnTo>
                <a:lnTo>
                  <a:pt x="2517" y="1149"/>
                </a:lnTo>
                <a:lnTo>
                  <a:pt x="2533" y="1152"/>
                </a:lnTo>
                <a:lnTo>
                  <a:pt x="2548" y="1156"/>
                </a:lnTo>
                <a:lnTo>
                  <a:pt x="2562" y="1161"/>
                </a:lnTo>
                <a:lnTo>
                  <a:pt x="2575" y="1128"/>
                </a:lnTo>
                <a:lnTo>
                  <a:pt x="2560" y="1122"/>
                </a:lnTo>
                <a:lnTo>
                  <a:pt x="2542" y="1116"/>
                </a:lnTo>
                <a:lnTo>
                  <a:pt x="2523" y="1113"/>
                </a:lnTo>
                <a:lnTo>
                  <a:pt x="2500" y="1111"/>
                </a:lnTo>
                <a:lnTo>
                  <a:pt x="2475" y="1113"/>
                </a:lnTo>
                <a:lnTo>
                  <a:pt x="2464" y="1114"/>
                </a:lnTo>
                <a:lnTo>
                  <a:pt x="2455" y="1117"/>
                </a:lnTo>
                <a:lnTo>
                  <a:pt x="2445" y="1122"/>
                </a:lnTo>
                <a:lnTo>
                  <a:pt x="2437" y="1125"/>
                </a:lnTo>
                <a:lnTo>
                  <a:pt x="2430" y="1129"/>
                </a:lnTo>
                <a:lnTo>
                  <a:pt x="2422" y="1135"/>
                </a:lnTo>
                <a:lnTo>
                  <a:pt x="2418" y="1141"/>
                </a:lnTo>
                <a:lnTo>
                  <a:pt x="2412" y="1147"/>
                </a:lnTo>
                <a:lnTo>
                  <a:pt x="2404" y="1161"/>
                </a:lnTo>
                <a:lnTo>
                  <a:pt x="2400" y="1176"/>
                </a:lnTo>
                <a:lnTo>
                  <a:pt x="2398" y="1192"/>
                </a:lnTo>
                <a:lnTo>
                  <a:pt x="2400" y="1204"/>
                </a:lnTo>
                <a:lnTo>
                  <a:pt x="2403" y="1215"/>
                </a:lnTo>
                <a:lnTo>
                  <a:pt x="2409" y="1225"/>
                </a:lnTo>
                <a:lnTo>
                  <a:pt x="2416" y="1236"/>
                </a:lnTo>
                <a:lnTo>
                  <a:pt x="2427" y="1245"/>
                </a:lnTo>
                <a:lnTo>
                  <a:pt x="2440" y="1254"/>
                </a:lnTo>
                <a:lnTo>
                  <a:pt x="2457" y="1261"/>
                </a:lnTo>
                <a:lnTo>
                  <a:pt x="2476" y="1269"/>
                </a:lnTo>
                <a:lnTo>
                  <a:pt x="2508" y="1281"/>
                </a:lnTo>
                <a:lnTo>
                  <a:pt x="2518" y="1287"/>
                </a:lnTo>
                <a:lnTo>
                  <a:pt x="2527" y="1293"/>
                </a:lnTo>
                <a:lnTo>
                  <a:pt x="2533" y="1299"/>
                </a:lnTo>
                <a:lnTo>
                  <a:pt x="2538" y="1305"/>
                </a:lnTo>
                <a:lnTo>
                  <a:pt x="2539" y="1311"/>
                </a:lnTo>
                <a:lnTo>
                  <a:pt x="2541" y="1318"/>
                </a:lnTo>
                <a:lnTo>
                  <a:pt x="2539" y="1327"/>
                </a:lnTo>
                <a:lnTo>
                  <a:pt x="2536" y="1335"/>
                </a:lnTo>
                <a:lnTo>
                  <a:pt x="2532" y="1342"/>
                </a:lnTo>
                <a:lnTo>
                  <a:pt x="2524" y="1348"/>
                </a:lnTo>
                <a:lnTo>
                  <a:pt x="2515" y="1353"/>
                </a:lnTo>
                <a:lnTo>
                  <a:pt x="2505" y="1356"/>
                </a:lnTo>
                <a:lnTo>
                  <a:pt x="2493" y="1359"/>
                </a:lnTo>
                <a:lnTo>
                  <a:pt x="2479" y="1359"/>
                </a:lnTo>
                <a:lnTo>
                  <a:pt x="2460" y="1357"/>
                </a:lnTo>
                <a:lnTo>
                  <a:pt x="2440" y="1354"/>
                </a:lnTo>
                <a:lnTo>
                  <a:pt x="2421" y="1348"/>
                </a:lnTo>
                <a:lnTo>
                  <a:pt x="2404" y="1342"/>
                </a:lnTo>
                <a:lnTo>
                  <a:pt x="2391" y="1378"/>
                </a:lnTo>
                <a:lnTo>
                  <a:pt x="2409" y="1386"/>
                </a:lnTo>
                <a:lnTo>
                  <a:pt x="2430" y="1392"/>
                </a:lnTo>
                <a:lnTo>
                  <a:pt x="2454" y="1395"/>
                </a:lnTo>
                <a:lnTo>
                  <a:pt x="2478" y="1396"/>
                </a:lnTo>
                <a:lnTo>
                  <a:pt x="2503" y="1395"/>
                </a:lnTo>
                <a:lnTo>
                  <a:pt x="2524" y="1390"/>
                </a:lnTo>
                <a:lnTo>
                  <a:pt x="2535" y="1387"/>
                </a:lnTo>
                <a:lnTo>
                  <a:pt x="2544" y="1383"/>
                </a:lnTo>
                <a:lnTo>
                  <a:pt x="2551" y="1378"/>
                </a:lnTo>
                <a:lnTo>
                  <a:pt x="2559" y="1372"/>
                </a:lnTo>
                <a:lnTo>
                  <a:pt x="2565" y="1368"/>
                </a:lnTo>
                <a:lnTo>
                  <a:pt x="2571" y="1360"/>
                </a:lnTo>
                <a:lnTo>
                  <a:pt x="2575" y="1354"/>
                </a:lnTo>
                <a:lnTo>
                  <a:pt x="2580" y="1347"/>
                </a:lnTo>
                <a:lnTo>
                  <a:pt x="2583" y="1339"/>
                </a:lnTo>
                <a:lnTo>
                  <a:pt x="2584" y="1330"/>
                </a:lnTo>
                <a:lnTo>
                  <a:pt x="2586" y="1314"/>
                </a:lnTo>
                <a:lnTo>
                  <a:pt x="2586" y="1299"/>
                </a:lnTo>
                <a:lnTo>
                  <a:pt x="2583" y="1287"/>
                </a:lnTo>
                <a:lnTo>
                  <a:pt x="2577" y="1275"/>
                </a:lnTo>
                <a:lnTo>
                  <a:pt x="2568" y="1264"/>
                </a:lnTo>
                <a:lnTo>
                  <a:pt x="2557" y="1255"/>
                </a:lnTo>
                <a:lnTo>
                  <a:pt x="2544" y="1246"/>
                </a:lnTo>
                <a:lnTo>
                  <a:pt x="2527" y="1237"/>
                </a:lnTo>
                <a:lnTo>
                  <a:pt x="2508" y="1230"/>
                </a:lnTo>
                <a:close/>
                <a:moveTo>
                  <a:pt x="2668" y="1003"/>
                </a:moveTo>
                <a:lnTo>
                  <a:pt x="2668" y="1003"/>
                </a:lnTo>
                <a:lnTo>
                  <a:pt x="2661" y="1005"/>
                </a:lnTo>
                <a:lnTo>
                  <a:pt x="2655" y="1006"/>
                </a:lnTo>
                <a:lnTo>
                  <a:pt x="2650" y="1009"/>
                </a:lnTo>
                <a:lnTo>
                  <a:pt x="2646" y="1012"/>
                </a:lnTo>
                <a:lnTo>
                  <a:pt x="2641" y="1017"/>
                </a:lnTo>
                <a:lnTo>
                  <a:pt x="2638" y="1023"/>
                </a:lnTo>
                <a:lnTo>
                  <a:pt x="2637" y="1029"/>
                </a:lnTo>
                <a:lnTo>
                  <a:pt x="2637" y="1035"/>
                </a:lnTo>
                <a:lnTo>
                  <a:pt x="2637" y="1041"/>
                </a:lnTo>
                <a:lnTo>
                  <a:pt x="2638" y="1047"/>
                </a:lnTo>
                <a:lnTo>
                  <a:pt x="2641" y="1053"/>
                </a:lnTo>
                <a:lnTo>
                  <a:pt x="2644" y="1057"/>
                </a:lnTo>
                <a:lnTo>
                  <a:pt x="2649" y="1062"/>
                </a:lnTo>
                <a:lnTo>
                  <a:pt x="2655" y="1065"/>
                </a:lnTo>
                <a:lnTo>
                  <a:pt x="2661" y="1066"/>
                </a:lnTo>
                <a:lnTo>
                  <a:pt x="2667" y="1066"/>
                </a:lnTo>
                <a:lnTo>
                  <a:pt x="2668" y="1066"/>
                </a:lnTo>
                <a:lnTo>
                  <a:pt x="2674" y="1066"/>
                </a:lnTo>
                <a:lnTo>
                  <a:pt x="2682" y="1065"/>
                </a:lnTo>
                <a:lnTo>
                  <a:pt x="2686" y="1062"/>
                </a:lnTo>
                <a:lnTo>
                  <a:pt x="2691" y="1057"/>
                </a:lnTo>
                <a:lnTo>
                  <a:pt x="2695" y="1053"/>
                </a:lnTo>
                <a:lnTo>
                  <a:pt x="2698" y="1047"/>
                </a:lnTo>
                <a:lnTo>
                  <a:pt x="2700" y="1041"/>
                </a:lnTo>
                <a:lnTo>
                  <a:pt x="2700" y="1035"/>
                </a:lnTo>
                <a:lnTo>
                  <a:pt x="2700" y="1029"/>
                </a:lnTo>
                <a:lnTo>
                  <a:pt x="2698" y="1023"/>
                </a:lnTo>
                <a:lnTo>
                  <a:pt x="2695" y="1017"/>
                </a:lnTo>
                <a:lnTo>
                  <a:pt x="2691" y="1012"/>
                </a:lnTo>
                <a:lnTo>
                  <a:pt x="2686" y="1009"/>
                </a:lnTo>
                <a:lnTo>
                  <a:pt x="2682" y="1006"/>
                </a:lnTo>
                <a:lnTo>
                  <a:pt x="2676" y="1005"/>
                </a:lnTo>
                <a:lnTo>
                  <a:pt x="2668" y="1003"/>
                </a:lnTo>
                <a:close/>
                <a:moveTo>
                  <a:pt x="2644" y="1390"/>
                </a:moveTo>
                <a:lnTo>
                  <a:pt x="2692" y="1390"/>
                </a:lnTo>
                <a:lnTo>
                  <a:pt x="2692" y="1117"/>
                </a:lnTo>
                <a:lnTo>
                  <a:pt x="2644" y="1117"/>
                </a:lnTo>
                <a:lnTo>
                  <a:pt x="2644" y="1390"/>
                </a:lnTo>
                <a:close/>
                <a:moveTo>
                  <a:pt x="3003" y="1005"/>
                </a:moveTo>
                <a:lnTo>
                  <a:pt x="2955" y="1005"/>
                </a:lnTo>
                <a:lnTo>
                  <a:pt x="2955" y="1152"/>
                </a:lnTo>
                <a:lnTo>
                  <a:pt x="2953" y="1152"/>
                </a:lnTo>
                <a:lnTo>
                  <a:pt x="2949" y="1144"/>
                </a:lnTo>
                <a:lnTo>
                  <a:pt x="2941" y="1137"/>
                </a:lnTo>
                <a:lnTo>
                  <a:pt x="2934" y="1129"/>
                </a:lnTo>
                <a:lnTo>
                  <a:pt x="2923" y="1123"/>
                </a:lnTo>
                <a:lnTo>
                  <a:pt x="2913" y="1119"/>
                </a:lnTo>
                <a:lnTo>
                  <a:pt x="2901" y="1114"/>
                </a:lnTo>
                <a:lnTo>
                  <a:pt x="2886" y="1111"/>
                </a:lnTo>
                <a:lnTo>
                  <a:pt x="2871" y="1111"/>
                </a:lnTo>
                <a:lnTo>
                  <a:pt x="2859" y="1111"/>
                </a:lnTo>
                <a:lnTo>
                  <a:pt x="2847" y="1114"/>
                </a:lnTo>
                <a:lnTo>
                  <a:pt x="2835" y="1117"/>
                </a:lnTo>
                <a:lnTo>
                  <a:pt x="2824" y="1122"/>
                </a:lnTo>
                <a:lnTo>
                  <a:pt x="2814" y="1126"/>
                </a:lnTo>
                <a:lnTo>
                  <a:pt x="2803" y="1134"/>
                </a:lnTo>
                <a:lnTo>
                  <a:pt x="2794" y="1141"/>
                </a:lnTo>
                <a:lnTo>
                  <a:pt x="2785" y="1150"/>
                </a:lnTo>
                <a:lnTo>
                  <a:pt x="2778" y="1161"/>
                </a:lnTo>
                <a:lnTo>
                  <a:pt x="2770" y="1171"/>
                </a:lnTo>
                <a:lnTo>
                  <a:pt x="2764" y="1183"/>
                </a:lnTo>
                <a:lnTo>
                  <a:pt x="2758" y="1197"/>
                </a:lnTo>
                <a:lnTo>
                  <a:pt x="2754" y="1210"/>
                </a:lnTo>
                <a:lnTo>
                  <a:pt x="2751" y="1225"/>
                </a:lnTo>
                <a:lnTo>
                  <a:pt x="2749" y="1240"/>
                </a:lnTo>
                <a:lnTo>
                  <a:pt x="2749" y="1258"/>
                </a:lnTo>
                <a:lnTo>
                  <a:pt x="2749" y="1273"/>
                </a:lnTo>
                <a:lnTo>
                  <a:pt x="2751" y="1287"/>
                </a:lnTo>
                <a:lnTo>
                  <a:pt x="2754" y="1302"/>
                </a:lnTo>
                <a:lnTo>
                  <a:pt x="2758" y="1314"/>
                </a:lnTo>
                <a:lnTo>
                  <a:pt x="2763" y="1327"/>
                </a:lnTo>
                <a:lnTo>
                  <a:pt x="2769" y="1338"/>
                </a:lnTo>
                <a:lnTo>
                  <a:pt x="2775" y="1348"/>
                </a:lnTo>
                <a:lnTo>
                  <a:pt x="2782" y="1359"/>
                </a:lnTo>
                <a:lnTo>
                  <a:pt x="2791" y="1366"/>
                </a:lnTo>
                <a:lnTo>
                  <a:pt x="2800" y="1374"/>
                </a:lnTo>
                <a:lnTo>
                  <a:pt x="2809" y="1381"/>
                </a:lnTo>
                <a:lnTo>
                  <a:pt x="2820" y="1386"/>
                </a:lnTo>
                <a:lnTo>
                  <a:pt x="2830" y="1390"/>
                </a:lnTo>
                <a:lnTo>
                  <a:pt x="2842" y="1393"/>
                </a:lnTo>
                <a:lnTo>
                  <a:pt x="2854" y="1396"/>
                </a:lnTo>
                <a:lnTo>
                  <a:pt x="2866" y="1396"/>
                </a:lnTo>
                <a:lnTo>
                  <a:pt x="2883" y="1395"/>
                </a:lnTo>
                <a:lnTo>
                  <a:pt x="2898" y="1392"/>
                </a:lnTo>
                <a:lnTo>
                  <a:pt x="2911" y="1387"/>
                </a:lnTo>
                <a:lnTo>
                  <a:pt x="2923" y="1381"/>
                </a:lnTo>
                <a:lnTo>
                  <a:pt x="2934" y="1374"/>
                </a:lnTo>
                <a:lnTo>
                  <a:pt x="2944" y="1365"/>
                </a:lnTo>
                <a:lnTo>
                  <a:pt x="2952" y="1354"/>
                </a:lnTo>
                <a:lnTo>
                  <a:pt x="2959" y="1342"/>
                </a:lnTo>
                <a:lnTo>
                  <a:pt x="2962" y="1390"/>
                </a:lnTo>
                <a:lnTo>
                  <a:pt x="3006" y="1390"/>
                </a:lnTo>
                <a:lnTo>
                  <a:pt x="3004" y="1357"/>
                </a:lnTo>
                <a:lnTo>
                  <a:pt x="3003" y="1320"/>
                </a:lnTo>
                <a:lnTo>
                  <a:pt x="3003" y="1005"/>
                </a:lnTo>
                <a:close/>
                <a:moveTo>
                  <a:pt x="2955" y="1276"/>
                </a:moveTo>
                <a:lnTo>
                  <a:pt x="2955" y="1276"/>
                </a:lnTo>
                <a:lnTo>
                  <a:pt x="2955" y="1287"/>
                </a:lnTo>
                <a:lnTo>
                  <a:pt x="2952" y="1297"/>
                </a:lnTo>
                <a:lnTo>
                  <a:pt x="2949" y="1311"/>
                </a:lnTo>
                <a:lnTo>
                  <a:pt x="2941" y="1321"/>
                </a:lnTo>
                <a:lnTo>
                  <a:pt x="2934" y="1332"/>
                </a:lnTo>
                <a:lnTo>
                  <a:pt x="2925" y="1341"/>
                </a:lnTo>
                <a:lnTo>
                  <a:pt x="2914" y="1347"/>
                </a:lnTo>
                <a:lnTo>
                  <a:pt x="2904" y="1353"/>
                </a:lnTo>
                <a:lnTo>
                  <a:pt x="2892" y="1356"/>
                </a:lnTo>
                <a:lnTo>
                  <a:pt x="2880" y="1356"/>
                </a:lnTo>
                <a:lnTo>
                  <a:pt x="2871" y="1356"/>
                </a:lnTo>
                <a:lnTo>
                  <a:pt x="2862" y="1354"/>
                </a:lnTo>
                <a:lnTo>
                  <a:pt x="2853" y="1351"/>
                </a:lnTo>
                <a:lnTo>
                  <a:pt x="2845" y="1348"/>
                </a:lnTo>
                <a:lnTo>
                  <a:pt x="2838" y="1344"/>
                </a:lnTo>
                <a:lnTo>
                  <a:pt x="2830" y="1339"/>
                </a:lnTo>
                <a:lnTo>
                  <a:pt x="2824" y="1333"/>
                </a:lnTo>
                <a:lnTo>
                  <a:pt x="2820" y="1326"/>
                </a:lnTo>
                <a:lnTo>
                  <a:pt x="2811" y="1311"/>
                </a:lnTo>
                <a:lnTo>
                  <a:pt x="2805" y="1294"/>
                </a:lnTo>
                <a:lnTo>
                  <a:pt x="2800" y="1275"/>
                </a:lnTo>
                <a:lnTo>
                  <a:pt x="2799" y="1255"/>
                </a:lnTo>
                <a:lnTo>
                  <a:pt x="2800" y="1233"/>
                </a:lnTo>
                <a:lnTo>
                  <a:pt x="2805" y="1213"/>
                </a:lnTo>
                <a:lnTo>
                  <a:pt x="2811" y="1195"/>
                </a:lnTo>
                <a:lnTo>
                  <a:pt x="2821" y="1180"/>
                </a:lnTo>
                <a:lnTo>
                  <a:pt x="2826" y="1173"/>
                </a:lnTo>
                <a:lnTo>
                  <a:pt x="2832" y="1167"/>
                </a:lnTo>
                <a:lnTo>
                  <a:pt x="2839" y="1162"/>
                </a:lnTo>
                <a:lnTo>
                  <a:pt x="2847" y="1158"/>
                </a:lnTo>
                <a:lnTo>
                  <a:pt x="2854" y="1155"/>
                </a:lnTo>
                <a:lnTo>
                  <a:pt x="2863" y="1152"/>
                </a:lnTo>
                <a:lnTo>
                  <a:pt x="2871" y="1150"/>
                </a:lnTo>
                <a:lnTo>
                  <a:pt x="2881" y="1150"/>
                </a:lnTo>
                <a:lnTo>
                  <a:pt x="2895" y="1152"/>
                </a:lnTo>
                <a:lnTo>
                  <a:pt x="2907" y="1155"/>
                </a:lnTo>
                <a:lnTo>
                  <a:pt x="2917" y="1159"/>
                </a:lnTo>
                <a:lnTo>
                  <a:pt x="2928" y="1167"/>
                </a:lnTo>
                <a:lnTo>
                  <a:pt x="2937" y="1176"/>
                </a:lnTo>
                <a:lnTo>
                  <a:pt x="2943" y="1185"/>
                </a:lnTo>
                <a:lnTo>
                  <a:pt x="2949" y="1195"/>
                </a:lnTo>
                <a:lnTo>
                  <a:pt x="2952" y="1207"/>
                </a:lnTo>
                <a:lnTo>
                  <a:pt x="2955" y="1218"/>
                </a:lnTo>
                <a:lnTo>
                  <a:pt x="2955" y="1228"/>
                </a:lnTo>
                <a:lnTo>
                  <a:pt x="2955" y="1276"/>
                </a:lnTo>
                <a:close/>
                <a:moveTo>
                  <a:pt x="3175" y="1111"/>
                </a:moveTo>
                <a:lnTo>
                  <a:pt x="3175" y="1111"/>
                </a:lnTo>
                <a:lnTo>
                  <a:pt x="3160" y="1111"/>
                </a:lnTo>
                <a:lnTo>
                  <a:pt x="3147" y="1114"/>
                </a:lnTo>
                <a:lnTo>
                  <a:pt x="3133" y="1117"/>
                </a:lnTo>
                <a:lnTo>
                  <a:pt x="3121" y="1122"/>
                </a:lnTo>
                <a:lnTo>
                  <a:pt x="3111" y="1129"/>
                </a:lnTo>
                <a:lnTo>
                  <a:pt x="3099" y="1135"/>
                </a:lnTo>
                <a:lnTo>
                  <a:pt x="3090" y="1144"/>
                </a:lnTo>
                <a:lnTo>
                  <a:pt x="3081" y="1153"/>
                </a:lnTo>
                <a:lnTo>
                  <a:pt x="3073" y="1164"/>
                </a:lnTo>
                <a:lnTo>
                  <a:pt x="3066" y="1176"/>
                </a:lnTo>
                <a:lnTo>
                  <a:pt x="3060" y="1188"/>
                </a:lnTo>
                <a:lnTo>
                  <a:pt x="3055" y="1201"/>
                </a:lnTo>
                <a:lnTo>
                  <a:pt x="3052" y="1215"/>
                </a:lnTo>
                <a:lnTo>
                  <a:pt x="3049" y="1228"/>
                </a:lnTo>
                <a:lnTo>
                  <a:pt x="3048" y="1243"/>
                </a:lnTo>
                <a:lnTo>
                  <a:pt x="3046" y="1258"/>
                </a:lnTo>
                <a:lnTo>
                  <a:pt x="3048" y="1273"/>
                </a:lnTo>
                <a:lnTo>
                  <a:pt x="3049" y="1288"/>
                </a:lnTo>
                <a:lnTo>
                  <a:pt x="3052" y="1302"/>
                </a:lnTo>
                <a:lnTo>
                  <a:pt x="3055" y="1315"/>
                </a:lnTo>
                <a:lnTo>
                  <a:pt x="3061" y="1327"/>
                </a:lnTo>
                <a:lnTo>
                  <a:pt x="3067" y="1338"/>
                </a:lnTo>
                <a:lnTo>
                  <a:pt x="3075" y="1348"/>
                </a:lnTo>
                <a:lnTo>
                  <a:pt x="3082" y="1359"/>
                </a:lnTo>
                <a:lnTo>
                  <a:pt x="3091" y="1366"/>
                </a:lnTo>
                <a:lnTo>
                  <a:pt x="3102" y="1374"/>
                </a:lnTo>
                <a:lnTo>
                  <a:pt x="3112" y="1381"/>
                </a:lnTo>
                <a:lnTo>
                  <a:pt x="3124" y="1386"/>
                </a:lnTo>
                <a:lnTo>
                  <a:pt x="3138" y="1390"/>
                </a:lnTo>
                <a:lnTo>
                  <a:pt x="3151" y="1393"/>
                </a:lnTo>
                <a:lnTo>
                  <a:pt x="3165" y="1396"/>
                </a:lnTo>
                <a:lnTo>
                  <a:pt x="3181" y="1396"/>
                </a:lnTo>
                <a:lnTo>
                  <a:pt x="3207" y="1395"/>
                </a:lnTo>
                <a:lnTo>
                  <a:pt x="3231" y="1392"/>
                </a:lnTo>
                <a:lnTo>
                  <a:pt x="3252" y="1386"/>
                </a:lnTo>
                <a:lnTo>
                  <a:pt x="3271" y="1378"/>
                </a:lnTo>
                <a:lnTo>
                  <a:pt x="3262" y="1344"/>
                </a:lnTo>
                <a:lnTo>
                  <a:pt x="3249" y="1350"/>
                </a:lnTo>
                <a:lnTo>
                  <a:pt x="3232" y="1353"/>
                </a:lnTo>
                <a:lnTo>
                  <a:pt x="3211" y="1356"/>
                </a:lnTo>
                <a:lnTo>
                  <a:pt x="3187" y="1357"/>
                </a:lnTo>
                <a:lnTo>
                  <a:pt x="3169" y="1356"/>
                </a:lnTo>
                <a:lnTo>
                  <a:pt x="3153" y="1353"/>
                </a:lnTo>
                <a:lnTo>
                  <a:pt x="3136" y="1345"/>
                </a:lnTo>
                <a:lnTo>
                  <a:pt x="3129" y="1341"/>
                </a:lnTo>
                <a:lnTo>
                  <a:pt x="3123" y="1335"/>
                </a:lnTo>
                <a:lnTo>
                  <a:pt x="3117" y="1329"/>
                </a:lnTo>
                <a:lnTo>
                  <a:pt x="3111" y="1323"/>
                </a:lnTo>
                <a:lnTo>
                  <a:pt x="3106" y="1315"/>
                </a:lnTo>
                <a:lnTo>
                  <a:pt x="3102" y="1306"/>
                </a:lnTo>
                <a:lnTo>
                  <a:pt x="3099" y="1297"/>
                </a:lnTo>
                <a:lnTo>
                  <a:pt x="3097" y="1287"/>
                </a:lnTo>
                <a:lnTo>
                  <a:pt x="3096" y="1275"/>
                </a:lnTo>
                <a:lnTo>
                  <a:pt x="3094" y="1263"/>
                </a:lnTo>
                <a:lnTo>
                  <a:pt x="3286" y="1263"/>
                </a:lnTo>
                <a:lnTo>
                  <a:pt x="3286" y="1252"/>
                </a:lnTo>
                <a:lnTo>
                  <a:pt x="3288" y="1240"/>
                </a:lnTo>
                <a:lnTo>
                  <a:pt x="3286" y="1219"/>
                </a:lnTo>
                <a:lnTo>
                  <a:pt x="3282" y="1198"/>
                </a:lnTo>
                <a:lnTo>
                  <a:pt x="3276" y="1177"/>
                </a:lnTo>
                <a:lnTo>
                  <a:pt x="3270" y="1167"/>
                </a:lnTo>
                <a:lnTo>
                  <a:pt x="3265" y="1156"/>
                </a:lnTo>
                <a:lnTo>
                  <a:pt x="3258" y="1147"/>
                </a:lnTo>
                <a:lnTo>
                  <a:pt x="3250" y="1138"/>
                </a:lnTo>
                <a:lnTo>
                  <a:pt x="3241" y="1131"/>
                </a:lnTo>
                <a:lnTo>
                  <a:pt x="3231" y="1125"/>
                </a:lnTo>
                <a:lnTo>
                  <a:pt x="3219" y="1119"/>
                </a:lnTo>
                <a:lnTo>
                  <a:pt x="3205" y="1114"/>
                </a:lnTo>
                <a:lnTo>
                  <a:pt x="3190" y="1111"/>
                </a:lnTo>
                <a:lnTo>
                  <a:pt x="3175" y="1111"/>
                </a:lnTo>
                <a:close/>
                <a:moveTo>
                  <a:pt x="3094" y="1227"/>
                </a:moveTo>
                <a:lnTo>
                  <a:pt x="3094" y="1227"/>
                </a:lnTo>
                <a:lnTo>
                  <a:pt x="3097" y="1213"/>
                </a:lnTo>
                <a:lnTo>
                  <a:pt x="3102" y="1200"/>
                </a:lnTo>
                <a:lnTo>
                  <a:pt x="3108" y="1186"/>
                </a:lnTo>
                <a:lnTo>
                  <a:pt x="3115" y="1174"/>
                </a:lnTo>
                <a:lnTo>
                  <a:pt x="3126" y="1164"/>
                </a:lnTo>
                <a:lnTo>
                  <a:pt x="3132" y="1158"/>
                </a:lnTo>
                <a:lnTo>
                  <a:pt x="3138" y="1155"/>
                </a:lnTo>
                <a:lnTo>
                  <a:pt x="3145" y="1152"/>
                </a:lnTo>
                <a:lnTo>
                  <a:pt x="3153" y="1149"/>
                </a:lnTo>
                <a:lnTo>
                  <a:pt x="3162" y="1147"/>
                </a:lnTo>
                <a:lnTo>
                  <a:pt x="3171" y="1147"/>
                </a:lnTo>
                <a:lnTo>
                  <a:pt x="3181" y="1147"/>
                </a:lnTo>
                <a:lnTo>
                  <a:pt x="3190" y="1149"/>
                </a:lnTo>
                <a:lnTo>
                  <a:pt x="3198" y="1152"/>
                </a:lnTo>
                <a:lnTo>
                  <a:pt x="3205" y="1155"/>
                </a:lnTo>
                <a:lnTo>
                  <a:pt x="3211" y="1159"/>
                </a:lnTo>
                <a:lnTo>
                  <a:pt x="3217" y="1164"/>
                </a:lnTo>
                <a:lnTo>
                  <a:pt x="3226" y="1176"/>
                </a:lnTo>
                <a:lnTo>
                  <a:pt x="3232" y="1188"/>
                </a:lnTo>
                <a:lnTo>
                  <a:pt x="3237" y="1201"/>
                </a:lnTo>
                <a:lnTo>
                  <a:pt x="3238" y="1215"/>
                </a:lnTo>
                <a:lnTo>
                  <a:pt x="3240" y="1227"/>
                </a:lnTo>
                <a:lnTo>
                  <a:pt x="3094" y="12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BDCDAB21-2C53-4493-81AD-1360D5C260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363" y="6627813"/>
            <a:ext cx="440797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ja-JP" sz="800" b="1" dirty="0"/>
              <a:t> </a:t>
            </a:r>
            <a:r>
              <a:rPr lang="en-US" sz="800" b="1" dirty="0"/>
              <a:t>© 2024 BROTHER INDUSTRIES (PHILIPPINES), INC. ALL RIGHTS RESERVED.</a:t>
            </a:r>
            <a:endParaRPr lang="en-US" altLang="ja-JP" sz="800" b="1" dirty="0"/>
          </a:p>
        </p:txBody>
      </p:sp>
      <p:grpSp>
        <p:nvGrpSpPr>
          <p:cNvPr id="11" name="Group 18">
            <a:extLst>
              <a:ext uri="{FF2B5EF4-FFF2-40B4-BE49-F238E27FC236}">
                <a16:creationId xmlns:a16="http://schemas.microsoft.com/office/drawing/2014/main" id="{CDE44C47-E4C0-4563-A68A-E514B70A44F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75538" y="6619875"/>
            <a:ext cx="1474787" cy="238125"/>
            <a:chOff x="4709" y="4170"/>
            <a:chExt cx="929" cy="150"/>
          </a:xfrm>
        </p:grpSpPr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D92FF498-E402-43A1-920C-A3EE2F5C3BF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4709" y="4170"/>
              <a:ext cx="929" cy="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B25C9E91-C97E-4B6E-8239-72CA9E8C54E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749" y="4183"/>
              <a:ext cx="840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ja-JP" sz="1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CONFIDENTIAL</a:t>
              </a: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2377" y="6619874"/>
            <a:ext cx="466904" cy="238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fld id="{2714E9B5-9B87-4B86-A617-088EF19C2C8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3"/>
          <p:cNvSpPr>
            <a:spLocks noGrp="1"/>
          </p:cNvSpPr>
          <p:nvPr>
            <p:ph type="body" idx="1"/>
          </p:nvPr>
        </p:nvSpPr>
        <p:spPr>
          <a:xfrm>
            <a:off x="394200" y="1072800"/>
            <a:ext cx="8355600" cy="523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en-US" altLang="ja-JP" dirty="0"/>
              <a:t>Text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322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6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000" b="1" kern="1200">
          <a:solidFill>
            <a:schemeClr val="bg1"/>
          </a:solidFill>
          <a:latin typeface="Arial Unicode MS" panose="020B0604020202020204" pitchFamily="50" charset="-128"/>
          <a:ea typeface="Arial Unicode MS" panose="020B0604020202020204" pitchFamily="50" charset="-128"/>
          <a:cs typeface="Arial Unicode MS" panose="020B0604020202020204" pitchFamily="50" charset="-128"/>
        </a:defRPr>
      </a:lvl1pPr>
    </p:titleStyle>
    <p:bodyStyle>
      <a:lvl1pPr marL="230400" marR="0" indent="-230400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2400" b="1" kern="120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8"/>
          <a:cs typeface="Arial" panose="020B0604020202020204" pitchFamily="34" charset="0"/>
        </a:defRPr>
      </a:lvl1pPr>
      <a:lvl2pPr marL="687600" marR="0" indent="-23040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Meiryo UI" panose="020B0604030504040204" pitchFamily="50" charset="-128"/>
        <a:buChar char="ｰ"/>
        <a:tabLst/>
        <a:defRPr kumimoji="1" sz="2000" kern="120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8"/>
          <a:cs typeface="Arial" panose="020B0604020202020204" pitchFamily="34" charset="0"/>
        </a:defRPr>
      </a:lvl2pPr>
      <a:lvl3pPr marL="1144800" marR="0" indent="-23040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8"/>
          <a:cs typeface="Arial" panose="020B0604020202020204" pitchFamily="34" charset="0"/>
        </a:defRPr>
      </a:lvl3pPr>
      <a:lvl4pPr marL="1602000" marR="0" indent="-23040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Meiryo UI" panose="020B0604030504040204" pitchFamily="50" charset="-128"/>
        <a:buChar char="ｰ"/>
        <a:tabLst/>
        <a:defRPr kumimoji="1" sz="1600" kern="120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8"/>
          <a:cs typeface="Arial" panose="020B0604020202020204" pitchFamily="34" charset="0"/>
        </a:defRPr>
      </a:lvl4pPr>
      <a:lvl5pPr marL="2059200" marR="0" indent="-23040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Meiryo UI" panose="020B0604030504040204" pitchFamily="50" charset="-128"/>
        <a:buChar char="≫"/>
        <a:tabLst/>
        <a:defRPr kumimoji="1" sz="1600" kern="120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8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1</a:t>
            </a:fld>
            <a:endParaRPr kumimoji="1" lang="en-US" altLang="ja-JP" dirty="0"/>
          </a:p>
        </p:txBody>
      </p:sp>
      <p:pic>
        <p:nvPicPr>
          <p:cNvPr id="19" name="Picture 18" descr="A logo with green lines and dots&#10;&#10;Description automatically generated">
            <a:extLst>
              <a:ext uri="{FF2B5EF4-FFF2-40B4-BE49-F238E27FC236}">
                <a16:creationId xmlns:a16="http://schemas.microsoft.com/office/drawing/2014/main" id="{50BBA4B5-400C-EFEF-36CA-BD52D307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1" y="1355158"/>
            <a:ext cx="3291847" cy="3291847"/>
          </a:xfrm>
          <a:prstGeom prst="rect">
            <a:avLst/>
          </a:prstGeom>
        </p:spPr>
      </p:pic>
      <p:pic>
        <p:nvPicPr>
          <p:cNvPr id="21" name="Picture 20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B6F9A957-E81C-8AFD-4295-8A7212F52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78" y="793595"/>
            <a:ext cx="5270809" cy="52708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9B289E0-2336-86AE-919A-6CB6AEE75DA8}"/>
              </a:ext>
            </a:extLst>
          </p:cNvPr>
          <p:cNvSpPr/>
          <p:nvPr/>
        </p:nvSpPr>
        <p:spPr>
          <a:xfrm>
            <a:off x="2159792" y="4425624"/>
            <a:ext cx="509697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Reduction of System </a:t>
            </a:r>
          </a:p>
          <a:p>
            <a:pPr algn="ctr"/>
            <a:r>
              <a:rPr lang="en-US" sz="3200" b="1" dirty="0">
                <a:ln w="22225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Development Manhour</a:t>
            </a:r>
          </a:p>
        </p:txBody>
      </p:sp>
    </p:spTree>
    <p:extLst>
      <p:ext uri="{BB962C8B-B14F-4D97-AF65-F5344CB8AC3E}">
        <p14:creationId xmlns:p14="http://schemas.microsoft.com/office/powerpoint/2010/main" val="235171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847CF-259C-6454-9991-FF814DEE53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2</a:t>
            </a:fld>
            <a:endParaRPr kumimoji="1" lang="en-US" altLang="ja-JP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44A63A-76D8-D867-6452-B08423AC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INTRODUCTION</a:t>
            </a:r>
            <a:endParaRPr lang="en-PH" dirty="0"/>
          </a:p>
        </p:txBody>
      </p:sp>
      <p:sp>
        <p:nvSpPr>
          <p:cNvPr id="5" name="Rounded Rectangle 42">
            <a:extLst>
              <a:ext uri="{FF2B5EF4-FFF2-40B4-BE49-F238E27FC236}">
                <a16:creationId xmlns:a16="http://schemas.microsoft.com/office/drawing/2014/main" id="{0D5107A1-E2ED-03AB-2889-7DA8DDE2CA12}"/>
              </a:ext>
            </a:extLst>
          </p:cNvPr>
          <p:cNvSpPr/>
          <p:nvPr/>
        </p:nvSpPr>
        <p:spPr>
          <a:xfrm>
            <a:off x="230899" y="903509"/>
            <a:ext cx="3760611" cy="50485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CIRCLE MEMBERS</a:t>
            </a:r>
            <a:endParaRPr lang="en-PH" sz="3200" b="1" dirty="0"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FEC47-4DE7-825C-79AE-7BCE86668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83" y="1616549"/>
            <a:ext cx="1026119" cy="973944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65F991-F5C9-F1C2-7865-2B4BD058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22" y="2986237"/>
            <a:ext cx="1060903" cy="973944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0CB10-CE61-18E4-FAFF-983D3116D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610" y="4440991"/>
            <a:ext cx="1060903" cy="965249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FD66B1-4BB5-14A6-8110-5AAF64128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356" y="1616548"/>
            <a:ext cx="1034816" cy="973944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3C940E-B8AC-59CF-9284-21C03784B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87" y="4408186"/>
            <a:ext cx="1043511" cy="973944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0009D5-EEE6-178F-2CA5-43C524CD6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0806" y="2986237"/>
            <a:ext cx="1043511" cy="973944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2BC4C6-195C-4C6B-37E0-50540EBFFA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0242" y="4440991"/>
            <a:ext cx="1043511" cy="973944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44B833-8057-1C24-FE3B-9D1C258FD6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1545" y="2981403"/>
            <a:ext cx="1052208" cy="973944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6909B6-952C-B005-6E56-6134A00001B1}"/>
              </a:ext>
            </a:extLst>
          </p:cNvPr>
          <p:cNvSpPr txBox="1"/>
          <p:nvPr/>
        </p:nvSpPr>
        <p:spPr>
          <a:xfrm>
            <a:off x="883502" y="2609662"/>
            <a:ext cx="12473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900" b="1" dirty="0"/>
              <a:t>Monique </a:t>
            </a:r>
            <a:r>
              <a:rPr lang="en-PH" sz="900" b="1" dirty="0" err="1"/>
              <a:t>san</a:t>
            </a:r>
            <a:endParaRPr lang="en-PH" sz="800" b="1" dirty="0"/>
          </a:p>
          <a:p>
            <a:pPr algn="ctr"/>
            <a:r>
              <a:rPr lang="en-PH" sz="800" dirty="0"/>
              <a:t>Secretary</a:t>
            </a:r>
            <a:endParaRPr lang="en-PH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10E07-22AD-58A1-0ECC-518EC3215EF5}"/>
              </a:ext>
            </a:extLst>
          </p:cNvPr>
          <p:cNvSpPr txBox="1"/>
          <p:nvPr/>
        </p:nvSpPr>
        <p:spPr>
          <a:xfrm>
            <a:off x="259401" y="3981085"/>
            <a:ext cx="12473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900" b="1" dirty="0" err="1"/>
              <a:t>Eubs</a:t>
            </a:r>
            <a:r>
              <a:rPr lang="en-PH" sz="900" b="1" dirty="0"/>
              <a:t> </a:t>
            </a:r>
            <a:r>
              <a:rPr lang="en-PH" sz="900" b="1" dirty="0" err="1"/>
              <a:t>san</a:t>
            </a:r>
            <a:endParaRPr lang="en-PH" sz="800" b="1" dirty="0"/>
          </a:p>
          <a:p>
            <a:pPr algn="ctr"/>
            <a:r>
              <a:rPr lang="en-PH" sz="800" dirty="0"/>
              <a:t> Circle Member </a:t>
            </a:r>
            <a:endParaRPr lang="en-PH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2BD9B3-BC68-211B-5944-09B89EB89B70}"/>
              </a:ext>
            </a:extLst>
          </p:cNvPr>
          <p:cNvSpPr txBox="1"/>
          <p:nvPr/>
        </p:nvSpPr>
        <p:spPr>
          <a:xfrm>
            <a:off x="1707944" y="3958762"/>
            <a:ext cx="12473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900" b="1" dirty="0"/>
              <a:t>Era </a:t>
            </a:r>
            <a:r>
              <a:rPr lang="en-PH" sz="900" b="1" dirty="0" err="1"/>
              <a:t>san</a:t>
            </a:r>
            <a:endParaRPr lang="en-PH" sz="800" b="1" dirty="0"/>
          </a:p>
          <a:p>
            <a:pPr algn="ctr"/>
            <a:r>
              <a:rPr lang="en-PH" sz="800" dirty="0"/>
              <a:t> Circle Member </a:t>
            </a:r>
            <a:endParaRPr lang="en-PH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158172-1D73-7F55-3893-8BFD90C77629}"/>
              </a:ext>
            </a:extLst>
          </p:cNvPr>
          <p:cNvSpPr txBox="1"/>
          <p:nvPr/>
        </p:nvSpPr>
        <p:spPr>
          <a:xfrm>
            <a:off x="259400" y="5448046"/>
            <a:ext cx="12473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900" b="1" dirty="0" err="1"/>
              <a:t>Arvs</a:t>
            </a:r>
            <a:r>
              <a:rPr lang="en-PH" sz="900" b="1" dirty="0"/>
              <a:t> </a:t>
            </a:r>
            <a:r>
              <a:rPr lang="en-PH" sz="900" b="1" dirty="0" err="1"/>
              <a:t>san</a:t>
            </a:r>
            <a:endParaRPr lang="en-PH" sz="800" b="1" dirty="0"/>
          </a:p>
          <a:p>
            <a:pPr algn="ctr"/>
            <a:r>
              <a:rPr lang="en-PH" sz="800" dirty="0"/>
              <a:t> Circle Member </a:t>
            </a:r>
            <a:endParaRPr lang="en-PH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66FCB-7794-7629-DB6F-74AE6F8EA62E}"/>
              </a:ext>
            </a:extLst>
          </p:cNvPr>
          <p:cNvSpPr txBox="1"/>
          <p:nvPr/>
        </p:nvSpPr>
        <p:spPr>
          <a:xfrm>
            <a:off x="1599523" y="5448045"/>
            <a:ext cx="12473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900" b="1" dirty="0"/>
              <a:t>Arjay </a:t>
            </a:r>
            <a:r>
              <a:rPr lang="en-PH" sz="900" b="1" dirty="0" err="1"/>
              <a:t>san</a:t>
            </a:r>
            <a:endParaRPr lang="en-PH" sz="800" b="1" dirty="0"/>
          </a:p>
          <a:p>
            <a:pPr algn="ctr"/>
            <a:r>
              <a:rPr lang="en-PH" sz="800" dirty="0"/>
              <a:t> Circle Member </a:t>
            </a:r>
            <a:endParaRPr lang="en-PH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C247AC-41C7-4ACC-17F6-6EA145DF05FE}"/>
              </a:ext>
            </a:extLst>
          </p:cNvPr>
          <p:cNvSpPr txBox="1"/>
          <p:nvPr/>
        </p:nvSpPr>
        <p:spPr>
          <a:xfrm>
            <a:off x="2977752" y="5448045"/>
            <a:ext cx="12473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900" b="1" dirty="0" err="1"/>
              <a:t>Eron</a:t>
            </a:r>
            <a:r>
              <a:rPr lang="en-PH" sz="900" b="1" dirty="0"/>
              <a:t> </a:t>
            </a:r>
            <a:r>
              <a:rPr lang="en-PH" sz="900" b="1" dirty="0" err="1"/>
              <a:t>san</a:t>
            </a:r>
            <a:endParaRPr lang="en-PH" sz="800" b="1" dirty="0"/>
          </a:p>
          <a:p>
            <a:pPr algn="ctr"/>
            <a:r>
              <a:rPr lang="en-PH" sz="800" dirty="0"/>
              <a:t> Circle Member </a:t>
            </a:r>
            <a:endParaRPr lang="en-PH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06BD5C-4E3C-C301-7905-5DE9748EC05D}"/>
              </a:ext>
            </a:extLst>
          </p:cNvPr>
          <p:cNvSpPr txBox="1"/>
          <p:nvPr/>
        </p:nvSpPr>
        <p:spPr>
          <a:xfrm>
            <a:off x="2078254" y="2608976"/>
            <a:ext cx="154939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900" b="1" dirty="0" err="1"/>
              <a:t>Lemmy</a:t>
            </a:r>
            <a:r>
              <a:rPr lang="en-PH" sz="900" b="1" dirty="0"/>
              <a:t> </a:t>
            </a:r>
            <a:r>
              <a:rPr lang="en-PH" sz="900" b="1" dirty="0" err="1"/>
              <a:t>san</a:t>
            </a:r>
            <a:endParaRPr lang="en-PH" sz="800" b="1" dirty="0"/>
          </a:p>
          <a:p>
            <a:pPr algn="ctr"/>
            <a:r>
              <a:rPr lang="en-PH" sz="800" dirty="0"/>
              <a:t>Expectant Trainer</a:t>
            </a:r>
            <a:endParaRPr lang="en-PH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86C75-F546-E809-A32F-832D2BFCC9D7}"/>
              </a:ext>
            </a:extLst>
          </p:cNvPr>
          <p:cNvSpPr txBox="1"/>
          <p:nvPr/>
        </p:nvSpPr>
        <p:spPr>
          <a:xfrm>
            <a:off x="2977752" y="3979268"/>
            <a:ext cx="12473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900" b="1" dirty="0"/>
              <a:t>JM </a:t>
            </a:r>
            <a:r>
              <a:rPr lang="en-PH" sz="900" b="1" dirty="0" err="1"/>
              <a:t>san</a:t>
            </a:r>
            <a:endParaRPr lang="en-PH" sz="800" b="1" dirty="0"/>
          </a:p>
          <a:p>
            <a:pPr algn="ctr"/>
            <a:r>
              <a:rPr lang="en-PH" sz="800" dirty="0"/>
              <a:t> Team Leader</a:t>
            </a:r>
            <a:endParaRPr lang="en-PH" sz="9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6F718D8-D716-9694-639B-F90CA2C5E6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7696" y="5227569"/>
            <a:ext cx="780318" cy="43957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0EE5A4D-0F21-42AB-C571-240241984D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8721" y="5186450"/>
            <a:ext cx="780318" cy="439579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95BB4C9-8B28-0F59-B31C-EF903F3BA681}"/>
              </a:ext>
            </a:extLst>
          </p:cNvPr>
          <p:cNvSpPr/>
          <p:nvPr/>
        </p:nvSpPr>
        <p:spPr>
          <a:xfrm>
            <a:off x="329006" y="5867904"/>
            <a:ext cx="4013371" cy="6813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latin typeface="Meiryo" panose="020B0604030504040204" pitchFamily="34" charset="-128"/>
                <a:ea typeface="Meiryo" panose="020B0604030504040204" pitchFamily="34" charset="-128"/>
              </a:rPr>
              <a:t>Bro Devs PH Group Composition:</a:t>
            </a:r>
          </a:p>
          <a:p>
            <a:pPr algn="ctr"/>
            <a:r>
              <a:rPr lang="en-PH" sz="1400" dirty="0">
                <a:latin typeface="Meiryo" panose="020B0604030504040204" pitchFamily="34" charset="-128"/>
                <a:ea typeface="Meiryo" panose="020B0604030504040204" pitchFamily="34" charset="-128"/>
              </a:rPr>
              <a:t>1-Leader, 1- Expectant Trainer and 4 members</a:t>
            </a:r>
          </a:p>
        </p:txBody>
      </p:sp>
    </p:spTree>
    <p:extLst>
      <p:ext uri="{BB962C8B-B14F-4D97-AF65-F5344CB8AC3E}">
        <p14:creationId xmlns:p14="http://schemas.microsoft.com/office/powerpoint/2010/main" val="243194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4ABECD-43A9-9E35-3894-3DA2EB06AB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3</a:t>
            </a:fld>
            <a:endParaRPr kumimoji="1" lang="en-US" altLang="ja-JP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49F816-CFE7-2351-3E62-A59FEC57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TEAM SKILLS </a:t>
            </a:r>
            <a:r>
              <a:rPr lang="en-US" sz="2000" dirty="0">
                <a:solidFill>
                  <a:srgbClr val="FFFF00"/>
                </a:solidFill>
              </a:rPr>
              <a:t>(Before the Activity)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1034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02AF00-1B4D-39DE-95D3-CA1A80E55D5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26C20-5C04-CF40-A70F-A363C81F03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4</a:t>
            </a:fld>
            <a:endParaRPr kumimoji="1" lang="en-US" altLang="ja-JP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319D36-7FB5-72AA-8A68-8C89AE1F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2000" dirty="0"/>
              <a:t>Theme Selection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2536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75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brotherカラー">
      <a:dk1>
        <a:srgbClr val="000000"/>
      </a:dk1>
      <a:lt1>
        <a:srgbClr val="FFFFFF"/>
      </a:lt1>
      <a:dk2>
        <a:srgbClr val="0D2EA0"/>
      </a:dk2>
      <a:lt2>
        <a:srgbClr val="071956"/>
      </a:lt2>
      <a:accent1>
        <a:srgbClr val="008BD5"/>
      </a:accent1>
      <a:accent2>
        <a:srgbClr val="54C2F0"/>
      </a:accent2>
      <a:accent3>
        <a:srgbClr val="EF8200"/>
      </a:accent3>
      <a:accent4>
        <a:srgbClr val="009844"/>
      </a:accent4>
      <a:accent5>
        <a:srgbClr val="DB6AA3"/>
      </a:accent5>
      <a:accent6>
        <a:srgbClr val="00ACA8"/>
      </a:accent6>
      <a:hlink>
        <a:srgbClr val="4C6C9C"/>
      </a:hlink>
      <a:folHlink>
        <a:srgbClr val="9DB1CF"/>
      </a:folHlink>
    </a:clrScheme>
    <a:fontScheme name="ユーザー定義 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D82A615D4358A4E9DB1490C054EE37B" ma:contentTypeVersion="3" ma:contentTypeDescription="新しいドキュメントを作成します。" ma:contentTypeScope="" ma:versionID="9df9dffc663c9c774353156bd0b6b89f">
  <xsd:schema xmlns:xsd="http://www.w3.org/2001/XMLSchema" xmlns:xs="http://www.w3.org/2001/XMLSchema" xmlns:p="http://schemas.microsoft.com/office/2006/metadata/properties" xmlns:ns2="57902434-9299-4861-a77a-9700cc578bc2" targetNamespace="http://schemas.microsoft.com/office/2006/metadata/properties" ma:root="true" ma:fieldsID="03de3b3142832e58520d095e02ad63af" ns2:_="">
    <xsd:import namespace="57902434-9299-4861-a77a-9700cc578bc2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902434-9299-4861-a77a-9700cc578b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F855E2-B95A-47E4-AB3F-B26ECAC8C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902434-9299-4861-a77a-9700cc578b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8FC3E2-45C7-4325-897D-2EF20913B41A}">
  <ds:schemaRefs>
    <ds:schemaRef ds:uri="http://purl.org/dc/terms/"/>
    <ds:schemaRef ds:uri="http://schemas.openxmlformats.org/package/2006/metadata/core-properties"/>
    <ds:schemaRef ds:uri="57902434-9299-4861-a77a-9700cc578bc2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9C210EE-DF32-4525-BD9D-30A05B1DBA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1066</TotalTime>
  <Words>73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Meiryo</vt:lpstr>
      <vt:lpstr>Meiryo UI</vt:lpstr>
      <vt:lpstr>Arial</vt:lpstr>
      <vt:lpstr>Arial Unicode MS</vt:lpstr>
      <vt:lpstr>Berlin Sans FB Demi</vt:lpstr>
      <vt:lpstr>Calibri</vt:lpstr>
      <vt:lpstr>Office テーマ</vt:lpstr>
      <vt:lpstr>PowerPoint Presentation</vt:lpstr>
      <vt:lpstr>CIRCLE INTRODUCTION</vt:lpstr>
      <vt:lpstr>TEAM SKILLS (Before the Activity)</vt:lpstr>
      <vt:lpstr>Theme Selection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Yamada, Yuko</dc:creator>
  <cp:lastModifiedBy>Macaraig, John Michael (BIPH-BPS)</cp:lastModifiedBy>
  <cp:revision>112</cp:revision>
  <dcterms:created xsi:type="dcterms:W3CDTF">2018-10-31T07:24:06Z</dcterms:created>
  <dcterms:modified xsi:type="dcterms:W3CDTF">2024-03-08T06:32:37Z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0x010100CD82A615D4358A4E9DB1490C054EE37B</vt:lpwstr>
  </property>
</Properties>
</file>