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C75E"/>
    <a:srgbClr val="1997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103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0F4FCD4-ED84-413F-A57A-34E36A27052F}" type="datetimeFigureOut">
              <a:rPr lang="en-IN" smtClean="0"/>
              <a:t>17-09-2021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E87D62C-3B6F-4EED-846C-CBD9F75B58B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7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4FCD4-ED84-413F-A57A-34E36A27052F}"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69828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4FCD4-ED84-413F-A57A-34E36A27052F}"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287467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4FCD4-ED84-413F-A57A-34E36A27052F}"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421725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4FCD4-ED84-413F-A57A-34E36A27052F}" type="datetimeFigureOut">
              <a:rPr lang="en-IN" smtClean="0"/>
              <a:t>17-09-2021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87D62C-3B6F-4EED-846C-CBD9F75B58B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01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4FCD4-ED84-413F-A57A-34E36A27052F}"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80089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4FCD4-ED84-413F-A57A-34E36A27052F}" type="datetimeFigureOut">
              <a:rPr lang="en-IN" smtClean="0"/>
              <a:t>17-09-2021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24765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4FCD4-ED84-413F-A57A-34E36A27052F}" type="datetimeFigureOut">
              <a:rPr lang="en-IN" smtClean="0"/>
              <a:t>17-09-2021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97271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4FCD4-ED84-413F-A57A-34E36A27052F}" type="datetimeFigureOut">
              <a:rPr lang="en-IN" smtClean="0"/>
              <a:t>17-09-2021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406159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4FCD4-ED84-413F-A57A-34E36A27052F}"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1578379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F4FCD4-ED84-413F-A57A-34E36A27052F}" type="datetimeFigureOut">
              <a:rPr lang="en-IN" smtClean="0"/>
              <a:t>17-09-2021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87D62C-3B6F-4EED-846C-CBD9F75B58BD}" type="slidenum">
              <a:rPr lang="en-IN" smtClean="0"/>
              <a:t>‹#›</a:t>
            </a:fld>
            <a:endParaRPr lang="en-IN"/>
          </a:p>
        </p:txBody>
      </p:sp>
    </p:spTree>
    <p:extLst>
      <p:ext uri="{BB962C8B-B14F-4D97-AF65-F5344CB8AC3E}">
        <p14:creationId xmlns:p14="http://schemas.microsoft.com/office/powerpoint/2010/main" val="285616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0F4FCD4-ED84-413F-A57A-34E36A27052F}" type="datetimeFigureOut">
              <a:rPr lang="en-IN" smtClean="0"/>
              <a:t>17-09-2021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E87D62C-3B6F-4EED-846C-CBD9F75B58BD}" type="slidenum">
              <a:rPr lang="en-IN" smtClean="0"/>
              <a:t>‹#›</a:t>
            </a:fld>
            <a:endParaRPr lang="en-IN"/>
          </a:p>
        </p:txBody>
      </p:sp>
    </p:spTree>
    <p:extLst>
      <p:ext uri="{BB962C8B-B14F-4D97-AF65-F5344CB8AC3E}">
        <p14:creationId xmlns:p14="http://schemas.microsoft.com/office/powerpoint/2010/main" val="101664203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532F3D-BDFF-4AF7-BEF8-6084DFB01255}"/>
              </a:ext>
            </a:extLst>
          </p:cNvPr>
          <p:cNvPicPr>
            <a:picLocks noChangeAspect="1"/>
          </p:cNvPicPr>
          <p:nvPr/>
        </p:nvPicPr>
        <p:blipFill>
          <a:blip r:embed="rId2">
            <a:clrChange>
              <a:clrFrom>
                <a:srgbClr val="700168"/>
              </a:clrFrom>
              <a:clrTo>
                <a:srgbClr val="700168">
                  <a:alpha val="0"/>
                </a:srgbClr>
              </a:clrTo>
            </a:clrChang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3CE5B23-8179-4B5F-980B-2F4B6138F8A8}"/>
              </a:ext>
            </a:extLst>
          </p:cNvPr>
          <p:cNvSpPr>
            <a:spLocks noGrp="1"/>
          </p:cNvSpPr>
          <p:nvPr>
            <p:ph type="ctrTitle"/>
          </p:nvPr>
        </p:nvSpPr>
        <p:spPr>
          <a:xfrm>
            <a:off x="3868614" y="2180492"/>
            <a:ext cx="4614203" cy="1421546"/>
          </a:xfrm>
          <a:solidFill>
            <a:srgbClr val="92D050"/>
          </a:solidFill>
          <a:ln>
            <a:solidFill>
              <a:schemeClr val="accent6">
                <a:lumMod val="60000"/>
                <a:lumOff val="40000"/>
              </a:schemeClr>
            </a:solidFill>
          </a:ln>
        </p:spPr>
        <p:txBody>
          <a:bodyPr>
            <a:normAutofit/>
          </a:bodyPr>
          <a:lstStyle/>
          <a:p>
            <a:r>
              <a:rPr lang="en-GB" sz="4800" dirty="0">
                <a:latin typeface="Algerian" panose="04020705040A02060702" pitchFamily="82" charset="0"/>
              </a:rPr>
              <a:t>HEALTHY BODY HEALTHY MIND</a:t>
            </a:r>
            <a:endParaRPr lang="en-IN" sz="4800" dirty="0">
              <a:latin typeface="Algerian" panose="04020705040A02060702" pitchFamily="82" charset="0"/>
            </a:endParaRPr>
          </a:p>
        </p:txBody>
      </p:sp>
      <p:sp>
        <p:nvSpPr>
          <p:cNvPr id="3" name="Subtitle 2">
            <a:extLst>
              <a:ext uri="{FF2B5EF4-FFF2-40B4-BE49-F238E27FC236}">
                <a16:creationId xmlns:a16="http://schemas.microsoft.com/office/drawing/2014/main" id="{82A72F2C-211E-42B3-B540-B3B3A9E7E7CC}"/>
              </a:ext>
            </a:extLst>
          </p:cNvPr>
          <p:cNvSpPr>
            <a:spLocks noGrp="1"/>
          </p:cNvSpPr>
          <p:nvPr>
            <p:ph type="subTitle" idx="1"/>
          </p:nvPr>
        </p:nvSpPr>
        <p:spPr>
          <a:xfrm>
            <a:off x="4506351" y="3602038"/>
            <a:ext cx="3179298" cy="421322"/>
          </a:xfrm>
          <a:solidFill>
            <a:srgbClr val="92D050"/>
          </a:solidFill>
        </p:spPr>
        <p:txBody>
          <a:bodyPr>
            <a:normAutofit/>
          </a:bodyPr>
          <a:lstStyle/>
          <a:p>
            <a:r>
              <a:rPr lang="en-GB" dirty="0">
                <a:solidFill>
                  <a:srgbClr val="C00000"/>
                </a:solidFill>
                <a:latin typeface="Bodoni MT" panose="02070603080606020203" pitchFamily="18" charset="0"/>
              </a:rPr>
              <a:t>BY ROLL NO. 41 TO 44</a:t>
            </a:r>
            <a:endParaRPr lang="en-IN" dirty="0">
              <a:solidFill>
                <a:srgbClr val="C00000"/>
              </a:solidFill>
              <a:latin typeface="Bodoni MT" panose="02070603080606020203" pitchFamily="18" charset="0"/>
            </a:endParaRPr>
          </a:p>
        </p:txBody>
      </p:sp>
    </p:spTree>
    <p:extLst>
      <p:ext uri="{BB962C8B-B14F-4D97-AF65-F5344CB8AC3E}">
        <p14:creationId xmlns:p14="http://schemas.microsoft.com/office/powerpoint/2010/main" val="46002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9C75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E33897-73FB-4CD7-A288-8287BD1F8911}"/>
              </a:ext>
            </a:extLst>
          </p:cNvPr>
          <p:cNvSpPr>
            <a:spLocks noGrp="1"/>
          </p:cNvSpPr>
          <p:nvPr>
            <p:ph type="title"/>
          </p:nvPr>
        </p:nvSpPr>
        <p:spPr>
          <a:xfrm>
            <a:off x="4206240" y="491734"/>
            <a:ext cx="3589407" cy="569741"/>
          </a:xfrm>
        </p:spPr>
        <p:txBody>
          <a:bodyPr>
            <a:normAutofit fontScale="90000"/>
          </a:bodyPr>
          <a:lstStyle/>
          <a:p>
            <a:pPr algn="ctr"/>
            <a:r>
              <a:rPr lang="en-GB" b="1" dirty="0">
                <a:solidFill>
                  <a:schemeClr val="accent3"/>
                </a:solidFill>
              </a:rPr>
              <a:t>HEALTHY DIET</a:t>
            </a:r>
            <a:endParaRPr lang="en-IN" b="1" dirty="0">
              <a:solidFill>
                <a:schemeClr val="accent3"/>
              </a:solidFill>
            </a:endParaRPr>
          </a:p>
        </p:txBody>
      </p:sp>
      <p:sp>
        <p:nvSpPr>
          <p:cNvPr id="5" name="Content Placeholder 4">
            <a:extLst>
              <a:ext uri="{FF2B5EF4-FFF2-40B4-BE49-F238E27FC236}">
                <a16:creationId xmlns:a16="http://schemas.microsoft.com/office/drawing/2014/main" id="{3EE7071F-904F-4D66-8C6C-41ECBCB430B9}"/>
              </a:ext>
            </a:extLst>
          </p:cNvPr>
          <p:cNvSpPr>
            <a:spLocks noGrp="1"/>
          </p:cNvSpPr>
          <p:nvPr>
            <p:ph idx="1"/>
          </p:nvPr>
        </p:nvSpPr>
        <p:spPr>
          <a:xfrm>
            <a:off x="838200" y="1237958"/>
            <a:ext cx="10515600" cy="1097279"/>
          </a:xfrm>
        </p:spPr>
        <p:txBody>
          <a:bodyPr/>
          <a:lstStyle/>
          <a:p>
            <a:pPr marL="0" indent="0" algn="just">
              <a:buNone/>
            </a:pPr>
            <a:r>
              <a:rPr lang="en-GB" dirty="0">
                <a:solidFill>
                  <a:srgbClr val="00B050"/>
                </a:solidFill>
                <a:latin typeface="Book Antiqua" panose="02040602050305030304" pitchFamily="18" charset="0"/>
              </a:rPr>
              <a:t>We should improve our diet. Try to eat more real and homemade food. Take less Sugar, Salt and outside foods. Eat more fruits and vegetables. Control oily foods. Drink more water. </a:t>
            </a:r>
            <a:endParaRPr lang="en-GB" dirty="0">
              <a:solidFill>
                <a:srgbClr val="00B050"/>
              </a:solidFill>
            </a:endParaRPr>
          </a:p>
        </p:txBody>
      </p:sp>
      <p:pic>
        <p:nvPicPr>
          <p:cNvPr id="7" name="Picture 6">
            <a:extLst>
              <a:ext uri="{FF2B5EF4-FFF2-40B4-BE49-F238E27FC236}">
                <a16:creationId xmlns:a16="http://schemas.microsoft.com/office/drawing/2014/main" id="{144C213E-9529-41DC-84E3-0EB61A18C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35237"/>
            <a:ext cx="4983351" cy="4031029"/>
          </a:xfrm>
          <a:prstGeom prst="rect">
            <a:avLst/>
          </a:prstGeom>
        </p:spPr>
      </p:pic>
      <p:pic>
        <p:nvPicPr>
          <p:cNvPr id="9" name="Picture 8">
            <a:extLst>
              <a:ext uri="{FF2B5EF4-FFF2-40B4-BE49-F238E27FC236}">
                <a16:creationId xmlns:a16="http://schemas.microsoft.com/office/drawing/2014/main" id="{0B33F4E1-7A81-4238-9B71-2F81116C6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75395"/>
            <a:ext cx="5496732" cy="4122549"/>
          </a:xfrm>
          <a:prstGeom prst="rect">
            <a:avLst/>
          </a:prstGeom>
        </p:spPr>
      </p:pic>
    </p:spTree>
    <p:extLst>
      <p:ext uri="{BB962C8B-B14F-4D97-AF65-F5344CB8AC3E}">
        <p14:creationId xmlns:p14="http://schemas.microsoft.com/office/powerpoint/2010/main" val="1085053670"/>
      </p:ext>
    </p:extLst>
  </p:cSld>
  <p:clrMapOvr>
    <a:masterClrMapping/>
  </p:clrMapOvr>
  <mc:AlternateContent xmlns:mc="http://schemas.openxmlformats.org/markup-compatibility/2006">
    <mc:Choice xmlns:p14="http://schemas.microsoft.com/office/powerpoint/2010/main" Requires="p14">
      <p:transition spd="slow" p14:dur="2000" advTm="30498"/>
    </mc:Choice>
    <mc:Fallback>
      <p:transition spd="slow" advTm="304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972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D0A4-5434-4112-8359-B812EF446519}"/>
              </a:ext>
            </a:extLst>
          </p:cNvPr>
          <p:cNvSpPr>
            <a:spLocks noGrp="1"/>
          </p:cNvSpPr>
          <p:nvPr>
            <p:ph type="title"/>
          </p:nvPr>
        </p:nvSpPr>
        <p:spPr>
          <a:xfrm>
            <a:off x="1143000" y="609600"/>
            <a:ext cx="9875520" cy="692258"/>
          </a:xfrm>
        </p:spPr>
        <p:txBody>
          <a:bodyPr>
            <a:normAutofit fontScale="90000"/>
          </a:bodyPr>
          <a:lstStyle/>
          <a:p>
            <a:pPr algn="ctr"/>
            <a:r>
              <a:rPr lang="en-GB" dirty="0">
                <a:solidFill>
                  <a:schemeClr val="accent2"/>
                </a:solidFill>
                <a:latin typeface="Arial Rounded MT Bold" panose="020F0704030504030204" pitchFamily="34" charset="0"/>
              </a:rPr>
              <a:t>EXERCISE</a:t>
            </a:r>
            <a:endParaRPr lang="en-IN" dirty="0">
              <a:solidFill>
                <a:schemeClr val="accent2"/>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DFA12A8-7C47-4F7B-88BB-D3577B463A39}"/>
              </a:ext>
            </a:extLst>
          </p:cNvPr>
          <p:cNvSpPr>
            <a:spLocks noGrp="1"/>
          </p:cNvSpPr>
          <p:nvPr>
            <p:ph idx="1"/>
          </p:nvPr>
        </p:nvSpPr>
        <p:spPr>
          <a:xfrm>
            <a:off x="1143000" y="1301859"/>
            <a:ext cx="9872871" cy="1348351"/>
          </a:xfrm>
        </p:spPr>
        <p:txBody>
          <a:bodyPr>
            <a:normAutofit fontScale="92500"/>
          </a:bodyPr>
          <a:lstStyle/>
          <a:p>
            <a:pPr marL="45720" indent="0" algn="just">
              <a:buNone/>
            </a:pPr>
            <a:r>
              <a:rPr lang="en-GB" sz="2400" dirty="0">
                <a:solidFill>
                  <a:srgbClr val="002060"/>
                </a:solidFill>
                <a:latin typeface="Cambria Math" panose="02040503050406030204" pitchFamily="18" charset="0"/>
                <a:ea typeface="Cambria Math" panose="02040503050406030204" pitchFamily="18" charset="0"/>
              </a:rPr>
              <a:t>Exercise is essential for healthy body. We need to do exercise at least 30 minutes a day. Walking, Swimming, Cycling and Laughing is the best exercise. Exercise can improve your health and reduce the risk of developing several diseases. It helps to reduce cholesterol level and weight. It helps to reduce the risk of Heart Attack.</a:t>
            </a:r>
            <a:endParaRPr lang="en-IN" sz="2400" dirty="0">
              <a:solidFill>
                <a:srgbClr val="002060"/>
              </a:solidFill>
              <a:latin typeface="Cambria Math" panose="02040503050406030204" pitchFamily="18" charset="0"/>
              <a:ea typeface="Cambria Math" panose="02040503050406030204" pitchFamily="18" charset="0"/>
            </a:endParaRPr>
          </a:p>
        </p:txBody>
      </p:sp>
      <p:pic>
        <p:nvPicPr>
          <p:cNvPr id="5" name="Picture 4">
            <a:extLst>
              <a:ext uri="{FF2B5EF4-FFF2-40B4-BE49-F238E27FC236}">
                <a16:creationId xmlns:a16="http://schemas.microsoft.com/office/drawing/2014/main" id="{D8053ADA-D5E5-49FA-AB30-9D8962CBC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25" y="2650209"/>
            <a:ext cx="8667750" cy="3983065"/>
          </a:xfrm>
          <a:prstGeom prst="rect">
            <a:avLst/>
          </a:prstGeom>
        </p:spPr>
      </p:pic>
      <p:pic>
        <p:nvPicPr>
          <p:cNvPr id="7" name="Picture 6">
            <a:extLst>
              <a:ext uri="{FF2B5EF4-FFF2-40B4-BE49-F238E27FC236}">
                <a16:creationId xmlns:a16="http://schemas.microsoft.com/office/drawing/2014/main" id="{C72E54FF-B37C-4AB2-B285-06BB95BF3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2031" y="2650208"/>
            <a:ext cx="3639115" cy="1991533"/>
          </a:xfrm>
          <a:prstGeom prst="rect">
            <a:avLst/>
          </a:prstGeom>
        </p:spPr>
      </p:pic>
    </p:spTree>
    <p:extLst>
      <p:ext uri="{BB962C8B-B14F-4D97-AF65-F5344CB8AC3E}">
        <p14:creationId xmlns:p14="http://schemas.microsoft.com/office/powerpoint/2010/main" val="3223989502"/>
      </p:ext>
    </p:extLst>
  </p:cSld>
  <p:clrMapOvr>
    <a:masterClrMapping/>
  </p:clrMapOvr>
  <mc:AlternateContent xmlns:mc="http://schemas.openxmlformats.org/markup-compatibility/2006">
    <mc:Choice xmlns:p14="http://schemas.microsoft.com/office/powerpoint/2010/main" Requires="p14">
      <p:transition spd="slow" p14:dur="2000" advTm="41157"/>
    </mc:Choice>
    <mc:Fallback>
      <p:transition spd="slow" advTm="41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126</TotalTime>
  <Words>116</Words>
  <Application>Microsoft Office PowerPoint</Application>
  <PresentationFormat>Widescreen</PresentationFormat>
  <Paragraphs>6</Paragraphs>
  <Slides>3</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Algerian</vt:lpstr>
      <vt:lpstr>Arial Rounded MT Bold</vt:lpstr>
      <vt:lpstr>Bodoni MT</vt:lpstr>
      <vt:lpstr>Book Antiqua</vt:lpstr>
      <vt:lpstr>Cambria Math</vt:lpstr>
      <vt:lpstr>Corbel</vt:lpstr>
      <vt:lpstr>Basis</vt:lpstr>
      <vt:lpstr>HEALTHY BODY HEALTHY MIND</vt:lpstr>
      <vt:lpstr>HEALTHY DIET</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BODY HEALTHY MIND</dc:title>
  <dc:creator>Shabd Sahu</dc:creator>
  <cp:lastModifiedBy>Shabd Sahu</cp:lastModifiedBy>
  <cp:revision>5</cp:revision>
  <dcterms:created xsi:type="dcterms:W3CDTF">2021-09-17T08:40:14Z</dcterms:created>
  <dcterms:modified xsi:type="dcterms:W3CDTF">2021-09-17T10:47:04Z</dcterms:modified>
</cp:coreProperties>
</file>