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58" r:id="rId12"/>
    <p:sldId id="266" r:id="rId13"/>
    <p:sldId id="267" r:id="rId14"/>
    <p:sldId id="268" r:id="rId15"/>
    <p:sldId id="272" r:id="rId16"/>
    <p:sldId id="270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09F91-BAE4-9C4E-A794-1F2E5EFBF3C7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4F71-B1D2-ED4E-A7FB-B9537C5C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001A-8909-4547-BB6B-819BDFD345D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pplicationskeleton/Skeleton.git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S. Katz</a:t>
            </a:r>
          </a:p>
          <a:p>
            <a:r>
              <a:rPr lang="en-US" dirty="0" smtClean="0"/>
              <a:t>Zhao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8788"/>
            <a:ext cx="1054665" cy="10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Workflow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7" y="513379"/>
            <a:ext cx="809689" cy="8096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64062" y="1600200"/>
            <a:ext cx="4122738" cy="4525963"/>
          </a:xfrm>
        </p:spPr>
        <p:txBody>
          <a:bodyPr>
            <a:normAutofit lnSpcReduction="10000"/>
          </a:bodyPr>
          <a:lstStyle/>
          <a:p>
            <a:r>
              <a:rPr lang="en-US" sz="1600" dirty="0" err="1"/>
              <a:t>Num_Stage</a:t>
            </a:r>
            <a:r>
              <a:rPr lang="en-US" sz="1600" dirty="0"/>
              <a:t> = </a:t>
            </a:r>
            <a:r>
              <a:rPr lang="en-US" sz="1600" dirty="0" smtClean="0"/>
              <a:t>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Stage_1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Write_Buffer</a:t>
            </a:r>
            <a:r>
              <a:rPr lang="en-US" sz="1600" dirty="0" smtClean="0"/>
              <a:t> = 65536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/>
              <a:t>Input_Files_Each_Task</a:t>
            </a:r>
            <a:r>
              <a:rPr lang="en-US" sz="1600" dirty="0"/>
              <a:t> = 2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Stage_1</a:t>
            </a:r>
            <a:r>
              <a:rPr lang="en-US" sz="1600" dirty="0"/>
              <a:t>.Output_1 </a:t>
            </a:r>
            <a:r>
              <a:rPr lang="en-US" sz="1600" dirty="0" smtClean="0"/>
              <a:t>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Input_Files_Each_Task</a:t>
            </a:r>
            <a:r>
              <a:rPr lang="en-US" sz="1600" dirty="0" smtClean="0"/>
              <a:t> </a:t>
            </a:r>
            <a:r>
              <a:rPr lang="en-US" sz="1600" dirty="0"/>
              <a:t>= 6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Stage_2</a:t>
            </a:r>
            <a:r>
              <a:rPr lang="en-US" sz="1600" dirty="0"/>
              <a:t>.Output_1 </a:t>
            </a:r>
            <a:r>
              <a:rPr lang="en-US" sz="1600" dirty="0" smtClean="0"/>
              <a:t>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  <a:endParaRPr lang="en-US" sz="1600" dirty="0"/>
          </a:p>
        </p:txBody>
      </p:sp>
      <p:pic>
        <p:nvPicPr>
          <p:cNvPr id="11" name="Content Placeholder 8" descr="s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" r="-3888"/>
          <a:stretch>
            <a:fillRect/>
          </a:stretch>
        </p:blipFill>
        <p:spPr>
          <a:xfrm>
            <a:off x="457200" y="1600200"/>
            <a:ext cx="4106862" cy="452596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57200" y="2715505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" y="4188092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185688"/>
            <a:ext cx="8341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</a:t>
            </a:r>
            <a:r>
              <a:rPr lang="en-US" sz="1600" dirty="0" smtClean="0"/>
              <a:t>/multi-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69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specify </a:t>
            </a:r>
            <a:r>
              <a:rPr lang="en-US" dirty="0" err="1" smtClean="0"/>
              <a:t>Input_Task_Mapping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Natural order</a:t>
            </a:r>
          </a:p>
          <a:p>
            <a:pPr lvl="1"/>
            <a:r>
              <a:rPr lang="en-US" dirty="0" smtClean="0"/>
              <a:t>8 files, 4 tasks =&gt;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0, f1 : t0</a:t>
            </a:r>
          </a:p>
          <a:p>
            <a:pPr lvl="2"/>
            <a:r>
              <a:rPr lang="en-US" dirty="0" smtClean="0"/>
              <a:t>f2, f3 : t1</a:t>
            </a:r>
          </a:p>
          <a:p>
            <a:pPr lvl="2"/>
            <a:r>
              <a:rPr lang="en-US" dirty="0" smtClean="0"/>
              <a:t>f4, f5 : t2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6, f7 : t3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9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combination Stage_1_output_1 2</a:t>
            </a:r>
          </a:p>
          <a:p>
            <a:pPr lvl="1"/>
            <a:r>
              <a:rPr lang="en-US" sz="2400" dirty="0"/>
              <a:t>4</a:t>
            </a:r>
            <a:r>
              <a:rPr lang="en-US" sz="2400" dirty="0" smtClean="0"/>
              <a:t> files, 6 tasks =&gt; 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0, f1 : t0</a:t>
            </a:r>
          </a:p>
          <a:p>
            <a:pPr lvl="2"/>
            <a:r>
              <a:rPr lang="en-US" sz="2000" dirty="0" smtClean="0"/>
              <a:t>f0, f2 : t1</a:t>
            </a:r>
          </a:p>
          <a:p>
            <a:pPr lvl="2"/>
            <a:r>
              <a:rPr lang="en-US" sz="2000" dirty="0" smtClean="0"/>
              <a:t>f0, f3 : t2</a:t>
            </a:r>
          </a:p>
          <a:p>
            <a:pPr lvl="2"/>
            <a:r>
              <a:rPr lang="en-US" sz="2000" dirty="0" smtClean="0"/>
              <a:t>f</a:t>
            </a:r>
            <a:r>
              <a:rPr lang="en-US" sz="2000" dirty="0"/>
              <a:t>1</a:t>
            </a:r>
            <a:r>
              <a:rPr lang="en-US" sz="2000" dirty="0" smtClean="0"/>
              <a:t>, f2 : t3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1, f3 : t4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2, f3 : t5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2677" y="6016411"/>
            <a:ext cx="8341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</a:t>
            </a:r>
            <a:r>
              <a:rPr lang="en-US" sz="1600" dirty="0" smtClean="0"/>
              <a:t>/multi-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354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external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at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Stage_1_Output_0_2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Stage_1_Output_0_4</a:t>
            </a:r>
            <a:endParaRPr lang="en-US" sz="2000" dirty="0"/>
          </a:p>
          <a:p>
            <a:pPr lvl="2"/>
            <a:r>
              <a:rPr lang="en-US" sz="2000" dirty="0"/>
              <a:t>echo Stage_1_Output_0_2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Stage_1_Output_0_2 Stage_1_Output_0_4</a:t>
            </a:r>
          </a:p>
          <a:p>
            <a:pPr lvl="2"/>
            <a:r>
              <a:rPr lang="en-US" sz="2000" dirty="0"/>
              <a:t>echo Stage_1_Output_0_3 Stage_1_Output_0_4</a:t>
            </a:r>
            <a:endParaRPr lang="en-US" sz="3200" dirty="0" smtClean="0"/>
          </a:p>
          <a:p>
            <a:pPr marL="857250" lvl="1" indent="-457200"/>
            <a:r>
              <a:rPr lang="en-US" sz="2400" dirty="0" smtClean="0"/>
              <a:t>The </a:t>
            </a:r>
            <a:r>
              <a:rPr lang="en-US" sz="2400" dirty="0" err="1"/>
              <a:t>i</a:t>
            </a:r>
            <a:r>
              <a:rPr lang="en-US" sz="2400" dirty="0" err="1" smtClean="0"/>
              <a:t>th</a:t>
            </a:r>
            <a:r>
              <a:rPr lang="en-US" sz="2400" dirty="0" smtClean="0"/>
              <a:t> line maps to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task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2677" y="6016411"/>
            <a:ext cx="8869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/sample-input/external-</a:t>
            </a:r>
            <a:r>
              <a:rPr lang="en-US" sz="1600" dirty="0" err="1"/>
              <a:t>mapper.input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579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5" name="Picture 4" descr="single-ite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1438"/>
            <a:ext cx="3122667" cy="3895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6235" y="1593268"/>
            <a:ext cx="528305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Num_Stage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Stage_Name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Stage_1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serial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Num_Tasks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4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Task_Length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uniform 10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Num_Processes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Read_Buffer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Write_Buffer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Input_Files_Each_Task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Input_1.Source =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filesystem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Output_Files_Each_Task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Output_1.Size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Interleave_Option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Iteration_Num</a:t>
            </a:r>
            <a:r>
              <a:rPr lang="en-US" sz="1600" b="1" dirty="0"/>
              <a:t> = 3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Iteration_Stages</a:t>
            </a:r>
            <a:r>
              <a:rPr lang="en-US" sz="1600" b="1" dirty="0"/>
              <a:t> = Stage_1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Iteration_Substitute</a:t>
            </a:r>
            <a:r>
              <a:rPr lang="en-US" sz="1600" b="1" dirty="0"/>
              <a:t> = Stage_1.Input_1, Stage_1.Output_1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52355" y="649343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/Skeleton/blob/master/</a:t>
            </a:r>
            <a:r>
              <a:rPr lang="en-US" sz="1400" dirty="0" err="1"/>
              <a:t>src</a:t>
            </a:r>
            <a:r>
              <a:rPr lang="en-US" sz="1400" dirty="0"/>
              <a:t>/sample-input/single-stage-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62140" y="5674189"/>
            <a:ext cx="3756235" cy="819250"/>
          </a:xfrm>
          <a:prstGeom prst="wedgeRoundRectCallout">
            <a:avLst>
              <a:gd name="adj1" fmla="val 52415"/>
              <a:gd name="adj2" fmla="val -27333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Stage_3.Input_1 and Stage_4.Output_1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2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55" y="627727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/Skeleton/blob/master/</a:t>
            </a:r>
            <a:r>
              <a:rPr lang="en-US" sz="1400" dirty="0" err="1"/>
              <a:t>src</a:t>
            </a:r>
            <a:r>
              <a:rPr lang="en-US" sz="1400" dirty="0"/>
              <a:t>/sample-input</a:t>
            </a:r>
            <a:r>
              <a:rPr lang="en-US" sz="1400" dirty="0" smtClean="0"/>
              <a:t>/multiple-</a:t>
            </a:r>
            <a:r>
              <a:rPr lang="en-US" sz="1400" dirty="0"/>
              <a:t>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57200" y="1417638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Stage_3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Stage_2.Output_1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Iteration_Num</a:t>
            </a:r>
            <a:r>
              <a:rPr lang="en-US" b="1" dirty="0"/>
              <a:t> = 3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Iteration_Stages</a:t>
            </a:r>
            <a:r>
              <a:rPr lang="en-US" b="1" dirty="0"/>
              <a:t> = Stage_3, Stage_4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Iteration_Substitute</a:t>
            </a:r>
            <a:r>
              <a:rPr lang="en-US" b="1" dirty="0"/>
              <a:t> = Stage_3.Input_1, Stage_4.Output_1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572000" y="141763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Stage_4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Stage_3.Output_1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607607" y="5660679"/>
            <a:ext cx="4796631" cy="616600"/>
          </a:xfrm>
          <a:prstGeom prst="wedgeRoundRectCallout">
            <a:avLst>
              <a:gd name="adj1" fmla="val -42241"/>
              <a:gd name="adj2" fmla="val -86491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Stage_3.Input_1 and Stage_4.Output_1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List of Sample Inputs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72" y="1617469"/>
            <a:ext cx="2667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Pegasus library requires python 2.7 or higher</a:t>
            </a:r>
          </a:p>
          <a:p>
            <a:r>
              <a:rPr lang="en-US" dirty="0" smtClean="0"/>
              <a:t>Visualizing DAX requires </a:t>
            </a:r>
            <a:r>
              <a:rPr lang="en-US" dirty="0" err="1" smtClean="0"/>
              <a:t>graphviz</a:t>
            </a:r>
            <a:endParaRPr lang="en-US" dirty="0"/>
          </a:p>
          <a:p>
            <a:pPr lvl="1"/>
            <a:r>
              <a:rPr lang="en-US" dirty="0" smtClean="0"/>
              <a:t>Usage:</a:t>
            </a:r>
          </a:p>
          <a:p>
            <a:pPr lvl="2"/>
            <a:r>
              <a:rPr lang="en-US" dirty="0" smtClean="0"/>
              <a:t>cd Skeleton/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./</a:t>
            </a:r>
            <a:r>
              <a:rPr lang="en-US" dirty="0" err="1" smtClean="0"/>
              <a:t>skeleton.py</a:t>
            </a:r>
            <a:r>
              <a:rPr lang="en-US" dirty="0" smtClean="0"/>
              <a:t> sample-input/</a:t>
            </a:r>
            <a:r>
              <a:rPr lang="en-US" dirty="0" err="1" smtClean="0"/>
              <a:t>bag.input</a:t>
            </a:r>
            <a:r>
              <a:rPr lang="en-US" dirty="0" smtClean="0"/>
              <a:t> DAX &gt;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 smtClean="0"/>
              <a:t>../</a:t>
            </a:r>
            <a:r>
              <a:rPr lang="en-US" dirty="0" err="1" smtClean="0"/>
              <a:t>util</a:t>
            </a:r>
            <a:r>
              <a:rPr lang="en-US" dirty="0" smtClean="0"/>
              <a:t>/</a:t>
            </a:r>
            <a:r>
              <a:rPr lang="en-US" dirty="0" err="1" smtClean="0"/>
              <a:t>plot.sh</a:t>
            </a:r>
            <a:r>
              <a:rPr lang="en-US" dirty="0" smtClean="0"/>
              <a:t>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 err="1" smtClean="0"/>
              <a:t>bag.png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Mac or Linux</a:t>
            </a:r>
          </a:p>
          <a:p>
            <a:r>
              <a:rPr lang="en-US" sz="2400" dirty="0" smtClean="0"/>
              <a:t>Python3</a:t>
            </a:r>
          </a:p>
          <a:p>
            <a:r>
              <a:rPr lang="en-US" sz="2400" dirty="0" err="1" smtClean="0"/>
              <a:t>git</a:t>
            </a:r>
            <a:r>
              <a:rPr lang="en-US" sz="2400" dirty="0"/>
              <a:t> clone </a:t>
            </a:r>
            <a:r>
              <a:rPr lang="en-US" sz="2400" dirty="0">
                <a:hlinkClick r:id="rId2"/>
              </a:rPr>
              <a:t>https://github.com/applicationskeleton/</a:t>
            </a:r>
            <a:r>
              <a:rPr lang="en-US" sz="2400" dirty="0" smtClean="0">
                <a:hlinkClick r:id="rId2"/>
              </a:rPr>
              <a:t>Skeleton.git</a:t>
            </a:r>
            <a:endParaRPr lang="en-US" sz="2400" dirty="0" smtClean="0"/>
          </a:p>
          <a:p>
            <a:r>
              <a:rPr lang="en-US" sz="2400" dirty="0" smtClean="0"/>
              <a:t>cd Skeleton/</a:t>
            </a:r>
            <a:r>
              <a:rPr lang="en-US" sz="2400" dirty="0" err="1" smtClean="0"/>
              <a:t>src</a:t>
            </a:r>
            <a:endParaRPr lang="en-US" sz="2400" dirty="0" smtClean="0"/>
          </a:p>
          <a:p>
            <a:r>
              <a:rPr lang="en-US" sz="2400" dirty="0" smtClean="0"/>
              <a:t>Test case:</a:t>
            </a:r>
          </a:p>
          <a:p>
            <a:pPr lvl="1"/>
            <a:r>
              <a:rPr lang="en-US" sz="2000" dirty="0" smtClean="0"/>
              <a:t>./</a:t>
            </a:r>
            <a:r>
              <a:rPr lang="en-US" sz="2000" dirty="0" err="1" smtClean="0"/>
              <a:t>skeleton.py</a:t>
            </a:r>
            <a:r>
              <a:rPr lang="en-US" sz="2000" dirty="0" smtClean="0"/>
              <a:t>   sample-input/</a:t>
            </a:r>
            <a:r>
              <a:rPr lang="en-US" sz="2000" dirty="0" err="1" smtClean="0"/>
              <a:t>bag.input</a:t>
            </a:r>
            <a:r>
              <a:rPr lang="en-US" sz="2000" dirty="0" smtClean="0"/>
              <a:t>    Shell</a:t>
            </a:r>
          </a:p>
          <a:p>
            <a:r>
              <a:rPr lang="en-US" sz="2400" dirty="0" smtClean="0"/>
              <a:t>Should print: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67" y="4686758"/>
            <a:ext cx="7363842" cy="6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5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pic>
        <p:nvPicPr>
          <p:cNvPr id="12" name="Picture 11" descr="b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6" y="1513116"/>
            <a:ext cx="3888162" cy="4845014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101118" y="1721790"/>
            <a:ext cx="5042882" cy="4525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  <a:r>
              <a:rPr lang="en-US" sz="2000" dirty="0"/>
              <a:t>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</a:t>
            </a:r>
            <a:r>
              <a:rPr lang="en-US" sz="2000" dirty="0"/>
              <a:t>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4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</a:t>
            </a:r>
            <a:r>
              <a:rPr lang="en-US" sz="2000" dirty="0"/>
              <a:t>= uniform </a:t>
            </a:r>
            <a:r>
              <a:rPr lang="en-US" sz="2000" dirty="0" smtClean="0"/>
              <a:t>5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</a:t>
            </a:r>
            <a:r>
              <a:rPr lang="en-US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</a:t>
            </a:r>
            <a:r>
              <a:rPr lang="de-DE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</a:t>
            </a:r>
            <a:r>
              <a:rPr lang="de-DE" sz="2000" dirty="0"/>
              <a:t>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    </a:t>
            </a:r>
            <a:r>
              <a:rPr lang="de-DE" sz="2000" dirty="0" smtClean="0"/>
              <a:t>   Input_1</a:t>
            </a:r>
            <a:r>
              <a:rPr lang="de-DE" sz="2000" dirty="0"/>
              <a:t>.Source = </a:t>
            </a:r>
            <a:r>
              <a:rPr lang="de-DE" sz="2000" dirty="0" err="1"/>
              <a:t>filesystem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Input_1</a:t>
            </a:r>
            <a:r>
              <a:rPr lang="en-US" sz="2000" dirty="0"/>
              <a:t>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Output_1</a:t>
            </a:r>
            <a:r>
              <a:rPr lang="en-US" sz="2000" dirty="0"/>
              <a:t>.Size = uniform </a:t>
            </a:r>
            <a:r>
              <a:rPr lang="en-US" sz="2000" dirty="0" smtClean="0"/>
              <a:t>4200000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</a:t>
            </a:r>
            <a:r>
              <a:rPr lang="en-US" sz="2000" dirty="0"/>
              <a:t>= 0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2956" y="3458553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956" y="1513116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2956" y="5386904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2957" y="6358130"/>
            <a:ext cx="871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applicationskeleton</a:t>
            </a:r>
            <a:r>
              <a:rPr lang="en-US" dirty="0"/>
              <a:t>/Skeleton/blob/master/</a:t>
            </a:r>
            <a:r>
              <a:rPr lang="en-US" dirty="0" err="1"/>
              <a:t>src</a:t>
            </a:r>
            <a:r>
              <a:rPr lang="en-US" dirty="0"/>
              <a:t>/sample-input/</a:t>
            </a:r>
            <a:r>
              <a:rPr lang="en-US" dirty="0" err="1"/>
              <a:t>bag.input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5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sz="2000" dirty="0"/>
              <a:t>task serial 1 1.1 65536 65536 1 1 0 Stage_1_Input/Stage_1_Input_0_1 Stage_1_Output/Stage_1_Output_0_1 4200000</a:t>
            </a:r>
          </a:p>
          <a:p>
            <a:pPr lvl="1"/>
            <a:r>
              <a:rPr lang="en-US" sz="2000" dirty="0"/>
              <a:t>task serial 1 1.1 65536 65536 1 1 0 Stage_1_Input/Stage_1_Input_0_2 Stage_1_Output/Stage_1_Output_0_2 4200000</a:t>
            </a:r>
          </a:p>
          <a:p>
            <a:pPr lvl="1"/>
            <a:r>
              <a:rPr lang="en-US" sz="2000" dirty="0"/>
              <a:t>task serial 1 1.1 65536 65536 1 1 0 Stage_1_Input/Stage_1_Input_0_3 Stage_1_Output/Stage_1_Output_0_3 4200000</a:t>
            </a:r>
          </a:p>
          <a:p>
            <a:pPr lvl="1"/>
            <a:r>
              <a:rPr lang="en-US" sz="2000" dirty="0"/>
              <a:t>task serial 1 1.1 65536 65536 1 1 0 Stage_1_Input/Stage_1_Input_0_4 Stage_1_Output/Stage_1_Output_0_4 4200000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655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you can ask more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5625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Task_Type</a:t>
            </a:r>
            <a:r>
              <a:rPr lang="en-US" dirty="0" smtClean="0">
                <a:solidFill>
                  <a:schemeClr val="tx1"/>
                </a:solidFill>
              </a:rPr>
              <a:t> as parallel?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</a:t>
            </a:r>
            <a:r>
              <a:rPr lang="en-US" sz="2000" dirty="0" smtClean="0"/>
              <a:t>1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077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you can ask more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statistical distribution?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</a:t>
            </a:r>
            <a:r>
              <a:rPr lang="en-US" sz="2000" dirty="0" smtClean="0"/>
              <a:t>1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667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you can ask more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polynomial function of input file size?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a*</a:t>
            </a:r>
            <a:r>
              <a:rPr lang="en-US" dirty="0" err="1" smtClean="0">
                <a:solidFill>
                  <a:schemeClr val="tx1"/>
                </a:solidFill>
              </a:rPr>
              <a:t>x^b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56165" y="1891396"/>
            <a:ext cx="4887835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polynomial [20, 3] Input_1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</a:t>
            </a:r>
            <a:r>
              <a:rPr lang="en-US" sz="2000" dirty="0" smtClean="0"/>
              <a:t>1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you can ask more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size as a polynomial of </a:t>
            </a:r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a*</a:t>
            </a:r>
            <a:r>
              <a:rPr lang="en-US" dirty="0" err="1" smtClean="0">
                <a:solidFill>
                  <a:schemeClr val="tx1"/>
                </a:solidFill>
              </a:rPr>
              <a:t>x^b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99857" y="2067026"/>
            <a:ext cx="5044143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</a:t>
            </a:r>
            <a:r>
              <a:rPr lang="en-US" altLang="zh-CN" sz="2000" dirty="0" smtClean="0"/>
              <a:t>1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polynomial [10, 2] 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Interleave_option</a:t>
            </a:r>
            <a:endParaRPr lang="en-US" dirty="0"/>
          </a:p>
        </p:txBody>
      </p:sp>
      <p:pic>
        <p:nvPicPr>
          <p:cNvPr id="11" name="Picture 10" descr="Interleav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3" y="2354358"/>
            <a:ext cx="7324147" cy="2698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9684" y="2783053"/>
            <a:ext cx="452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002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1137</Words>
  <Application>Microsoft Macintosh PowerPoint</Application>
  <PresentationFormat>On-screen Show (4:3)</PresentationFormat>
  <Paragraphs>230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Skeleton Tutorial</vt:lpstr>
      <vt:lpstr>Tech Prerequisite</vt:lpstr>
      <vt:lpstr>Bag of Task</vt:lpstr>
      <vt:lpstr>Bag of Task</vt:lpstr>
      <vt:lpstr>Bag of Task</vt:lpstr>
      <vt:lpstr>Bag of Task</vt:lpstr>
      <vt:lpstr>Bag of Task</vt:lpstr>
      <vt:lpstr>Bag of Task</vt:lpstr>
      <vt:lpstr>Interleave_option</vt:lpstr>
      <vt:lpstr>Multi-stage Workflow</vt:lpstr>
      <vt:lpstr>Mapping Files to Tasks</vt:lpstr>
      <vt:lpstr>Mapping Files to Tasks</vt:lpstr>
      <vt:lpstr>Mapping Files to Tasks</vt:lpstr>
      <vt:lpstr>Single Stage Iterative Workflow</vt:lpstr>
      <vt:lpstr>Multi Stage Iterative Workflow</vt:lpstr>
      <vt:lpstr>Complete List of Sample Inputs </vt:lpstr>
      <vt:lpstr>Pegasus Dependency</vt:lpstr>
      <vt:lpstr>Questions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Tutorial</dc:title>
  <dc:creator>ZHAO ZHANG</dc:creator>
  <cp:lastModifiedBy>ZHAO ZHANG</cp:lastModifiedBy>
  <cp:revision>18</cp:revision>
  <dcterms:created xsi:type="dcterms:W3CDTF">2014-09-04T18:17:34Z</dcterms:created>
  <dcterms:modified xsi:type="dcterms:W3CDTF">2014-09-04T22:28:04Z</dcterms:modified>
</cp:coreProperties>
</file>