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76" r:id="rId5"/>
    <p:sldId id="257" r:id="rId6"/>
    <p:sldId id="260" r:id="rId7"/>
    <p:sldId id="281" r:id="rId8"/>
    <p:sldId id="279" r:id="rId9"/>
    <p:sldId id="280" r:id="rId10"/>
    <p:sldId id="271" r:id="rId11"/>
    <p:sldId id="261" r:id="rId12"/>
    <p:sldId id="262" r:id="rId13"/>
    <p:sldId id="263" r:id="rId14"/>
    <p:sldId id="264" r:id="rId15"/>
    <p:sldId id="265" r:id="rId16"/>
    <p:sldId id="258" r:id="rId17"/>
    <p:sldId id="266" r:id="rId18"/>
    <p:sldId id="267" r:id="rId19"/>
    <p:sldId id="268" r:id="rId20"/>
    <p:sldId id="272" r:id="rId21"/>
    <p:sldId id="27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9/7/14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licationskeleton/Skeleton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 Zhang</a:t>
            </a:r>
          </a:p>
          <a:p>
            <a:r>
              <a:rPr lang="en-US" dirty="0" smtClean="0"/>
              <a:t>Daniel S. Katz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20*size^3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10*size^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185688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86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/sample-input/external-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external mapper requires 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/sample-input/single-stage-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Tested on Mac or Linux</a:t>
            </a:r>
          </a:p>
          <a:p>
            <a:r>
              <a:rPr lang="en-US" sz="2400" dirty="0" smtClean="0"/>
              <a:t>By default, uses Python3 (but can fall back to Python2, if first line in </a:t>
            </a:r>
            <a:r>
              <a:rPr lang="en-US" sz="2400" dirty="0" err="1" smtClean="0"/>
              <a:t>skeleton.py</a:t>
            </a:r>
            <a:r>
              <a:rPr lang="en-US" sz="2400" dirty="0" smtClean="0"/>
              <a:t> is changed)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Python2 is </a:t>
            </a:r>
            <a:r>
              <a:rPr lang="en-US" sz="2000" dirty="0" smtClean="0">
                <a:solidFill>
                  <a:srgbClr val="000000"/>
                </a:solidFill>
              </a:rPr>
              <a:t>not compatible </a:t>
            </a:r>
            <a:r>
              <a:rPr lang="en-US" sz="2000" dirty="0" smtClean="0">
                <a:solidFill>
                  <a:srgbClr val="000000"/>
                </a:solidFill>
              </a:rPr>
              <a:t>with </a:t>
            </a:r>
            <a:r>
              <a:rPr lang="en-US" sz="2000" dirty="0" smtClean="0">
                <a:solidFill>
                  <a:srgbClr val="000000"/>
                </a:solidFill>
              </a:rPr>
              <a:t>the external mapper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Swift:</a:t>
            </a:r>
          </a:p>
          <a:p>
            <a:pPr lvl="1"/>
            <a:r>
              <a:rPr lang="en-US" sz="2000" dirty="0" smtClean="0"/>
              <a:t>Requires Swift to run output Swift scripts</a:t>
            </a:r>
          </a:p>
          <a:p>
            <a:r>
              <a:rPr lang="en-US" sz="2400" dirty="0" smtClean="0"/>
              <a:t>Pegasus:</a:t>
            </a:r>
          </a:p>
          <a:p>
            <a:pPr lvl="1"/>
            <a:r>
              <a:rPr lang="en-US" sz="2000" dirty="0" smtClean="0"/>
              <a:t>Requires Pegasus to </a:t>
            </a:r>
            <a:r>
              <a:rPr lang="en-US" sz="2000" dirty="0" smtClean="0"/>
              <a:t>run output Pegasus </a:t>
            </a:r>
            <a:r>
              <a:rPr lang="en-US" sz="2000" dirty="0" smtClean="0"/>
              <a:t>DAX</a:t>
            </a:r>
          </a:p>
          <a:p>
            <a:r>
              <a:rPr lang="en-US" sz="2400" dirty="0" smtClean="0"/>
              <a:t>Generating workflow images (as described here):</a:t>
            </a:r>
          </a:p>
          <a:p>
            <a:pPr lvl="1"/>
            <a:r>
              <a:rPr lang="en-US" sz="2000" dirty="0" smtClean="0"/>
              <a:t>Requires Pegasus </a:t>
            </a:r>
            <a:r>
              <a:rPr lang="en-US" sz="2000" dirty="0"/>
              <a:t>dax2dot </a:t>
            </a:r>
            <a:r>
              <a:rPr lang="en-US" sz="2000" dirty="0" smtClean="0"/>
              <a:t>script, which </a:t>
            </a:r>
            <a:r>
              <a:rPr lang="en-US" sz="2000" dirty="0"/>
              <a:t>requires python 2.7 or higher</a:t>
            </a:r>
          </a:p>
          <a:p>
            <a:pPr lvl="1"/>
            <a:r>
              <a:rPr lang="en-US" sz="2000" dirty="0" smtClean="0"/>
              <a:t>Requires </a:t>
            </a:r>
            <a:r>
              <a:rPr lang="en-US" sz="2000" dirty="0" err="1" smtClean="0"/>
              <a:t>graphviz</a:t>
            </a:r>
            <a:r>
              <a:rPr lang="en-US" sz="2000" dirty="0"/>
              <a:t> - http://</a:t>
            </a:r>
            <a:r>
              <a:rPr lang="en-US" sz="2000" smtClean="0"/>
              <a:t>www.graphviz.org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</a:t>
            </a:r>
            <a:r>
              <a:rPr lang="en-US" sz="1400" dirty="0" smtClean="0"/>
              <a:t>/multiple-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Pegasus to create workflow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Pegasus dax2dot script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https://github.com/applicationskeleton/</a:t>
            </a:r>
            <a:r>
              <a:rPr lang="en-US" sz="2400" dirty="0" smtClean="0">
                <a:hlinkClick r:id="rId2"/>
              </a:rPr>
              <a:t>Skeleton.git</a:t>
            </a:r>
            <a:endParaRPr lang="en-US" sz="2400" dirty="0" smtClean="0"/>
          </a:p>
          <a:p>
            <a:r>
              <a:rPr lang="en-US" sz="2400" dirty="0" smtClean="0"/>
              <a:t>cd Skeleton/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pPr lvl="1"/>
            <a:r>
              <a:rPr lang="en-US" sz="2000" dirty="0" smtClean="0"/>
              <a:t>If using python2, change first line of </a:t>
            </a:r>
            <a:r>
              <a:rPr lang="en-US" sz="2000" dirty="0" err="1" smtClean="0"/>
              <a:t>skeleton.py</a:t>
            </a:r>
            <a:r>
              <a:rPr lang="en-US" sz="2000" dirty="0" smtClean="0"/>
              <a:t> to</a:t>
            </a:r>
          </a:p>
          <a:p>
            <a:pPr lvl="2"/>
            <a:r>
              <a:rPr lang="en-US" sz="1600" dirty="0">
                <a:latin typeface="American Typewriter"/>
                <a:cs typeface="American Typewriter"/>
              </a:rPr>
              <a:t>#!/</a:t>
            </a:r>
            <a:r>
              <a:rPr lang="en-US" sz="1600" dirty="0" err="1">
                <a:latin typeface="American Typewriter"/>
                <a:cs typeface="American Typewriter"/>
              </a:rPr>
              <a:t>usr</a:t>
            </a:r>
            <a:r>
              <a:rPr lang="en-US" sz="1600" dirty="0">
                <a:latin typeface="American Typewriter"/>
                <a:cs typeface="American Typewriter"/>
              </a:rPr>
              <a:t>/bin/</a:t>
            </a:r>
            <a:r>
              <a:rPr lang="en-US" sz="1600" dirty="0" err="1">
                <a:latin typeface="American Typewriter"/>
                <a:cs typeface="American Typewriter"/>
              </a:rPr>
              <a:t>env</a:t>
            </a:r>
            <a:r>
              <a:rPr lang="en-US" sz="1600" dirty="0">
                <a:latin typeface="American Typewriter"/>
                <a:cs typeface="American Typewriter"/>
              </a:rPr>
              <a:t> python</a:t>
            </a:r>
            <a:endParaRPr lang="en-US" sz="16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/>
              <a:t>Test case: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</a:t>
            </a:r>
          </a:p>
          <a:p>
            <a:r>
              <a:rPr lang="en-US" sz="2400" dirty="0" smtClean="0"/>
              <a:t>Should print (the shell commands needed to execute the application):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</p:txBody>
      </p:sp>
    </p:spTree>
    <p:extLst>
      <p:ext uri="{BB962C8B-B14F-4D97-AF65-F5344CB8AC3E}">
        <p14:creationId xmlns:p14="http://schemas.microsoft.com/office/powerpoint/2010/main" val="2026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(create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 &gt; workflow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workflow</a:t>
            </a:r>
            <a:r>
              <a:rPr lang="en-US" sz="2000" dirty="0"/>
              <a:t> – the script that can be executed to run the workflow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4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3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applicationskeleton</a:t>
            </a:r>
            <a:r>
              <a:rPr lang="en-US" dirty="0"/>
              <a:t>/Skeleton/blob/master/</a:t>
            </a:r>
            <a:r>
              <a:rPr lang="en-US" dirty="0" err="1"/>
              <a:t>src</a:t>
            </a:r>
            <a:r>
              <a:rPr lang="en-US" dirty="0"/>
              <a:t>/sample-input/</a:t>
            </a:r>
            <a:r>
              <a:rPr lang="en-US" dirty="0" err="1"/>
              <a:t>bag.input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skeleton.py</a:t>
            </a:r>
            <a:r>
              <a:rPr lang="en-US" dirty="0" smtClean="0"/>
              <a:t> (captured in workflow)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  <a:p>
            <a:r>
              <a:rPr lang="en-US" sz="2400" dirty="0" smtClean="0"/>
              <a:t>What this means:</a:t>
            </a:r>
          </a:p>
          <a:p>
            <a:pPr lvl="1"/>
            <a:r>
              <a:rPr lang="en-US" sz="2000" dirty="0" err="1" smtClean="0"/>
              <a:t>Path_to_Task</a:t>
            </a:r>
            <a:r>
              <a:rPr lang="en-US" sz="2000" dirty="0" smtClean="0"/>
              <a:t>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Write_Buffer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Num_Input</a:t>
            </a:r>
            <a:r>
              <a:rPr lang="en-US" sz="2000" dirty="0" smtClean="0"/>
              <a:t>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Input_File</a:t>
            </a:r>
            <a:r>
              <a:rPr lang="en-US" sz="2000" dirty="0"/>
              <a:t>] [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 </a:t>
            </a:r>
            <a:r>
              <a:rPr lang="en-US" sz="2000" dirty="0" err="1" smtClean="0"/>
              <a:t>Output_Size</a:t>
            </a:r>
            <a:r>
              <a:rPr lang="en-US" sz="20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(run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compile</a:t>
            </a:r>
          </a:p>
          <a:p>
            <a:pPr marL="742950" lvl="2" indent="-342900"/>
            <a:r>
              <a:rPr lang="en-US" sz="2000" dirty="0" smtClean="0"/>
              <a:t>cd 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–o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–lm</a:t>
            </a:r>
          </a:p>
          <a:p>
            <a:pPr marL="742950" lvl="2" indent="-342900"/>
            <a:r>
              <a:rPr lang="en-US" sz="2000" dirty="0" smtClean="0"/>
              <a:t>export PATH=$PATH:/path-to-Skeleton/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  <a:endParaRPr lang="en-US" sz="1600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3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Swift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workflow.swift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orkflow.swift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Swift script </a:t>
            </a:r>
            <a:r>
              <a:rPr lang="en-US" sz="2000" dirty="0"/>
              <a:t>that can be executed to run the </a:t>
            </a:r>
            <a:r>
              <a:rPr lang="en-US" sz="2000" dirty="0" smtClean="0"/>
              <a:t>workflow</a:t>
            </a:r>
            <a:endParaRPr lang="en-US" sz="26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Setup:</a:t>
            </a:r>
          </a:p>
          <a:p>
            <a:pPr marL="742950" lvl="2" indent="-342900"/>
            <a:r>
              <a:rPr lang="en-US" sz="2000" dirty="0"/>
              <a:t>Install Swift: http://swift-</a:t>
            </a:r>
            <a:r>
              <a:rPr lang="en-US" sz="2000" dirty="0" err="1"/>
              <a:t>lang.org</a:t>
            </a:r>
            <a:r>
              <a:rPr lang="en-US" sz="2000" dirty="0"/>
              <a:t>/guides/release-0.94/</a:t>
            </a:r>
            <a:r>
              <a:rPr lang="en-US" sz="2000" dirty="0" err="1"/>
              <a:t>quickstart</a:t>
            </a:r>
            <a:r>
              <a:rPr lang="en-US" sz="2000" dirty="0"/>
              <a:t>/</a:t>
            </a:r>
            <a:r>
              <a:rPr lang="en-US" sz="2000" dirty="0" err="1"/>
              <a:t>quickstart.html</a:t>
            </a:r>
            <a:endParaRPr lang="en-US" sz="2000" dirty="0" smtClean="0"/>
          </a:p>
          <a:p>
            <a:pPr marL="742950" lvl="2" indent="-342900"/>
            <a:r>
              <a:rPr lang="en-US" sz="2000" dirty="0" smtClean="0"/>
              <a:t>../</a:t>
            </a:r>
            <a:r>
              <a:rPr lang="en-US" sz="2000" dirty="0" err="1" smtClean="0"/>
              <a:t>util</a:t>
            </a:r>
            <a:r>
              <a:rPr lang="en-US" sz="2000" dirty="0" smtClean="0"/>
              <a:t>/gent-</a:t>
            </a:r>
            <a:r>
              <a:rPr lang="en-US" sz="2000" dirty="0" err="1" smtClean="0"/>
              <a:t>tc</a:t>
            </a:r>
            <a:r>
              <a:rPr lang="en-US" sz="2000" dirty="0" smtClean="0"/>
              <a:t>-</a:t>
            </a:r>
            <a:r>
              <a:rPr lang="en-US" sz="2000" dirty="0" err="1" smtClean="0"/>
              <a:t>data.sh</a:t>
            </a:r>
            <a:r>
              <a:rPr lang="en-US" sz="2000" dirty="0" smtClean="0"/>
              <a:t> &gt; ./</a:t>
            </a:r>
            <a:r>
              <a:rPr lang="en-US" sz="2000" dirty="0" err="1" smtClean="0"/>
              <a:t>tc.data</a:t>
            </a:r>
            <a:endParaRPr lang="en-US" sz="2000" dirty="0" smtClean="0"/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–o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-lm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swift –</a:t>
            </a:r>
            <a:r>
              <a:rPr lang="en-US" sz="2000" b="1" dirty="0" err="1" smtClean="0"/>
              <a:t>tc.file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tc.data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workflow.swift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</a:p>
          <a:p>
            <a:pPr marL="857250" lvl="2" indent="0">
              <a:buNone/>
            </a:pPr>
            <a:r>
              <a:rPr lang="en-US" sz="1100" dirty="0" err="1"/>
              <a:t>zhaozhang@stealth</a:t>
            </a:r>
            <a:r>
              <a:rPr lang="en-US" sz="1100" dirty="0"/>
              <a:t>:/</a:t>
            </a:r>
            <a:r>
              <a:rPr lang="en-US" sz="1100" dirty="0" err="1"/>
              <a:t>var</a:t>
            </a:r>
            <a:r>
              <a:rPr lang="en-US" sz="1100" dirty="0"/>
              <a:t>/</a:t>
            </a:r>
            <a:r>
              <a:rPr lang="en-US" sz="1100" dirty="0" err="1"/>
              <a:t>tmp</a:t>
            </a:r>
            <a:r>
              <a:rPr lang="en-US" sz="1100" dirty="0"/>
              <a:t>/</a:t>
            </a:r>
            <a:r>
              <a:rPr lang="en-US" sz="1100" dirty="0" err="1"/>
              <a:t>ApplicationSkeleton</a:t>
            </a:r>
            <a:r>
              <a:rPr lang="en-US" sz="1100" dirty="0"/>
              <a:t>/Skeleton/</a:t>
            </a:r>
            <a:r>
              <a:rPr lang="en-US" sz="1100" dirty="0" err="1"/>
              <a:t>src</a:t>
            </a:r>
            <a:r>
              <a:rPr lang="en-US" sz="1100" dirty="0"/>
              <a:t>$ </a:t>
            </a:r>
            <a:r>
              <a:rPr lang="en-US" sz="1100" dirty="0" err="1"/>
              <a:t>ls</a:t>
            </a:r>
            <a:r>
              <a:rPr lang="en-US" sz="1100" dirty="0"/>
              <a:t> -l Stage_1_Output/</a:t>
            </a:r>
          </a:p>
          <a:p>
            <a:pPr marL="857250" lvl="2" indent="0">
              <a:buNone/>
            </a:pPr>
            <a:r>
              <a:rPr lang="en-US" sz="1100" dirty="0"/>
              <a:t>total 16416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Stage_1_Output_0_1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Stage_1_Output_0_2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Stage_1_Output_0_3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15:53 Stage_1_Output_0_4</a:t>
            </a:r>
            <a:endParaRPr lang="en-US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92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example (incomplete)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Pegasus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workflow.dax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orkflow.dax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Pegasus DAX that describes </a:t>
            </a:r>
            <a:r>
              <a:rPr lang="en-US" sz="2000" dirty="0"/>
              <a:t>the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[run Pegasus with </a:t>
            </a:r>
            <a:r>
              <a:rPr lang="en-US" sz="2000" b="1" dirty="0" err="1" smtClean="0"/>
              <a:t>workflow.dax</a:t>
            </a:r>
            <a:r>
              <a:rPr lang="en-US" sz="2000" b="1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1452</Words>
  <Application>Microsoft Macintosh PowerPoint</Application>
  <PresentationFormat>On-screen Show (4:3)</PresentationFormat>
  <Paragraphs>296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Skeleton Tutorial</vt:lpstr>
      <vt:lpstr>Prerequisites</vt:lpstr>
      <vt:lpstr>Download &amp; Test</vt:lpstr>
      <vt:lpstr>Shell example (create work)</vt:lpstr>
      <vt:lpstr>Bag of Task Input</vt:lpstr>
      <vt:lpstr>Bag of Task</vt:lpstr>
      <vt:lpstr>Shell example (run work)</vt:lpstr>
      <vt:lpstr>Swift example</vt:lpstr>
      <vt:lpstr>Pegasus example (incomplete)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Using Pegasus to create workflow images</vt:lpstr>
      <vt:lpstr>Questions?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Daniel S. Katz</cp:lastModifiedBy>
  <cp:revision>33</cp:revision>
  <dcterms:created xsi:type="dcterms:W3CDTF">2014-09-04T18:17:34Z</dcterms:created>
  <dcterms:modified xsi:type="dcterms:W3CDTF">2014-09-07T21:11:09Z</dcterms:modified>
</cp:coreProperties>
</file>