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76" r:id="rId2"/>
    <p:sldId id="257" r:id="rId3"/>
    <p:sldId id="278" r:id="rId4"/>
    <p:sldId id="258" r:id="rId5"/>
    <p:sldId id="259" r:id="rId6"/>
    <p:sldId id="260" r:id="rId7"/>
    <p:sldId id="262" r:id="rId8"/>
    <p:sldId id="277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272DD-AF14-4159-B714-414D2925006F}" type="doc">
      <dgm:prSet loTypeId="urn:microsoft.com/office/officeart/2005/8/layout/hierarchy2" loCatId="hierarchy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B627CDBB-34AB-4605-B1BE-49F86B52BF68}">
      <dgm:prSet phldrT="[テキスト]" custT="1"/>
      <dgm:spPr/>
      <dgm:t>
        <a:bodyPr/>
        <a:lstStyle/>
        <a:p>
          <a:r>
            <a:rPr kumimoji="1" lang="en-US" altLang="ja-JP" sz="1200" b="1" dirty="0" err="1" smtClean="0"/>
            <a:t>MongoDB</a:t>
          </a:r>
          <a:r>
            <a:rPr kumimoji="1" lang="ja-JP" altLang="en-US" sz="1200" b="1" dirty="0" smtClean="0"/>
            <a:t>の障害</a:t>
          </a:r>
          <a:endParaRPr kumimoji="1" lang="ja-JP" altLang="en-US" sz="1200" b="1" dirty="0"/>
        </a:p>
      </dgm:t>
    </dgm:pt>
    <dgm:pt modelId="{BCDC9608-50FA-412A-92C1-7819D31819F9}" type="parTrans" cxnId="{BAEB2F67-C637-4193-B86B-243BD7821297}">
      <dgm:prSet/>
      <dgm:spPr/>
      <dgm:t>
        <a:bodyPr/>
        <a:lstStyle/>
        <a:p>
          <a:endParaRPr kumimoji="1" lang="ja-JP" altLang="en-US" sz="2800" b="1"/>
        </a:p>
      </dgm:t>
    </dgm:pt>
    <dgm:pt modelId="{20C131E8-F32D-4711-98E5-5EB654BD33DB}" type="sibTrans" cxnId="{BAEB2F67-C637-4193-B86B-243BD7821297}">
      <dgm:prSet/>
      <dgm:spPr/>
      <dgm:t>
        <a:bodyPr/>
        <a:lstStyle/>
        <a:p>
          <a:endParaRPr kumimoji="1" lang="ja-JP" altLang="en-US" sz="2800" b="1"/>
        </a:p>
      </dgm:t>
    </dgm:pt>
    <dgm:pt modelId="{C014F7F3-2553-4FF3-94A6-2C81DC2A111E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使えない</a:t>
          </a:r>
          <a:endParaRPr kumimoji="1" lang="ja-JP" altLang="en-US" sz="1200" b="1" dirty="0"/>
        </a:p>
      </dgm:t>
    </dgm:pt>
    <dgm:pt modelId="{873D6F01-FA5F-408D-A47C-D09C4395118E}" type="parTrans" cxnId="{8B00FAF6-1CAD-4143-A7AE-AD7CD58F2121}">
      <dgm:prSet custT="1"/>
      <dgm:spPr/>
      <dgm:t>
        <a:bodyPr/>
        <a:lstStyle/>
        <a:p>
          <a:endParaRPr kumimoji="1" lang="ja-JP" altLang="en-US" sz="800" b="1"/>
        </a:p>
      </dgm:t>
    </dgm:pt>
    <dgm:pt modelId="{C7959716-DB90-4DE5-B686-252D262C5B75}" type="sibTrans" cxnId="{8B00FAF6-1CAD-4143-A7AE-AD7CD58F2121}">
      <dgm:prSet/>
      <dgm:spPr/>
      <dgm:t>
        <a:bodyPr/>
        <a:lstStyle/>
        <a:p>
          <a:endParaRPr kumimoji="1" lang="ja-JP" altLang="en-US" sz="2800" b="1"/>
        </a:p>
      </dgm:t>
    </dgm:pt>
    <dgm:pt modelId="{13A7A732-689C-4CAC-A0BA-8E1DBE7E4567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動かない</a:t>
          </a:r>
          <a:endParaRPr kumimoji="1" lang="ja-JP" altLang="en-US" sz="1200" b="1" dirty="0"/>
        </a:p>
      </dgm:t>
    </dgm:pt>
    <dgm:pt modelId="{6FB69CFD-946F-4EB4-980B-26F1B0631D04}" type="parTrans" cxnId="{169515B1-F4EC-4642-B94D-03205841F1C9}">
      <dgm:prSet custT="1"/>
      <dgm:spPr/>
      <dgm:t>
        <a:bodyPr/>
        <a:lstStyle/>
        <a:p>
          <a:endParaRPr kumimoji="1" lang="ja-JP" altLang="en-US" sz="800" b="1"/>
        </a:p>
      </dgm:t>
    </dgm:pt>
    <dgm:pt modelId="{544805D7-ACFD-45E3-94B6-C6289E425748}" type="sibTrans" cxnId="{169515B1-F4EC-4642-B94D-03205841F1C9}">
      <dgm:prSet/>
      <dgm:spPr/>
      <dgm:t>
        <a:bodyPr/>
        <a:lstStyle/>
        <a:p>
          <a:endParaRPr kumimoji="1" lang="ja-JP" altLang="en-US" sz="2800" b="1"/>
        </a:p>
      </dgm:t>
    </dgm:pt>
    <dgm:pt modelId="{DCCF6377-2B0F-4191-9DFB-4181048B2C56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接続できない</a:t>
          </a:r>
          <a:endParaRPr kumimoji="1" lang="ja-JP" altLang="en-US" sz="1200" b="1" dirty="0"/>
        </a:p>
      </dgm:t>
    </dgm:pt>
    <dgm:pt modelId="{991AB15B-77E9-458A-BE9F-64082D95126B}" type="parTrans" cxnId="{09973B1B-0758-48CB-8A0F-868B53EDF887}">
      <dgm:prSet custT="1"/>
      <dgm:spPr/>
      <dgm:t>
        <a:bodyPr/>
        <a:lstStyle/>
        <a:p>
          <a:endParaRPr kumimoji="1" lang="ja-JP" altLang="en-US" sz="800" b="1"/>
        </a:p>
      </dgm:t>
    </dgm:pt>
    <dgm:pt modelId="{86C1E24D-C205-45C5-9679-A425C3682F46}" type="sibTrans" cxnId="{09973B1B-0758-48CB-8A0F-868B53EDF887}">
      <dgm:prSet/>
      <dgm:spPr/>
      <dgm:t>
        <a:bodyPr/>
        <a:lstStyle/>
        <a:p>
          <a:endParaRPr kumimoji="1" lang="ja-JP" altLang="en-US" sz="2800" b="1"/>
        </a:p>
      </dgm:t>
    </dgm:pt>
    <dgm:pt modelId="{728578DC-D3B5-4CF4-A058-4FAE5EAA060D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遅い</a:t>
          </a:r>
          <a:endParaRPr kumimoji="1" lang="ja-JP" altLang="en-US" sz="1200" b="1" dirty="0"/>
        </a:p>
      </dgm:t>
    </dgm:pt>
    <dgm:pt modelId="{885D54FF-83FF-4850-A4E4-01ABE665867B}" type="parTrans" cxnId="{69128BE1-7D82-4870-B1D1-83BD0FD3677B}">
      <dgm:prSet custT="1"/>
      <dgm:spPr/>
      <dgm:t>
        <a:bodyPr/>
        <a:lstStyle/>
        <a:p>
          <a:endParaRPr kumimoji="1" lang="ja-JP" altLang="en-US" sz="800" b="1"/>
        </a:p>
      </dgm:t>
    </dgm:pt>
    <dgm:pt modelId="{CCC11FC5-ACE0-4CCF-AB76-09AEFB6DBDC4}" type="sibTrans" cxnId="{69128BE1-7D82-4870-B1D1-83BD0FD3677B}">
      <dgm:prSet/>
      <dgm:spPr/>
      <dgm:t>
        <a:bodyPr/>
        <a:lstStyle/>
        <a:p>
          <a:endParaRPr kumimoji="1" lang="ja-JP" altLang="en-US" sz="2800" b="1"/>
        </a:p>
      </dgm:t>
    </dgm:pt>
    <dgm:pt modelId="{46D64495-D555-4110-8FB7-34A7DD4E1498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計算が遅い</a:t>
          </a:r>
          <a:endParaRPr kumimoji="1" lang="ja-JP" altLang="en-US" sz="1200" b="1" dirty="0"/>
        </a:p>
      </dgm:t>
    </dgm:pt>
    <dgm:pt modelId="{F870CFF5-44E5-4905-83E1-EA4D7E6442A6}" type="parTrans" cxnId="{6D701D73-528B-4A58-B2E7-C391EA431554}">
      <dgm:prSet custT="1"/>
      <dgm:spPr/>
      <dgm:t>
        <a:bodyPr/>
        <a:lstStyle/>
        <a:p>
          <a:endParaRPr kumimoji="1" lang="ja-JP" altLang="en-US" sz="800" b="1"/>
        </a:p>
      </dgm:t>
    </dgm:pt>
    <dgm:pt modelId="{99D093AB-5A72-458B-9765-C7B490A05890}" type="sibTrans" cxnId="{6D701D73-528B-4A58-B2E7-C391EA431554}">
      <dgm:prSet/>
      <dgm:spPr/>
      <dgm:t>
        <a:bodyPr/>
        <a:lstStyle/>
        <a:p>
          <a:endParaRPr kumimoji="1" lang="ja-JP" altLang="en-US" sz="2800" b="1"/>
        </a:p>
      </dgm:t>
    </dgm:pt>
    <dgm:pt modelId="{29F0DF8A-10DD-4752-BA4F-C2E6A2E3195E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待ちが多い</a:t>
          </a:r>
          <a:endParaRPr kumimoji="1" lang="ja-JP" altLang="en-US" sz="1200" b="1" dirty="0"/>
        </a:p>
      </dgm:t>
    </dgm:pt>
    <dgm:pt modelId="{9ECC0348-0E0E-4453-A954-CCF2FC8BB0B8}" type="parTrans" cxnId="{1DC18BC4-932C-4105-991C-F781336432F7}">
      <dgm:prSet custT="1"/>
      <dgm:spPr/>
      <dgm:t>
        <a:bodyPr/>
        <a:lstStyle/>
        <a:p>
          <a:endParaRPr kumimoji="1" lang="ja-JP" altLang="en-US" sz="800" b="1"/>
        </a:p>
      </dgm:t>
    </dgm:pt>
    <dgm:pt modelId="{C662C957-DBBB-4F26-97AE-FE921524A432}" type="sibTrans" cxnId="{1DC18BC4-932C-4105-991C-F781336432F7}">
      <dgm:prSet/>
      <dgm:spPr/>
      <dgm:t>
        <a:bodyPr/>
        <a:lstStyle/>
        <a:p>
          <a:endParaRPr kumimoji="1" lang="ja-JP" altLang="en-US" sz="2800" b="1"/>
        </a:p>
      </dgm:t>
    </dgm:pt>
    <dgm:pt modelId="{4B2504EC-5105-4E56-9166-E59560C68859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内部起因</a:t>
          </a:r>
          <a:endParaRPr kumimoji="1" lang="ja-JP" altLang="en-US" sz="1200" b="1" dirty="0"/>
        </a:p>
      </dgm:t>
    </dgm:pt>
    <dgm:pt modelId="{CFEBABE9-C43C-4945-9F9D-97597C4B15A1}" type="parTrans" cxnId="{F26EE31D-A992-439B-AB71-F3B249070A17}">
      <dgm:prSet custT="1"/>
      <dgm:spPr/>
      <dgm:t>
        <a:bodyPr/>
        <a:lstStyle/>
        <a:p>
          <a:endParaRPr kumimoji="1" lang="ja-JP" altLang="en-US" sz="800" b="1"/>
        </a:p>
      </dgm:t>
    </dgm:pt>
    <dgm:pt modelId="{7670B496-BA1C-43EC-9C2E-D3CA0B531A36}" type="sibTrans" cxnId="{F26EE31D-A992-439B-AB71-F3B249070A17}">
      <dgm:prSet/>
      <dgm:spPr/>
      <dgm:t>
        <a:bodyPr/>
        <a:lstStyle/>
        <a:p>
          <a:endParaRPr kumimoji="1" lang="ja-JP" altLang="en-US" sz="2800" b="1"/>
        </a:p>
      </dgm:t>
    </dgm:pt>
    <dgm:pt modelId="{1DACA261-AE74-4B0F-BA6C-1C7A64DE3E84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外部起因</a:t>
          </a:r>
          <a:endParaRPr kumimoji="1" lang="ja-JP" altLang="en-US" sz="1200" b="1" dirty="0"/>
        </a:p>
      </dgm:t>
    </dgm:pt>
    <dgm:pt modelId="{6CE5B167-9D93-4291-896A-106AD436553F}" type="parTrans" cxnId="{1675CA27-AA27-4DE8-AD05-6E326272222D}">
      <dgm:prSet custT="1"/>
      <dgm:spPr/>
      <dgm:t>
        <a:bodyPr/>
        <a:lstStyle/>
        <a:p>
          <a:endParaRPr kumimoji="1" lang="ja-JP" altLang="en-US" sz="800" b="1"/>
        </a:p>
      </dgm:t>
    </dgm:pt>
    <dgm:pt modelId="{380E4AF3-5B9C-441F-A573-CE269A82586F}" type="sibTrans" cxnId="{1675CA27-AA27-4DE8-AD05-6E326272222D}">
      <dgm:prSet/>
      <dgm:spPr/>
      <dgm:t>
        <a:bodyPr/>
        <a:lstStyle/>
        <a:p>
          <a:endParaRPr kumimoji="1" lang="ja-JP" altLang="en-US" sz="2800" b="1"/>
        </a:p>
      </dgm:t>
    </dgm:pt>
    <dgm:pt modelId="{66C503D4-E06B-4A42-AB14-3353BBFEC08E}">
      <dgm:prSet phldrT="[テキスト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kumimoji="1" lang="ja-JP" altLang="en-US" sz="1200" b="1" dirty="0" smtClean="0"/>
            <a:t>ロック解放待ちが多い</a:t>
          </a:r>
          <a:endParaRPr kumimoji="1" lang="ja-JP" altLang="en-US" sz="1200" b="1" dirty="0"/>
        </a:p>
      </dgm:t>
    </dgm:pt>
    <dgm:pt modelId="{B7F9DDA8-D883-4DEC-89BA-0B4D2B35747F}" type="parTrans" cxnId="{C8D8C2A3-8FAF-4842-B919-57390C2CA98B}">
      <dgm:prSet custT="1"/>
      <dgm:spPr/>
      <dgm:t>
        <a:bodyPr/>
        <a:lstStyle/>
        <a:p>
          <a:endParaRPr kumimoji="1" lang="ja-JP" altLang="en-US" sz="800" b="1"/>
        </a:p>
      </dgm:t>
    </dgm:pt>
    <dgm:pt modelId="{4A21B01F-5987-4E97-95B4-A33AE6CE5F6D}" type="sibTrans" cxnId="{C8D8C2A3-8FAF-4842-B919-57390C2CA98B}">
      <dgm:prSet/>
      <dgm:spPr/>
      <dgm:t>
        <a:bodyPr/>
        <a:lstStyle/>
        <a:p>
          <a:endParaRPr kumimoji="1" lang="ja-JP" altLang="en-US" sz="2800" b="1"/>
        </a:p>
      </dgm:t>
    </dgm:pt>
    <dgm:pt modelId="{97E7C803-4838-4F46-A1CA-AF3956053292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ディスク</a:t>
          </a:r>
          <a:r>
            <a:rPr kumimoji="1" lang="en-US" altLang="ja-JP" sz="1200" b="1" dirty="0" smtClean="0"/>
            <a:t>IO</a:t>
          </a:r>
          <a:r>
            <a:rPr kumimoji="1" lang="ja-JP" altLang="en-US" sz="1200" b="1" dirty="0" smtClean="0"/>
            <a:t>待ち</a:t>
          </a:r>
          <a:endParaRPr kumimoji="1" lang="ja-JP" altLang="en-US" sz="1200" b="1" dirty="0"/>
        </a:p>
      </dgm:t>
    </dgm:pt>
    <dgm:pt modelId="{6C23C100-1C9A-438B-956F-2722223F8F7F}" type="parTrans" cxnId="{34A2C632-AA9B-48BA-97BC-12440EDB55D5}">
      <dgm:prSet custT="1"/>
      <dgm:spPr/>
      <dgm:t>
        <a:bodyPr/>
        <a:lstStyle/>
        <a:p>
          <a:endParaRPr kumimoji="1" lang="ja-JP" altLang="en-US" sz="800" b="1"/>
        </a:p>
      </dgm:t>
    </dgm:pt>
    <dgm:pt modelId="{25D678EC-1DCB-41C0-99AA-8985B16CF57E}" type="sibTrans" cxnId="{34A2C632-AA9B-48BA-97BC-12440EDB55D5}">
      <dgm:prSet/>
      <dgm:spPr/>
      <dgm:t>
        <a:bodyPr/>
        <a:lstStyle/>
        <a:p>
          <a:endParaRPr kumimoji="1" lang="ja-JP" altLang="en-US" sz="2800" b="1"/>
        </a:p>
      </dgm:t>
    </dgm:pt>
    <dgm:pt modelId="{E504EEF5-2A03-452E-9A55-3672A81691AB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ネットワーク</a:t>
          </a:r>
          <a:r>
            <a:rPr kumimoji="1" lang="en-US" altLang="ja-JP" sz="1200" b="1" dirty="0" smtClean="0"/>
            <a:t>IO</a:t>
          </a:r>
          <a:r>
            <a:rPr kumimoji="1" lang="ja-JP" altLang="en-US" sz="1200" b="1" dirty="0" smtClean="0"/>
            <a:t>待ち</a:t>
          </a:r>
          <a:endParaRPr kumimoji="1" lang="ja-JP" altLang="en-US" sz="1200" b="1" dirty="0"/>
        </a:p>
      </dgm:t>
    </dgm:pt>
    <dgm:pt modelId="{850B150F-FC12-4638-86E5-8E18CE92D4E6}" type="parTrans" cxnId="{69062736-7022-49AF-96A0-1AAA768CABDF}">
      <dgm:prSet custT="1"/>
      <dgm:spPr/>
      <dgm:t>
        <a:bodyPr/>
        <a:lstStyle/>
        <a:p>
          <a:endParaRPr kumimoji="1" lang="ja-JP" altLang="en-US" sz="800" b="1"/>
        </a:p>
      </dgm:t>
    </dgm:pt>
    <dgm:pt modelId="{1B579816-475C-4025-8794-39E8DFA6F783}" type="sibTrans" cxnId="{69062736-7022-49AF-96A0-1AAA768CABDF}">
      <dgm:prSet/>
      <dgm:spPr/>
      <dgm:t>
        <a:bodyPr/>
        <a:lstStyle/>
        <a:p>
          <a:endParaRPr kumimoji="1" lang="ja-JP" altLang="en-US" sz="2800" b="1"/>
        </a:p>
      </dgm:t>
    </dgm:pt>
    <dgm:pt modelId="{F1A04AA5-22A4-4558-AF63-61DA8E2BF5A5}">
      <dgm:prSet phldrT="[テキスト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kumimoji="1" lang="ja-JP" altLang="en-US" sz="1200" b="1" dirty="0" smtClean="0"/>
            <a:t>メモリにデータが載っていない</a:t>
          </a:r>
          <a:endParaRPr kumimoji="1" lang="ja-JP" altLang="en-US" sz="1200" b="1" dirty="0"/>
        </a:p>
      </dgm:t>
    </dgm:pt>
    <dgm:pt modelId="{0B21004D-55D3-4722-8655-E1CBBCC275E1}" type="parTrans" cxnId="{AB48DA50-1324-465A-8C6D-220500E1972A}">
      <dgm:prSet custT="1"/>
      <dgm:spPr/>
      <dgm:t>
        <a:bodyPr/>
        <a:lstStyle/>
        <a:p>
          <a:endParaRPr kumimoji="1" lang="ja-JP" altLang="en-US" sz="800" b="1"/>
        </a:p>
      </dgm:t>
    </dgm:pt>
    <dgm:pt modelId="{C26BB5CA-D390-48C5-B7FA-2D21AAC5F40A}" type="sibTrans" cxnId="{AB48DA50-1324-465A-8C6D-220500E1972A}">
      <dgm:prSet/>
      <dgm:spPr/>
      <dgm:t>
        <a:bodyPr/>
        <a:lstStyle/>
        <a:p>
          <a:endParaRPr kumimoji="1" lang="ja-JP" altLang="en-US" sz="2800" b="1"/>
        </a:p>
      </dgm:t>
    </dgm:pt>
    <dgm:pt modelId="{F562B009-8BA5-4D47-9EAA-CE505608049F}">
      <dgm:prSet phldrT="[テキスト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kumimoji="1" lang="ja-JP" altLang="en-US" sz="1200" b="1" dirty="0" smtClean="0"/>
            <a:t>ディスクが遅い</a:t>
          </a:r>
          <a:endParaRPr kumimoji="1" lang="ja-JP" altLang="en-US" sz="1200" b="1" dirty="0"/>
        </a:p>
      </dgm:t>
    </dgm:pt>
    <dgm:pt modelId="{0F6ED829-2926-46EE-81D5-3EB281A65483}" type="parTrans" cxnId="{D8963BE2-C953-4ABE-AC24-B5AF30FAD4C7}">
      <dgm:prSet custT="1"/>
      <dgm:spPr/>
      <dgm:t>
        <a:bodyPr/>
        <a:lstStyle/>
        <a:p>
          <a:endParaRPr kumimoji="1" lang="ja-JP" altLang="en-US" sz="800" b="1"/>
        </a:p>
      </dgm:t>
    </dgm:pt>
    <dgm:pt modelId="{17D09E94-8858-4322-9A75-214C7B3895A6}" type="sibTrans" cxnId="{D8963BE2-C953-4ABE-AC24-B5AF30FAD4C7}">
      <dgm:prSet/>
      <dgm:spPr/>
      <dgm:t>
        <a:bodyPr/>
        <a:lstStyle/>
        <a:p>
          <a:endParaRPr kumimoji="1" lang="ja-JP" altLang="en-US" sz="2800" b="1"/>
        </a:p>
      </dgm:t>
    </dgm:pt>
    <dgm:pt modelId="{08326819-0DCA-4AED-9AE3-2EC0783FCCCE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ディスク容量の枯渇</a:t>
          </a:r>
          <a:endParaRPr kumimoji="1" lang="ja-JP" altLang="en-US" sz="1200" b="1" dirty="0"/>
        </a:p>
      </dgm:t>
    </dgm:pt>
    <dgm:pt modelId="{091164A7-2F77-4617-BD8B-4AEB1DFC575F}" type="parTrans" cxnId="{60D0BE25-A3E3-43F5-8753-F9CDA15481AF}">
      <dgm:prSet custT="1"/>
      <dgm:spPr/>
      <dgm:t>
        <a:bodyPr/>
        <a:lstStyle/>
        <a:p>
          <a:endParaRPr kumimoji="1" lang="ja-JP" altLang="en-US" sz="800" b="1"/>
        </a:p>
      </dgm:t>
    </dgm:pt>
    <dgm:pt modelId="{A1D97B90-6262-4CB4-B186-5408B95CDA6F}" type="sibTrans" cxnId="{60D0BE25-A3E3-43F5-8753-F9CDA15481AF}">
      <dgm:prSet/>
      <dgm:spPr/>
      <dgm:t>
        <a:bodyPr/>
        <a:lstStyle/>
        <a:p>
          <a:endParaRPr kumimoji="1" lang="ja-JP" altLang="en-US" sz="2800" b="1"/>
        </a:p>
      </dgm:t>
    </dgm:pt>
    <dgm:pt modelId="{390C8C08-E176-4458-BA73-03D3197F56C3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設定ミス、バグによるハング</a:t>
          </a:r>
          <a:endParaRPr kumimoji="1" lang="ja-JP" altLang="en-US" sz="1200" b="1" dirty="0"/>
        </a:p>
      </dgm:t>
    </dgm:pt>
    <dgm:pt modelId="{99210E17-72BA-45B0-A13A-7FCD6FA4DCEE}" type="parTrans" cxnId="{5E4B7984-CC9D-46FE-9394-B1910F357AD7}">
      <dgm:prSet custT="1"/>
      <dgm:spPr/>
      <dgm:t>
        <a:bodyPr/>
        <a:lstStyle/>
        <a:p>
          <a:endParaRPr kumimoji="1" lang="ja-JP" altLang="en-US" sz="800" b="1"/>
        </a:p>
      </dgm:t>
    </dgm:pt>
    <dgm:pt modelId="{14605B9C-7F40-40C1-8809-3155855E47E3}" type="sibTrans" cxnId="{5E4B7984-CC9D-46FE-9394-B1910F357AD7}">
      <dgm:prSet/>
      <dgm:spPr/>
      <dgm:t>
        <a:bodyPr/>
        <a:lstStyle/>
        <a:p>
          <a:endParaRPr kumimoji="1" lang="ja-JP" altLang="en-US" sz="2800" b="1"/>
        </a:p>
      </dgm:t>
    </dgm:pt>
    <dgm:pt modelId="{577D5A6B-3922-4836-A5CF-645EBD52C8AC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ネットワークリソースの枯渇</a:t>
          </a:r>
          <a:endParaRPr kumimoji="1" lang="ja-JP" altLang="en-US" sz="1200" b="1" dirty="0"/>
        </a:p>
      </dgm:t>
    </dgm:pt>
    <dgm:pt modelId="{3101A00E-1834-42E5-9386-1C1F0E0DDD1F}" type="parTrans" cxnId="{3FE89193-1E3D-43F0-9307-097E106C984B}">
      <dgm:prSet custT="1"/>
      <dgm:spPr/>
      <dgm:t>
        <a:bodyPr/>
        <a:lstStyle/>
        <a:p>
          <a:endParaRPr kumimoji="1" lang="ja-JP" altLang="en-US" sz="800" b="1"/>
        </a:p>
      </dgm:t>
    </dgm:pt>
    <dgm:pt modelId="{BAA82E6A-F85E-4B1A-B7DF-C63CC10D36E1}" type="sibTrans" cxnId="{3FE89193-1E3D-43F0-9307-097E106C984B}">
      <dgm:prSet/>
      <dgm:spPr/>
      <dgm:t>
        <a:bodyPr/>
        <a:lstStyle/>
        <a:p>
          <a:endParaRPr kumimoji="1" lang="ja-JP" altLang="en-US" sz="2800" b="1"/>
        </a:p>
      </dgm:t>
    </dgm:pt>
    <dgm:pt modelId="{7D75C874-5B42-467B-AB63-C7312AE5A010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性能処理不足</a:t>
          </a:r>
          <a:endParaRPr kumimoji="1" lang="ja-JP" altLang="en-US" sz="1200" b="1" dirty="0"/>
        </a:p>
      </dgm:t>
    </dgm:pt>
    <dgm:pt modelId="{51C1D51D-F99B-414B-8D35-61F88E6BC91A}" type="parTrans" cxnId="{9E194C3E-83D6-473A-8F6F-03ED09FB345B}">
      <dgm:prSet/>
      <dgm:spPr/>
      <dgm:t>
        <a:bodyPr/>
        <a:lstStyle/>
        <a:p>
          <a:endParaRPr kumimoji="1" lang="ja-JP" altLang="en-US" b="1"/>
        </a:p>
      </dgm:t>
    </dgm:pt>
    <dgm:pt modelId="{CDCE193D-DF04-4157-82C1-6619DCF12C5A}" type="sibTrans" cxnId="{9E194C3E-83D6-473A-8F6F-03ED09FB345B}">
      <dgm:prSet/>
      <dgm:spPr/>
      <dgm:t>
        <a:bodyPr/>
        <a:lstStyle/>
        <a:p>
          <a:endParaRPr kumimoji="1" lang="ja-JP" altLang="en-US" b="1"/>
        </a:p>
      </dgm:t>
    </dgm:pt>
    <dgm:pt modelId="{E1EDB3DC-9FFF-4916-B3CE-DB454E7CEDA8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処理が非効率</a:t>
          </a:r>
          <a:endParaRPr kumimoji="1" lang="ja-JP" altLang="en-US" sz="1200" b="1" dirty="0"/>
        </a:p>
      </dgm:t>
    </dgm:pt>
    <dgm:pt modelId="{5FAAB5AA-5D56-4213-A12B-183A8CB3E958}" type="parTrans" cxnId="{3E042989-BE7B-47D7-BFF0-C9D519DD463E}">
      <dgm:prSet/>
      <dgm:spPr/>
      <dgm:t>
        <a:bodyPr/>
        <a:lstStyle/>
        <a:p>
          <a:endParaRPr kumimoji="1" lang="ja-JP" altLang="en-US" b="1"/>
        </a:p>
      </dgm:t>
    </dgm:pt>
    <dgm:pt modelId="{8F182692-29EE-4BF4-AC84-2D2686EF9B1B}" type="sibTrans" cxnId="{3E042989-BE7B-47D7-BFF0-C9D519DD463E}">
      <dgm:prSet/>
      <dgm:spPr/>
      <dgm:t>
        <a:bodyPr/>
        <a:lstStyle/>
        <a:p>
          <a:endParaRPr kumimoji="1" lang="ja-JP" altLang="en-US" b="1"/>
        </a:p>
      </dgm:t>
    </dgm:pt>
    <dgm:pt modelId="{FE769C72-7D15-47F3-A40F-A871C400A2E1}">
      <dgm:prSet phldrT="[テキスト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kumimoji="1" lang="ja-JP" altLang="en-US" sz="1200" b="1" dirty="0" smtClean="0"/>
            <a:t>インデックスがうまく使われていない</a:t>
          </a:r>
          <a:endParaRPr kumimoji="1" lang="ja-JP" altLang="en-US" sz="1200" b="1" dirty="0"/>
        </a:p>
      </dgm:t>
    </dgm:pt>
    <dgm:pt modelId="{5E98221C-2BD0-4F9C-904B-8D15F47D7B0C}" type="parTrans" cxnId="{A2C64160-6E6D-492E-ABCD-F49C0F198E56}">
      <dgm:prSet/>
      <dgm:spPr/>
      <dgm:t>
        <a:bodyPr/>
        <a:lstStyle/>
        <a:p>
          <a:endParaRPr kumimoji="1" lang="ja-JP" altLang="en-US" b="1"/>
        </a:p>
      </dgm:t>
    </dgm:pt>
    <dgm:pt modelId="{2C2103E4-5FF4-4CA9-B583-BC8F842D8C21}" type="sibTrans" cxnId="{A2C64160-6E6D-492E-ABCD-F49C0F198E56}">
      <dgm:prSet/>
      <dgm:spPr/>
      <dgm:t>
        <a:bodyPr/>
        <a:lstStyle/>
        <a:p>
          <a:endParaRPr kumimoji="1" lang="ja-JP" altLang="en-US" b="1"/>
        </a:p>
      </dgm:t>
    </dgm:pt>
    <dgm:pt modelId="{90DDA8EA-1DC5-429E-AE97-79A8FF3D66A5}">
      <dgm:prSet phldrT="[テキスト]" custT="1"/>
      <dgm:spPr/>
      <dgm:t>
        <a:bodyPr/>
        <a:lstStyle/>
        <a:p>
          <a:r>
            <a:rPr kumimoji="1" lang="ja-JP" altLang="en-US" sz="1200" b="1" dirty="0" smtClean="0"/>
            <a:t>コレクションが肥大して再配置が多発</a:t>
          </a:r>
          <a:endParaRPr kumimoji="1" lang="ja-JP" altLang="en-US" sz="1200" b="1" dirty="0"/>
        </a:p>
      </dgm:t>
    </dgm:pt>
    <dgm:pt modelId="{155F2799-412E-4595-B67E-1B0E11F15DB8}" type="parTrans" cxnId="{F1061360-97CB-4A11-B740-1DD7714384B9}">
      <dgm:prSet/>
      <dgm:spPr/>
      <dgm:t>
        <a:bodyPr/>
        <a:lstStyle/>
        <a:p>
          <a:endParaRPr kumimoji="1" lang="ja-JP" altLang="en-US" b="1"/>
        </a:p>
      </dgm:t>
    </dgm:pt>
    <dgm:pt modelId="{EB85B66D-0236-4386-B401-2CE6CD3E2F9F}" type="sibTrans" cxnId="{F1061360-97CB-4A11-B740-1DD7714384B9}">
      <dgm:prSet/>
      <dgm:spPr/>
      <dgm:t>
        <a:bodyPr/>
        <a:lstStyle/>
        <a:p>
          <a:endParaRPr kumimoji="1" lang="ja-JP" altLang="en-US" b="1"/>
        </a:p>
      </dgm:t>
    </dgm:pt>
    <dgm:pt modelId="{B6FDEB3E-8ED1-4841-A219-9885E453A272}">
      <dgm:prSet phldrT="[テキスト]" custT="1"/>
      <dgm:spPr/>
      <dgm:t>
        <a:bodyPr/>
        <a:lstStyle/>
        <a:p>
          <a:r>
            <a:rPr kumimoji="1" lang="en-US" altLang="ja-JP" sz="1200" b="1" dirty="0" smtClean="0"/>
            <a:t>CPU</a:t>
          </a:r>
          <a:r>
            <a:rPr kumimoji="1" lang="ja-JP" altLang="en-US" sz="1200" b="1" dirty="0" smtClean="0"/>
            <a:t>の性能不足</a:t>
          </a:r>
          <a:endParaRPr kumimoji="1" lang="ja-JP" altLang="en-US" sz="1200" b="1" dirty="0"/>
        </a:p>
      </dgm:t>
    </dgm:pt>
    <dgm:pt modelId="{4F27185E-534D-4CFF-9253-21904908A6D5}" type="parTrans" cxnId="{D3ADF1DD-B63F-48AE-8EBF-5CE4D4E86A81}">
      <dgm:prSet/>
      <dgm:spPr/>
      <dgm:t>
        <a:bodyPr/>
        <a:lstStyle/>
        <a:p>
          <a:endParaRPr kumimoji="1" lang="ja-JP" altLang="en-US" b="1"/>
        </a:p>
      </dgm:t>
    </dgm:pt>
    <dgm:pt modelId="{DDA9994B-AF10-4880-80D9-462CF186422C}" type="sibTrans" cxnId="{D3ADF1DD-B63F-48AE-8EBF-5CE4D4E86A81}">
      <dgm:prSet/>
      <dgm:spPr/>
      <dgm:t>
        <a:bodyPr/>
        <a:lstStyle/>
        <a:p>
          <a:endParaRPr kumimoji="1" lang="ja-JP" altLang="en-US" b="1"/>
        </a:p>
      </dgm:t>
    </dgm:pt>
    <dgm:pt modelId="{B8261538-543F-4CCB-B0E7-C2EED09B4CC4}">
      <dgm:prSet phldrT="[テキスト]" custT="1"/>
      <dgm:spPr/>
      <dgm:t>
        <a:bodyPr/>
        <a:lstStyle/>
        <a:p>
          <a:r>
            <a:rPr kumimoji="1" lang="en-US" altLang="ja-JP" sz="1200" b="1" dirty="0" smtClean="0"/>
            <a:t>sync</a:t>
          </a:r>
          <a:r>
            <a:rPr kumimoji="1" lang="ja-JP" altLang="en-US" sz="1200" b="1" dirty="0" smtClean="0"/>
            <a:t>が多発</a:t>
          </a:r>
          <a:endParaRPr kumimoji="1" lang="ja-JP" altLang="en-US" sz="1200" b="1" dirty="0"/>
        </a:p>
      </dgm:t>
    </dgm:pt>
    <dgm:pt modelId="{FA3F604C-5570-4022-8D5D-3BED72ECC8B8}" type="parTrans" cxnId="{57A02206-55DA-4E6A-B44E-DFD0C162EE86}">
      <dgm:prSet/>
      <dgm:spPr/>
      <dgm:t>
        <a:bodyPr/>
        <a:lstStyle/>
        <a:p>
          <a:endParaRPr kumimoji="1" lang="ja-JP" altLang="en-US" b="1"/>
        </a:p>
      </dgm:t>
    </dgm:pt>
    <dgm:pt modelId="{E29ED812-5C98-4CAA-A94D-16459D891047}" type="sibTrans" cxnId="{57A02206-55DA-4E6A-B44E-DFD0C162EE86}">
      <dgm:prSet/>
      <dgm:spPr/>
      <dgm:t>
        <a:bodyPr/>
        <a:lstStyle/>
        <a:p>
          <a:endParaRPr kumimoji="1" lang="ja-JP" altLang="en-US" b="1"/>
        </a:p>
      </dgm:t>
    </dgm:pt>
    <dgm:pt modelId="{ECBCB29C-F659-4CCF-8EFE-B3A68CDC9352}" type="pres">
      <dgm:prSet presAssocID="{E2A272DD-AF14-4159-B714-414D292500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7FBF45-3F05-476A-8749-01D0587FBC84}" type="pres">
      <dgm:prSet presAssocID="{B627CDBB-34AB-4605-B1BE-49F86B52BF68}" presName="root1" presStyleCnt="0"/>
      <dgm:spPr/>
    </dgm:pt>
    <dgm:pt modelId="{361A6E92-0DDE-442F-A239-0794D9B30535}" type="pres">
      <dgm:prSet presAssocID="{B627CDBB-34AB-4605-B1BE-49F86B52BF68}" presName="LevelOneTextNode" presStyleLbl="node0" presStyleIdx="0" presStyleCnt="1" custScaleX="140668">
        <dgm:presLayoutVars>
          <dgm:chPref val="3"/>
        </dgm:presLayoutVars>
      </dgm:prSet>
      <dgm:spPr/>
    </dgm:pt>
    <dgm:pt modelId="{3FAB6853-1EED-4E5D-A47E-8F9F8DEE6CAA}" type="pres">
      <dgm:prSet presAssocID="{B627CDBB-34AB-4605-B1BE-49F86B52BF68}" presName="level2hierChild" presStyleCnt="0"/>
      <dgm:spPr/>
    </dgm:pt>
    <dgm:pt modelId="{903FC92A-59BF-4156-B92F-15295A89E055}" type="pres">
      <dgm:prSet presAssocID="{873D6F01-FA5F-408D-A47C-D09C4395118E}" presName="conn2-1" presStyleLbl="parChTrans1D2" presStyleIdx="0" presStyleCnt="2"/>
      <dgm:spPr/>
    </dgm:pt>
    <dgm:pt modelId="{11561115-2DB1-40C5-A30A-1E06A4C7FB23}" type="pres">
      <dgm:prSet presAssocID="{873D6F01-FA5F-408D-A47C-D09C4395118E}" presName="connTx" presStyleLbl="parChTrans1D2" presStyleIdx="0" presStyleCnt="2"/>
      <dgm:spPr/>
    </dgm:pt>
    <dgm:pt modelId="{28F64C64-7E69-4575-BC72-B01B03F87A79}" type="pres">
      <dgm:prSet presAssocID="{C014F7F3-2553-4FF3-94A6-2C81DC2A111E}" presName="root2" presStyleCnt="0"/>
      <dgm:spPr/>
    </dgm:pt>
    <dgm:pt modelId="{E176DD6F-4416-49C8-99C4-3E1E8656BAF9}" type="pres">
      <dgm:prSet presAssocID="{C014F7F3-2553-4FF3-94A6-2C81DC2A111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42C475-44B1-4D73-8387-F624ABB843D9}" type="pres">
      <dgm:prSet presAssocID="{C014F7F3-2553-4FF3-94A6-2C81DC2A111E}" presName="level3hierChild" presStyleCnt="0"/>
      <dgm:spPr/>
    </dgm:pt>
    <dgm:pt modelId="{E45753B5-5227-403A-8E6D-38134D4EDC97}" type="pres">
      <dgm:prSet presAssocID="{6FB69CFD-946F-4EB4-980B-26F1B0631D04}" presName="conn2-1" presStyleLbl="parChTrans1D3" presStyleIdx="0" presStyleCnt="4"/>
      <dgm:spPr/>
    </dgm:pt>
    <dgm:pt modelId="{C98F2980-EEC4-4AC4-A016-0E29035EDCDD}" type="pres">
      <dgm:prSet presAssocID="{6FB69CFD-946F-4EB4-980B-26F1B0631D04}" presName="connTx" presStyleLbl="parChTrans1D3" presStyleIdx="0" presStyleCnt="4"/>
      <dgm:spPr/>
    </dgm:pt>
    <dgm:pt modelId="{36B8BCC5-13E0-4F33-8B3A-B95894FBBF19}" type="pres">
      <dgm:prSet presAssocID="{13A7A732-689C-4CAC-A0BA-8E1DBE7E4567}" presName="root2" presStyleCnt="0"/>
      <dgm:spPr/>
    </dgm:pt>
    <dgm:pt modelId="{0E97446E-B0AF-46B0-AA12-15571B667DFB}" type="pres">
      <dgm:prSet presAssocID="{13A7A732-689C-4CAC-A0BA-8E1DBE7E4567}" presName="LevelTwoTextNode" presStyleLbl="node3" presStyleIdx="0" presStyleCnt="4">
        <dgm:presLayoutVars>
          <dgm:chPref val="3"/>
        </dgm:presLayoutVars>
      </dgm:prSet>
      <dgm:spPr/>
    </dgm:pt>
    <dgm:pt modelId="{E4D14C72-0E04-4C4A-BBE1-C0341EEBDF07}" type="pres">
      <dgm:prSet presAssocID="{13A7A732-689C-4CAC-A0BA-8E1DBE7E4567}" presName="level3hierChild" presStyleCnt="0"/>
      <dgm:spPr/>
    </dgm:pt>
    <dgm:pt modelId="{EA6BA2C2-F6A8-4C9E-88CE-76E55E5D8A4D}" type="pres">
      <dgm:prSet presAssocID="{091164A7-2F77-4617-BD8B-4AEB1DFC575F}" presName="conn2-1" presStyleLbl="parChTrans1D4" presStyleIdx="0" presStyleCnt="16"/>
      <dgm:spPr/>
    </dgm:pt>
    <dgm:pt modelId="{7FB58427-08CD-4795-B2FA-7BA6A9F61EC0}" type="pres">
      <dgm:prSet presAssocID="{091164A7-2F77-4617-BD8B-4AEB1DFC575F}" presName="connTx" presStyleLbl="parChTrans1D4" presStyleIdx="0" presStyleCnt="16"/>
      <dgm:spPr/>
    </dgm:pt>
    <dgm:pt modelId="{E2931957-F4D0-487B-850F-E7B5FB8D0795}" type="pres">
      <dgm:prSet presAssocID="{08326819-0DCA-4AED-9AE3-2EC0783FCCCE}" presName="root2" presStyleCnt="0"/>
      <dgm:spPr/>
    </dgm:pt>
    <dgm:pt modelId="{DCB77559-1282-4021-BCE0-7A4A23293391}" type="pres">
      <dgm:prSet presAssocID="{08326819-0DCA-4AED-9AE3-2EC0783FCCCE}" presName="LevelTwoTextNode" presStyleLbl="node4" presStyleIdx="0" presStyleCnt="16" custScaleX="2765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37C11DE-36E3-4C4E-BAAA-ECADA1173692}" type="pres">
      <dgm:prSet presAssocID="{08326819-0DCA-4AED-9AE3-2EC0783FCCCE}" presName="level3hierChild" presStyleCnt="0"/>
      <dgm:spPr/>
    </dgm:pt>
    <dgm:pt modelId="{D1387513-3C5D-435F-A99A-6360D83C7C86}" type="pres">
      <dgm:prSet presAssocID="{99210E17-72BA-45B0-A13A-7FCD6FA4DCEE}" presName="conn2-1" presStyleLbl="parChTrans1D4" presStyleIdx="1" presStyleCnt="16"/>
      <dgm:spPr/>
    </dgm:pt>
    <dgm:pt modelId="{07F0F267-3233-4DFD-8D18-C1894C68CABF}" type="pres">
      <dgm:prSet presAssocID="{99210E17-72BA-45B0-A13A-7FCD6FA4DCEE}" presName="connTx" presStyleLbl="parChTrans1D4" presStyleIdx="1" presStyleCnt="16"/>
      <dgm:spPr/>
    </dgm:pt>
    <dgm:pt modelId="{DD403391-B2F6-40EB-9AC4-291E8B4AC181}" type="pres">
      <dgm:prSet presAssocID="{390C8C08-E176-4458-BA73-03D3197F56C3}" presName="root2" presStyleCnt="0"/>
      <dgm:spPr/>
    </dgm:pt>
    <dgm:pt modelId="{94BD83D8-D02E-431F-BEE1-21C223DE4C09}" type="pres">
      <dgm:prSet presAssocID="{390C8C08-E176-4458-BA73-03D3197F56C3}" presName="LevelTwoTextNode" presStyleLbl="node4" presStyleIdx="1" presStyleCnt="16" custScaleX="2765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654522-0E53-499C-AD96-70D14E7665FB}" type="pres">
      <dgm:prSet presAssocID="{390C8C08-E176-4458-BA73-03D3197F56C3}" presName="level3hierChild" presStyleCnt="0"/>
      <dgm:spPr/>
    </dgm:pt>
    <dgm:pt modelId="{E727655D-7202-4A1B-A7CE-C0BB2076F037}" type="pres">
      <dgm:prSet presAssocID="{991AB15B-77E9-458A-BE9F-64082D95126B}" presName="conn2-1" presStyleLbl="parChTrans1D3" presStyleIdx="1" presStyleCnt="4"/>
      <dgm:spPr/>
    </dgm:pt>
    <dgm:pt modelId="{7658A932-D156-4FAD-9BB7-99DBFFDEBFD1}" type="pres">
      <dgm:prSet presAssocID="{991AB15B-77E9-458A-BE9F-64082D95126B}" presName="connTx" presStyleLbl="parChTrans1D3" presStyleIdx="1" presStyleCnt="4"/>
      <dgm:spPr/>
    </dgm:pt>
    <dgm:pt modelId="{7DAE24FA-AFE3-441C-BBF3-9F9E496A2A27}" type="pres">
      <dgm:prSet presAssocID="{DCCF6377-2B0F-4191-9DFB-4181048B2C56}" presName="root2" presStyleCnt="0"/>
      <dgm:spPr/>
    </dgm:pt>
    <dgm:pt modelId="{52243F5D-FFA2-4CF6-9430-22351C67C765}" type="pres">
      <dgm:prSet presAssocID="{DCCF6377-2B0F-4191-9DFB-4181048B2C56}" presName="LevelTwoTextNode" presStyleLbl="node3" presStyleIdx="1" presStyleCnt="4">
        <dgm:presLayoutVars>
          <dgm:chPref val="3"/>
        </dgm:presLayoutVars>
      </dgm:prSet>
      <dgm:spPr/>
    </dgm:pt>
    <dgm:pt modelId="{0861536D-2AD1-49F2-8BD3-866EFBD2A75B}" type="pres">
      <dgm:prSet presAssocID="{DCCF6377-2B0F-4191-9DFB-4181048B2C56}" presName="level3hierChild" presStyleCnt="0"/>
      <dgm:spPr/>
    </dgm:pt>
    <dgm:pt modelId="{546C81ED-A8C0-4749-838C-0C6EC76C8036}" type="pres">
      <dgm:prSet presAssocID="{3101A00E-1834-42E5-9386-1C1F0E0DDD1F}" presName="conn2-1" presStyleLbl="parChTrans1D4" presStyleIdx="2" presStyleCnt="16"/>
      <dgm:spPr/>
    </dgm:pt>
    <dgm:pt modelId="{1277C13B-E440-4589-AB1E-A1250E0F6622}" type="pres">
      <dgm:prSet presAssocID="{3101A00E-1834-42E5-9386-1C1F0E0DDD1F}" presName="connTx" presStyleLbl="parChTrans1D4" presStyleIdx="2" presStyleCnt="16"/>
      <dgm:spPr/>
    </dgm:pt>
    <dgm:pt modelId="{E0003947-D456-4FAD-908C-52B988CBE833}" type="pres">
      <dgm:prSet presAssocID="{577D5A6B-3922-4836-A5CF-645EBD52C8AC}" presName="root2" presStyleCnt="0"/>
      <dgm:spPr/>
    </dgm:pt>
    <dgm:pt modelId="{D69F1A5F-EA7E-4F46-9856-B470382E05A5}" type="pres">
      <dgm:prSet presAssocID="{577D5A6B-3922-4836-A5CF-645EBD52C8AC}" presName="LevelTwoTextNode" presStyleLbl="node4" presStyleIdx="2" presStyleCnt="16" custScaleX="2765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670B76F-60A4-491F-9335-B915DCA0852B}" type="pres">
      <dgm:prSet presAssocID="{577D5A6B-3922-4836-A5CF-645EBD52C8AC}" presName="level3hierChild" presStyleCnt="0"/>
      <dgm:spPr/>
    </dgm:pt>
    <dgm:pt modelId="{E0BAA03D-1E86-4CDB-9B8E-6ACB27213DCD}" type="pres">
      <dgm:prSet presAssocID="{885D54FF-83FF-4850-A4E4-01ABE665867B}" presName="conn2-1" presStyleLbl="parChTrans1D2" presStyleIdx="1" presStyleCnt="2"/>
      <dgm:spPr/>
    </dgm:pt>
    <dgm:pt modelId="{BD7C6431-E840-4B68-A888-3CB8BBABD0C2}" type="pres">
      <dgm:prSet presAssocID="{885D54FF-83FF-4850-A4E4-01ABE665867B}" presName="connTx" presStyleLbl="parChTrans1D2" presStyleIdx="1" presStyleCnt="2"/>
      <dgm:spPr/>
    </dgm:pt>
    <dgm:pt modelId="{F5FE7AD1-5C34-4398-AC1B-FA9A5383CB4B}" type="pres">
      <dgm:prSet presAssocID="{728578DC-D3B5-4CF4-A058-4FAE5EAA060D}" presName="root2" presStyleCnt="0"/>
      <dgm:spPr/>
    </dgm:pt>
    <dgm:pt modelId="{94BB3ED9-F521-4719-9CFD-5C4076B095C9}" type="pres">
      <dgm:prSet presAssocID="{728578DC-D3B5-4CF4-A058-4FAE5EAA060D}" presName="LevelTwoTextNode" presStyleLbl="node2" presStyleIdx="1" presStyleCnt="2">
        <dgm:presLayoutVars>
          <dgm:chPref val="3"/>
        </dgm:presLayoutVars>
      </dgm:prSet>
      <dgm:spPr/>
    </dgm:pt>
    <dgm:pt modelId="{1ED60C50-0515-4CEA-B756-56DF691E2E3B}" type="pres">
      <dgm:prSet presAssocID="{728578DC-D3B5-4CF4-A058-4FAE5EAA060D}" presName="level3hierChild" presStyleCnt="0"/>
      <dgm:spPr/>
    </dgm:pt>
    <dgm:pt modelId="{8E5B2BDA-387F-4429-96FB-3F57517EAEB9}" type="pres">
      <dgm:prSet presAssocID="{F870CFF5-44E5-4905-83E1-EA4D7E6442A6}" presName="conn2-1" presStyleLbl="parChTrans1D3" presStyleIdx="2" presStyleCnt="4"/>
      <dgm:spPr/>
    </dgm:pt>
    <dgm:pt modelId="{C4279B15-CBA2-414E-B2D1-8F94E9DDBE18}" type="pres">
      <dgm:prSet presAssocID="{F870CFF5-44E5-4905-83E1-EA4D7E6442A6}" presName="connTx" presStyleLbl="parChTrans1D3" presStyleIdx="2" presStyleCnt="4"/>
      <dgm:spPr/>
    </dgm:pt>
    <dgm:pt modelId="{97156390-EBE1-4476-8C20-3C7101D6A18C}" type="pres">
      <dgm:prSet presAssocID="{46D64495-D555-4110-8FB7-34A7DD4E1498}" presName="root2" presStyleCnt="0"/>
      <dgm:spPr/>
    </dgm:pt>
    <dgm:pt modelId="{B06BB3E6-6644-41C7-BCD6-56511A4B0E25}" type="pres">
      <dgm:prSet presAssocID="{46D64495-D555-4110-8FB7-34A7DD4E1498}" presName="LevelTwoTextNode" presStyleLbl="node3" presStyleIdx="2" presStyleCnt="4">
        <dgm:presLayoutVars>
          <dgm:chPref val="3"/>
        </dgm:presLayoutVars>
      </dgm:prSet>
      <dgm:spPr/>
    </dgm:pt>
    <dgm:pt modelId="{9A6C757D-7047-429C-A490-B4CDAF034B57}" type="pres">
      <dgm:prSet presAssocID="{46D64495-D555-4110-8FB7-34A7DD4E1498}" presName="level3hierChild" presStyleCnt="0"/>
      <dgm:spPr/>
    </dgm:pt>
    <dgm:pt modelId="{926EA1A8-92E1-4191-A0AA-5E0DC901556C}" type="pres">
      <dgm:prSet presAssocID="{51C1D51D-F99B-414B-8D35-61F88E6BC91A}" presName="conn2-1" presStyleLbl="parChTrans1D4" presStyleIdx="3" presStyleCnt="16"/>
      <dgm:spPr/>
    </dgm:pt>
    <dgm:pt modelId="{2DA0B79B-726E-4CF5-B03A-568959446F1D}" type="pres">
      <dgm:prSet presAssocID="{51C1D51D-F99B-414B-8D35-61F88E6BC91A}" presName="connTx" presStyleLbl="parChTrans1D4" presStyleIdx="3" presStyleCnt="16"/>
      <dgm:spPr/>
    </dgm:pt>
    <dgm:pt modelId="{D721DF5F-3950-4231-AC55-0707475DA6F1}" type="pres">
      <dgm:prSet presAssocID="{7D75C874-5B42-467B-AB63-C7312AE5A010}" presName="root2" presStyleCnt="0"/>
      <dgm:spPr/>
    </dgm:pt>
    <dgm:pt modelId="{E3ECCAC7-DB05-4E32-B813-D8789FADF177}" type="pres">
      <dgm:prSet presAssocID="{7D75C874-5B42-467B-AB63-C7312AE5A010}" presName="LevelTwoTextNode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A8366C2-D28D-466A-A83D-BDAF171BA5D9}" type="pres">
      <dgm:prSet presAssocID="{7D75C874-5B42-467B-AB63-C7312AE5A010}" presName="level3hierChild" presStyleCnt="0"/>
      <dgm:spPr/>
    </dgm:pt>
    <dgm:pt modelId="{1D3A5138-5E89-43CA-B8AD-1C6371F876A7}" type="pres">
      <dgm:prSet presAssocID="{4F27185E-534D-4CFF-9253-21904908A6D5}" presName="conn2-1" presStyleLbl="parChTrans1D4" presStyleIdx="4" presStyleCnt="16"/>
      <dgm:spPr/>
    </dgm:pt>
    <dgm:pt modelId="{DB3F5B14-52E5-42F8-9F42-503336F0A91C}" type="pres">
      <dgm:prSet presAssocID="{4F27185E-534D-4CFF-9253-21904908A6D5}" presName="connTx" presStyleLbl="parChTrans1D4" presStyleIdx="4" presStyleCnt="16"/>
      <dgm:spPr/>
    </dgm:pt>
    <dgm:pt modelId="{3C9CB3F4-87D7-4D56-A493-B5C7F3AAC9D9}" type="pres">
      <dgm:prSet presAssocID="{B6FDEB3E-8ED1-4841-A219-9885E453A272}" presName="root2" presStyleCnt="0"/>
      <dgm:spPr/>
    </dgm:pt>
    <dgm:pt modelId="{2A2DBF89-32AE-4D33-8E41-64FB7C9A7114}" type="pres">
      <dgm:prSet presAssocID="{B6FDEB3E-8ED1-4841-A219-9885E453A272}" presName="LevelTwoTextNode" presStyleLbl="node4" presStyleIdx="4" presStyleCnt="16" custScaleX="326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4D6051-6E05-41E9-B57A-B5DDAAFD86A4}" type="pres">
      <dgm:prSet presAssocID="{B6FDEB3E-8ED1-4841-A219-9885E453A272}" presName="level3hierChild" presStyleCnt="0"/>
      <dgm:spPr/>
    </dgm:pt>
    <dgm:pt modelId="{57B6DDE3-F0EC-4AD1-BF1B-3750CBD18325}" type="pres">
      <dgm:prSet presAssocID="{5FAAB5AA-5D56-4213-A12B-183A8CB3E958}" presName="conn2-1" presStyleLbl="parChTrans1D4" presStyleIdx="5" presStyleCnt="16"/>
      <dgm:spPr/>
    </dgm:pt>
    <dgm:pt modelId="{CD3E8941-03B3-441A-99EB-80018C60DB93}" type="pres">
      <dgm:prSet presAssocID="{5FAAB5AA-5D56-4213-A12B-183A8CB3E958}" presName="connTx" presStyleLbl="parChTrans1D4" presStyleIdx="5" presStyleCnt="16"/>
      <dgm:spPr/>
    </dgm:pt>
    <dgm:pt modelId="{F08E7359-BCE2-4E97-BDF3-D1277EF25D6A}" type="pres">
      <dgm:prSet presAssocID="{E1EDB3DC-9FFF-4916-B3CE-DB454E7CEDA8}" presName="root2" presStyleCnt="0"/>
      <dgm:spPr/>
    </dgm:pt>
    <dgm:pt modelId="{815F536A-45FA-45F8-8E89-45FA10EF6410}" type="pres">
      <dgm:prSet presAssocID="{E1EDB3DC-9FFF-4916-B3CE-DB454E7CEDA8}" presName="LevelTwoTextNode" presStyleLbl="node4" presStyleIdx="5" presStyleCnt="16">
        <dgm:presLayoutVars>
          <dgm:chPref val="3"/>
        </dgm:presLayoutVars>
      </dgm:prSet>
      <dgm:spPr/>
    </dgm:pt>
    <dgm:pt modelId="{9F52E1AB-3766-4BFF-90A3-30812B097A8F}" type="pres">
      <dgm:prSet presAssocID="{E1EDB3DC-9FFF-4916-B3CE-DB454E7CEDA8}" presName="level3hierChild" presStyleCnt="0"/>
      <dgm:spPr/>
    </dgm:pt>
    <dgm:pt modelId="{C2F74E0E-85EF-4921-B363-411CF3123F65}" type="pres">
      <dgm:prSet presAssocID="{5E98221C-2BD0-4F9C-904B-8D15F47D7B0C}" presName="conn2-1" presStyleLbl="parChTrans1D4" presStyleIdx="6" presStyleCnt="16"/>
      <dgm:spPr/>
    </dgm:pt>
    <dgm:pt modelId="{988DF49E-92A8-4FAA-B6E5-3415CDCCA282}" type="pres">
      <dgm:prSet presAssocID="{5E98221C-2BD0-4F9C-904B-8D15F47D7B0C}" presName="connTx" presStyleLbl="parChTrans1D4" presStyleIdx="6" presStyleCnt="16"/>
      <dgm:spPr/>
    </dgm:pt>
    <dgm:pt modelId="{0AA41E23-35AD-41FD-92C4-F011CE202561}" type="pres">
      <dgm:prSet presAssocID="{FE769C72-7D15-47F3-A40F-A871C400A2E1}" presName="root2" presStyleCnt="0"/>
      <dgm:spPr/>
    </dgm:pt>
    <dgm:pt modelId="{DDB40A28-8952-4FC6-8592-A4010A3ED40E}" type="pres">
      <dgm:prSet presAssocID="{FE769C72-7D15-47F3-A40F-A871C400A2E1}" presName="LevelTwoTextNode" presStyleLbl="node4" presStyleIdx="6" presStyleCnt="16" custScaleX="326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C65489-728C-4246-88B2-25A975699BDA}" type="pres">
      <dgm:prSet presAssocID="{FE769C72-7D15-47F3-A40F-A871C400A2E1}" presName="level3hierChild" presStyleCnt="0"/>
      <dgm:spPr/>
    </dgm:pt>
    <dgm:pt modelId="{4AA7CE96-D9A2-4ED2-9BE6-5B3C81A93219}" type="pres">
      <dgm:prSet presAssocID="{155F2799-412E-4595-B67E-1B0E11F15DB8}" presName="conn2-1" presStyleLbl="parChTrans1D4" presStyleIdx="7" presStyleCnt="16"/>
      <dgm:spPr/>
    </dgm:pt>
    <dgm:pt modelId="{1AE18F9E-97D9-454B-90EF-3D32EEB02C3B}" type="pres">
      <dgm:prSet presAssocID="{155F2799-412E-4595-B67E-1B0E11F15DB8}" presName="connTx" presStyleLbl="parChTrans1D4" presStyleIdx="7" presStyleCnt="16"/>
      <dgm:spPr/>
    </dgm:pt>
    <dgm:pt modelId="{48923585-C21F-4D3B-8BFA-6A9CE634E145}" type="pres">
      <dgm:prSet presAssocID="{90DDA8EA-1DC5-429E-AE97-79A8FF3D66A5}" presName="root2" presStyleCnt="0"/>
      <dgm:spPr/>
    </dgm:pt>
    <dgm:pt modelId="{37E24B90-9198-43F9-B7B6-4A0FBBF57E12}" type="pres">
      <dgm:prSet presAssocID="{90DDA8EA-1DC5-429E-AE97-79A8FF3D66A5}" presName="LevelTwoTextNode" presStyleLbl="node4" presStyleIdx="7" presStyleCnt="16" custScaleX="326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6D4BCA7-9CD1-4FB3-BC4D-C91C2EBED75E}" type="pres">
      <dgm:prSet presAssocID="{90DDA8EA-1DC5-429E-AE97-79A8FF3D66A5}" presName="level3hierChild" presStyleCnt="0"/>
      <dgm:spPr/>
    </dgm:pt>
    <dgm:pt modelId="{86D9D03F-77E5-467D-AD98-C3DA2FFC5234}" type="pres">
      <dgm:prSet presAssocID="{9ECC0348-0E0E-4453-A954-CCF2FC8BB0B8}" presName="conn2-1" presStyleLbl="parChTrans1D3" presStyleIdx="3" presStyleCnt="4"/>
      <dgm:spPr/>
    </dgm:pt>
    <dgm:pt modelId="{23C6E2E9-4C58-452A-A66D-01E06C4C8838}" type="pres">
      <dgm:prSet presAssocID="{9ECC0348-0E0E-4453-A954-CCF2FC8BB0B8}" presName="connTx" presStyleLbl="parChTrans1D3" presStyleIdx="3" presStyleCnt="4"/>
      <dgm:spPr/>
    </dgm:pt>
    <dgm:pt modelId="{EBC5CA23-12ED-4BDA-BBEE-1AA32FB1AC07}" type="pres">
      <dgm:prSet presAssocID="{29F0DF8A-10DD-4752-BA4F-C2E6A2E3195E}" presName="root2" presStyleCnt="0"/>
      <dgm:spPr/>
    </dgm:pt>
    <dgm:pt modelId="{884AD55F-65D8-49AD-980E-C4BBABB4D07A}" type="pres">
      <dgm:prSet presAssocID="{29F0DF8A-10DD-4752-BA4F-C2E6A2E3195E}" presName="LevelTwoTextNode" presStyleLbl="node3" presStyleIdx="3" presStyleCnt="4">
        <dgm:presLayoutVars>
          <dgm:chPref val="3"/>
        </dgm:presLayoutVars>
      </dgm:prSet>
      <dgm:spPr/>
    </dgm:pt>
    <dgm:pt modelId="{7C3E34E2-CEF4-4BB6-B23B-FA54B2C45E4B}" type="pres">
      <dgm:prSet presAssocID="{29F0DF8A-10DD-4752-BA4F-C2E6A2E3195E}" presName="level3hierChild" presStyleCnt="0"/>
      <dgm:spPr/>
    </dgm:pt>
    <dgm:pt modelId="{0BDE8D43-9D2B-44B2-ABEB-BBEB56BA56F9}" type="pres">
      <dgm:prSet presAssocID="{CFEBABE9-C43C-4945-9F9D-97597C4B15A1}" presName="conn2-1" presStyleLbl="parChTrans1D4" presStyleIdx="8" presStyleCnt="16"/>
      <dgm:spPr/>
    </dgm:pt>
    <dgm:pt modelId="{A5FD3FA1-8288-40B6-96A6-46E9AF8197F2}" type="pres">
      <dgm:prSet presAssocID="{CFEBABE9-C43C-4945-9F9D-97597C4B15A1}" presName="connTx" presStyleLbl="parChTrans1D4" presStyleIdx="8" presStyleCnt="16"/>
      <dgm:spPr/>
    </dgm:pt>
    <dgm:pt modelId="{EC7F0C5D-0A07-4B99-8030-F2688B817AA5}" type="pres">
      <dgm:prSet presAssocID="{4B2504EC-5105-4E56-9166-E59560C68859}" presName="root2" presStyleCnt="0"/>
      <dgm:spPr/>
    </dgm:pt>
    <dgm:pt modelId="{55D9282F-7F5A-4AB4-A69A-8664C858A928}" type="pres">
      <dgm:prSet presAssocID="{4B2504EC-5105-4E56-9166-E59560C68859}" presName="LevelTwoTextNode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7C2A99-5AE3-4CE4-B66A-F93A8DF84E5C}" type="pres">
      <dgm:prSet presAssocID="{4B2504EC-5105-4E56-9166-E59560C68859}" presName="level3hierChild" presStyleCnt="0"/>
      <dgm:spPr/>
    </dgm:pt>
    <dgm:pt modelId="{20992043-078A-426F-92AC-C77F8BB61035}" type="pres">
      <dgm:prSet presAssocID="{B7F9DDA8-D883-4DEC-89BA-0B4D2B35747F}" presName="conn2-1" presStyleLbl="parChTrans1D4" presStyleIdx="9" presStyleCnt="16"/>
      <dgm:spPr/>
    </dgm:pt>
    <dgm:pt modelId="{D11FB74A-7AA2-4DFA-BEAC-977A43046E12}" type="pres">
      <dgm:prSet presAssocID="{B7F9DDA8-D883-4DEC-89BA-0B4D2B35747F}" presName="connTx" presStyleLbl="parChTrans1D4" presStyleIdx="9" presStyleCnt="16"/>
      <dgm:spPr/>
    </dgm:pt>
    <dgm:pt modelId="{E53082EB-5308-4008-83F7-00D9C1EF12E0}" type="pres">
      <dgm:prSet presAssocID="{66C503D4-E06B-4A42-AB14-3353BBFEC08E}" presName="root2" presStyleCnt="0"/>
      <dgm:spPr/>
    </dgm:pt>
    <dgm:pt modelId="{47371A86-E1BD-4830-8C8B-6AD28D7D5DBB}" type="pres">
      <dgm:prSet presAssocID="{66C503D4-E06B-4A42-AB14-3353BBFEC08E}" presName="LevelTwoTextNode" presStyleLbl="node4" presStyleIdx="9" presStyleCnt="16" custScaleX="3602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41C016D-70A6-4949-8E6F-1E7F47A5861F}" type="pres">
      <dgm:prSet presAssocID="{66C503D4-E06B-4A42-AB14-3353BBFEC08E}" presName="level3hierChild" presStyleCnt="0"/>
      <dgm:spPr/>
    </dgm:pt>
    <dgm:pt modelId="{4D42AE05-7251-433F-8B35-F67137A7F80F}" type="pres">
      <dgm:prSet presAssocID="{6CE5B167-9D93-4291-896A-106AD436553F}" presName="conn2-1" presStyleLbl="parChTrans1D4" presStyleIdx="10" presStyleCnt="16"/>
      <dgm:spPr/>
    </dgm:pt>
    <dgm:pt modelId="{92C80600-C5AD-42D3-888E-5814E0703A02}" type="pres">
      <dgm:prSet presAssocID="{6CE5B167-9D93-4291-896A-106AD436553F}" presName="connTx" presStyleLbl="parChTrans1D4" presStyleIdx="10" presStyleCnt="16"/>
      <dgm:spPr/>
    </dgm:pt>
    <dgm:pt modelId="{25706DF9-F4E7-4803-9B6F-0110C74A7296}" type="pres">
      <dgm:prSet presAssocID="{1DACA261-AE74-4B0F-BA6C-1C7A64DE3E84}" presName="root2" presStyleCnt="0"/>
      <dgm:spPr/>
    </dgm:pt>
    <dgm:pt modelId="{DA7366A3-E75D-423B-8920-03C088F3F2F4}" type="pres">
      <dgm:prSet presAssocID="{1DACA261-AE74-4B0F-BA6C-1C7A64DE3E84}" presName="LevelTwoTextNode" presStyleLbl="node4" presStyleIdx="10" presStyleCnt="16">
        <dgm:presLayoutVars>
          <dgm:chPref val="3"/>
        </dgm:presLayoutVars>
      </dgm:prSet>
      <dgm:spPr/>
    </dgm:pt>
    <dgm:pt modelId="{31784AE6-612F-40A3-9D13-031E4C1A5C57}" type="pres">
      <dgm:prSet presAssocID="{1DACA261-AE74-4B0F-BA6C-1C7A64DE3E84}" presName="level3hierChild" presStyleCnt="0"/>
      <dgm:spPr/>
    </dgm:pt>
    <dgm:pt modelId="{CB5A4424-96C2-4FF2-97AF-B4E05917A4A5}" type="pres">
      <dgm:prSet presAssocID="{6C23C100-1C9A-438B-956F-2722223F8F7F}" presName="conn2-1" presStyleLbl="parChTrans1D4" presStyleIdx="11" presStyleCnt="16"/>
      <dgm:spPr/>
    </dgm:pt>
    <dgm:pt modelId="{CE0A42B8-7C22-4011-A7FB-92DEDE4F2A76}" type="pres">
      <dgm:prSet presAssocID="{6C23C100-1C9A-438B-956F-2722223F8F7F}" presName="connTx" presStyleLbl="parChTrans1D4" presStyleIdx="11" presStyleCnt="16"/>
      <dgm:spPr/>
    </dgm:pt>
    <dgm:pt modelId="{00C526F0-1991-49AE-A925-1AE573D92BFB}" type="pres">
      <dgm:prSet presAssocID="{97E7C803-4838-4F46-A1CA-AF3956053292}" presName="root2" presStyleCnt="0"/>
      <dgm:spPr/>
    </dgm:pt>
    <dgm:pt modelId="{41EE7D99-CD06-4FA9-9DD6-395063BFB19E}" type="pres">
      <dgm:prSet presAssocID="{97E7C803-4838-4F46-A1CA-AF3956053292}" presName="LevelTwoTextNode" presStyleLbl="node4" presStyleIdx="11" presStyleCnt="16" custScaleX="19972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31B9961-74C1-4B86-81AD-99BB4635F2AC}" type="pres">
      <dgm:prSet presAssocID="{97E7C803-4838-4F46-A1CA-AF3956053292}" presName="level3hierChild" presStyleCnt="0"/>
      <dgm:spPr/>
    </dgm:pt>
    <dgm:pt modelId="{D67B4A4B-8647-43CA-8ACF-0C4CD01F7699}" type="pres">
      <dgm:prSet presAssocID="{0B21004D-55D3-4722-8655-E1CBBCC275E1}" presName="conn2-1" presStyleLbl="parChTrans1D4" presStyleIdx="12" presStyleCnt="16"/>
      <dgm:spPr/>
    </dgm:pt>
    <dgm:pt modelId="{479DA177-1DDD-4C1D-A7F5-B8642FAD57AF}" type="pres">
      <dgm:prSet presAssocID="{0B21004D-55D3-4722-8655-E1CBBCC275E1}" presName="connTx" presStyleLbl="parChTrans1D4" presStyleIdx="12" presStyleCnt="16"/>
      <dgm:spPr/>
    </dgm:pt>
    <dgm:pt modelId="{67FB2BA8-9501-4BCA-ABA0-165ED16D8DCA}" type="pres">
      <dgm:prSet presAssocID="{F1A04AA5-22A4-4558-AF63-61DA8E2BF5A5}" presName="root2" presStyleCnt="0"/>
      <dgm:spPr/>
    </dgm:pt>
    <dgm:pt modelId="{13CA2C71-26D6-4433-8D9A-E065D8EF6BA0}" type="pres">
      <dgm:prSet presAssocID="{F1A04AA5-22A4-4558-AF63-61DA8E2BF5A5}" presName="LevelTwoTextNode" presStyleLbl="node4" presStyleIdx="12" presStyleCnt="16" custScaleX="31069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7FC92F8-4CC5-4B30-B30C-02BBDE653B21}" type="pres">
      <dgm:prSet presAssocID="{F1A04AA5-22A4-4558-AF63-61DA8E2BF5A5}" presName="level3hierChild" presStyleCnt="0"/>
      <dgm:spPr/>
    </dgm:pt>
    <dgm:pt modelId="{647413AF-B041-4A9C-9418-1D0433656E33}" type="pres">
      <dgm:prSet presAssocID="{0F6ED829-2926-46EE-81D5-3EB281A65483}" presName="conn2-1" presStyleLbl="parChTrans1D4" presStyleIdx="13" presStyleCnt="16"/>
      <dgm:spPr/>
    </dgm:pt>
    <dgm:pt modelId="{A32B8463-1997-4CA8-86C1-418DC6DD0DD1}" type="pres">
      <dgm:prSet presAssocID="{0F6ED829-2926-46EE-81D5-3EB281A65483}" presName="connTx" presStyleLbl="parChTrans1D4" presStyleIdx="13" presStyleCnt="16"/>
      <dgm:spPr/>
    </dgm:pt>
    <dgm:pt modelId="{E893E2C4-4B2A-47BB-95F5-509CD057DD32}" type="pres">
      <dgm:prSet presAssocID="{F562B009-8BA5-4D47-9EAA-CE505608049F}" presName="root2" presStyleCnt="0"/>
      <dgm:spPr/>
    </dgm:pt>
    <dgm:pt modelId="{EC9B1DD2-E28F-4205-82C7-D62D624B82E6}" type="pres">
      <dgm:prSet presAssocID="{F562B009-8BA5-4D47-9EAA-CE505608049F}" presName="LevelTwoTextNode" presStyleLbl="node4" presStyleIdx="13" presStyleCnt="16" custScaleX="31069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711F771-1B6A-4958-8160-8B61AE1902D9}" type="pres">
      <dgm:prSet presAssocID="{F562B009-8BA5-4D47-9EAA-CE505608049F}" presName="level3hierChild" presStyleCnt="0"/>
      <dgm:spPr/>
    </dgm:pt>
    <dgm:pt modelId="{66059261-AEF4-4942-B1E4-790257B8B1BB}" type="pres">
      <dgm:prSet presAssocID="{FA3F604C-5570-4022-8D5D-3BED72ECC8B8}" presName="conn2-1" presStyleLbl="parChTrans1D4" presStyleIdx="14" presStyleCnt="16"/>
      <dgm:spPr/>
    </dgm:pt>
    <dgm:pt modelId="{D0A634CC-7F14-4A45-8EFE-0710E86F7EDF}" type="pres">
      <dgm:prSet presAssocID="{FA3F604C-5570-4022-8D5D-3BED72ECC8B8}" presName="connTx" presStyleLbl="parChTrans1D4" presStyleIdx="14" presStyleCnt="16"/>
      <dgm:spPr/>
    </dgm:pt>
    <dgm:pt modelId="{7B67324A-6C3B-4999-BADF-7CC03D9D3F3E}" type="pres">
      <dgm:prSet presAssocID="{B8261538-543F-4CCB-B0E7-C2EED09B4CC4}" presName="root2" presStyleCnt="0"/>
      <dgm:spPr/>
    </dgm:pt>
    <dgm:pt modelId="{743AB4DE-681D-4E4F-8873-44265D6FA946}" type="pres">
      <dgm:prSet presAssocID="{B8261538-543F-4CCB-B0E7-C2EED09B4CC4}" presName="LevelTwoTextNode" presStyleLbl="node4" presStyleIdx="14" presStyleCnt="16" custScaleX="30315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26EE63-B3CB-4993-B0F2-89B36F57FB81}" type="pres">
      <dgm:prSet presAssocID="{B8261538-543F-4CCB-B0E7-C2EED09B4CC4}" presName="level3hierChild" presStyleCnt="0"/>
      <dgm:spPr/>
    </dgm:pt>
    <dgm:pt modelId="{A42B1ABB-7A8E-49C4-95DA-E8066FCC1319}" type="pres">
      <dgm:prSet presAssocID="{850B150F-FC12-4638-86E5-8E18CE92D4E6}" presName="conn2-1" presStyleLbl="parChTrans1D4" presStyleIdx="15" presStyleCnt="16"/>
      <dgm:spPr/>
    </dgm:pt>
    <dgm:pt modelId="{F6ABA57C-4A42-4CEB-A4AF-680E6996D5CC}" type="pres">
      <dgm:prSet presAssocID="{850B150F-FC12-4638-86E5-8E18CE92D4E6}" presName="connTx" presStyleLbl="parChTrans1D4" presStyleIdx="15" presStyleCnt="16"/>
      <dgm:spPr/>
    </dgm:pt>
    <dgm:pt modelId="{4DE096B5-C744-451A-8DBB-53DB49AF8C60}" type="pres">
      <dgm:prSet presAssocID="{E504EEF5-2A03-452E-9A55-3672A81691AB}" presName="root2" presStyleCnt="0"/>
      <dgm:spPr/>
    </dgm:pt>
    <dgm:pt modelId="{32CD05FB-9F65-44FE-A888-7C8F04679110}" type="pres">
      <dgm:prSet presAssocID="{E504EEF5-2A03-452E-9A55-3672A81691AB}" presName="LevelTwoTextNode" presStyleLbl="node4" presStyleIdx="15" presStyleCnt="16" custScaleX="19972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CBDA2C-95CB-4AD8-BB9F-B15C3E726D7B}" type="pres">
      <dgm:prSet presAssocID="{E504EEF5-2A03-452E-9A55-3672A81691AB}" presName="level3hierChild" presStyleCnt="0"/>
      <dgm:spPr/>
    </dgm:pt>
  </dgm:ptLst>
  <dgm:cxnLst>
    <dgm:cxn modelId="{037CE33B-8884-4B76-90DB-964986DD74B5}" type="presOf" srcId="{13A7A732-689C-4CAC-A0BA-8E1DBE7E4567}" destId="{0E97446E-B0AF-46B0-AA12-15571B667DFB}" srcOrd="0" destOrd="0" presId="urn:microsoft.com/office/officeart/2005/8/layout/hierarchy2"/>
    <dgm:cxn modelId="{16F9CC26-F172-4399-A856-A47494286FB3}" type="presOf" srcId="{CFEBABE9-C43C-4945-9F9D-97597C4B15A1}" destId="{0BDE8D43-9D2B-44B2-ABEB-BBEB56BA56F9}" srcOrd="0" destOrd="0" presId="urn:microsoft.com/office/officeart/2005/8/layout/hierarchy2"/>
    <dgm:cxn modelId="{069E89D1-1926-48C2-9611-D47A283650F3}" type="presOf" srcId="{0F6ED829-2926-46EE-81D5-3EB281A65483}" destId="{647413AF-B041-4A9C-9418-1D0433656E33}" srcOrd="0" destOrd="0" presId="urn:microsoft.com/office/officeart/2005/8/layout/hierarchy2"/>
    <dgm:cxn modelId="{55FEFABE-301C-4424-A5BB-04F432B5D16B}" type="presOf" srcId="{6FB69CFD-946F-4EB4-980B-26F1B0631D04}" destId="{C98F2980-EEC4-4AC4-A016-0E29035EDCDD}" srcOrd="1" destOrd="0" presId="urn:microsoft.com/office/officeart/2005/8/layout/hierarchy2"/>
    <dgm:cxn modelId="{4DA97397-085D-469A-9F69-1BD32D7A352F}" type="presOf" srcId="{E2A272DD-AF14-4159-B714-414D2925006F}" destId="{ECBCB29C-F659-4CCF-8EFE-B3A68CDC9352}" srcOrd="0" destOrd="0" presId="urn:microsoft.com/office/officeart/2005/8/layout/hierarchy2"/>
    <dgm:cxn modelId="{E201D992-CFF4-4E3D-A726-E4C355B0596A}" type="presOf" srcId="{FA3F604C-5570-4022-8D5D-3BED72ECC8B8}" destId="{D0A634CC-7F14-4A45-8EFE-0710E86F7EDF}" srcOrd="1" destOrd="0" presId="urn:microsoft.com/office/officeart/2005/8/layout/hierarchy2"/>
    <dgm:cxn modelId="{69128BE1-7D82-4870-B1D1-83BD0FD3677B}" srcId="{B627CDBB-34AB-4605-B1BE-49F86B52BF68}" destId="{728578DC-D3B5-4CF4-A058-4FAE5EAA060D}" srcOrd="1" destOrd="0" parTransId="{885D54FF-83FF-4850-A4E4-01ABE665867B}" sibTransId="{CCC11FC5-ACE0-4CCF-AB76-09AEFB6DBDC4}"/>
    <dgm:cxn modelId="{9CB11FEA-D149-4E88-BBFE-51AE43D739B5}" type="presOf" srcId="{885D54FF-83FF-4850-A4E4-01ABE665867B}" destId="{E0BAA03D-1E86-4CDB-9B8E-6ACB27213DCD}" srcOrd="0" destOrd="0" presId="urn:microsoft.com/office/officeart/2005/8/layout/hierarchy2"/>
    <dgm:cxn modelId="{52C995B2-43F7-4300-9823-65ADFA9A8970}" type="presOf" srcId="{46D64495-D555-4110-8FB7-34A7DD4E1498}" destId="{B06BB3E6-6644-41C7-BCD6-56511A4B0E25}" srcOrd="0" destOrd="0" presId="urn:microsoft.com/office/officeart/2005/8/layout/hierarchy2"/>
    <dgm:cxn modelId="{DFF0BC5A-9212-46B9-9BF5-B735AD9F24FB}" type="presOf" srcId="{850B150F-FC12-4638-86E5-8E18CE92D4E6}" destId="{A42B1ABB-7A8E-49C4-95DA-E8066FCC1319}" srcOrd="0" destOrd="0" presId="urn:microsoft.com/office/officeart/2005/8/layout/hierarchy2"/>
    <dgm:cxn modelId="{AB48DA50-1324-465A-8C6D-220500E1972A}" srcId="{97E7C803-4838-4F46-A1CA-AF3956053292}" destId="{F1A04AA5-22A4-4558-AF63-61DA8E2BF5A5}" srcOrd="0" destOrd="0" parTransId="{0B21004D-55D3-4722-8655-E1CBBCC275E1}" sibTransId="{C26BB5CA-D390-48C5-B7FA-2D21AAC5F40A}"/>
    <dgm:cxn modelId="{E9365423-6180-4140-9F6C-6F5EF64F04F6}" type="presOf" srcId="{99210E17-72BA-45B0-A13A-7FCD6FA4DCEE}" destId="{07F0F267-3233-4DFD-8D18-C1894C68CABF}" srcOrd="1" destOrd="0" presId="urn:microsoft.com/office/officeart/2005/8/layout/hierarchy2"/>
    <dgm:cxn modelId="{798ACC5F-32EF-4DCA-81C5-C938A6481904}" type="presOf" srcId="{991AB15B-77E9-458A-BE9F-64082D95126B}" destId="{7658A932-D156-4FAD-9BB7-99DBFFDEBFD1}" srcOrd="1" destOrd="0" presId="urn:microsoft.com/office/officeart/2005/8/layout/hierarchy2"/>
    <dgm:cxn modelId="{F1061360-97CB-4A11-B740-1DD7714384B9}" srcId="{E1EDB3DC-9FFF-4916-B3CE-DB454E7CEDA8}" destId="{90DDA8EA-1DC5-429E-AE97-79A8FF3D66A5}" srcOrd="1" destOrd="0" parTransId="{155F2799-412E-4595-B67E-1B0E11F15DB8}" sibTransId="{EB85B66D-0236-4386-B401-2CE6CD3E2F9F}"/>
    <dgm:cxn modelId="{34A2C632-AA9B-48BA-97BC-12440EDB55D5}" srcId="{1DACA261-AE74-4B0F-BA6C-1C7A64DE3E84}" destId="{97E7C803-4838-4F46-A1CA-AF3956053292}" srcOrd="0" destOrd="0" parTransId="{6C23C100-1C9A-438B-956F-2722223F8F7F}" sibTransId="{25D678EC-1DCB-41C0-99AA-8985B16CF57E}"/>
    <dgm:cxn modelId="{ED455F0B-5420-435A-BBB6-3BC22233858A}" type="presOf" srcId="{885D54FF-83FF-4850-A4E4-01ABE665867B}" destId="{BD7C6431-E840-4B68-A888-3CB8BBABD0C2}" srcOrd="1" destOrd="0" presId="urn:microsoft.com/office/officeart/2005/8/layout/hierarchy2"/>
    <dgm:cxn modelId="{E7420834-A986-4CDF-A6D7-129ABE3EED65}" type="presOf" srcId="{728578DC-D3B5-4CF4-A058-4FAE5EAA060D}" destId="{94BB3ED9-F521-4719-9CFD-5C4076B095C9}" srcOrd="0" destOrd="0" presId="urn:microsoft.com/office/officeart/2005/8/layout/hierarchy2"/>
    <dgm:cxn modelId="{5E4B7984-CC9D-46FE-9394-B1910F357AD7}" srcId="{13A7A732-689C-4CAC-A0BA-8E1DBE7E4567}" destId="{390C8C08-E176-4458-BA73-03D3197F56C3}" srcOrd="1" destOrd="0" parTransId="{99210E17-72BA-45B0-A13A-7FCD6FA4DCEE}" sibTransId="{14605B9C-7F40-40C1-8809-3155855E47E3}"/>
    <dgm:cxn modelId="{D23E2D1E-8318-42DA-9B9C-6D2BCD6BFF9A}" type="presOf" srcId="{5E98221C-2BD0-4F9C-904B-8D15F47D7B0C}" destId="{C2F74E0E-85EF-4921-B363-411CF3123F65}" srcOrd="0" destOrd="0" presId="urn:microsoft.com/office/officeart/2005/8/layout/hierarchy2"/>
    <dgm:cxn modelId="{8B00FAF6-1CAD-4143-A7AE-AD7CD58F2121}" srcId="{B627CDBB-34AB-4605-B1BE-49F86B52BF68}" destId="{C014F7F3-2553-4FF3-94A6-2C81DC2A111E}" srcOrd="0" destOrd="0" parTransId="{873D6F01-FA5F-408D-A47C-D09C4395118E}" sibTransId="{C7959716-DB90-4DE5-B686-252D262C5B75}"/>
    <dgm:cxn modelId="{D7199EFB-E18F-4EE9-B017-F416D2E9DC4C}" type="presOf" srcId="{4F27185E-534D-4CFF-9253-21904908A6D5}" destId="{DB3F5B14-52E5-42F8-9F42-503336F0A91C}" srcOrd="1" destOrd="0" presId="urn:microsoft.com/office/officeart/2005/8/layout/hierarchy2"/>
    <dgm:cxn modelId="{DDA0E1A8-B4F7-4EEA-985D-D7AE8536175D}" type="presOf" srcId="{F870CFF5-44E5-4905-83E1-EA4D7E6442A6}" destId="{8E5B2BDA-387F-4429-96FB-3F57517EAEB9}" srcOrd="0" destOrd="0" presId="urn:microsoft.com/office/officeart/2005/8/layout/hierarchy2"/>
    <dgm:cxn modelId="{0F8FA085-5A5F-4B80-89ED-DDF98611238D}" type="presOf" srcId="{577D5A6B-3922-4836-A5CF-645EBD52C8AC}" destId="{D69F1A5F-EA7E-4F46-9856-B470382E05A5}" srcOrd="0" destOrd="0" presId="urn:microsoft.com/office/officeart/2005/8/layout/hierarchy2"/>
    <dgm:cxn modelId="{1DC18BC4-932C-4105-991C-F781336432F7}" srcId="{728578DC-D3B5-4CF4-A058-4FAE5EAA060D}" destId="{29F0DF8A-10DD-4752-BA4F-C2E6A2E3195E}" srcOrd="1" destOrd="0" parTransId="{9ECC0348-0E0E-4453-A954-CCF2FC8BB0B8}" sibTransId="{C662C957-DBBB-4F26-97AE-FE921524A432}"/>
    <dgm:cxn modelId="{449B1FB5-D399-4D55-B4A0-A32231F348E9}" type="presOf" srcId="{F562B009-8BA5-4D47-9EAA-CE505608049F}" destId="{EC9B1DD2-E28F-4205-82C7-D62D624B82E6}" srcOrd="0" destOrd="0" presId="urn:microsoft.com/office/officeart/2005/8/layout/hierarchy2"/>
    <dgm:cxn modelId="{ACE2D9C1-D205-4C47-9168-9204992542B4}" type="presOf" srcId="{90DDA8EA-1DC5-429E-AE97-79A8FF3D66A5}" destId="{37E24B90-9198-43F9-B7B6-4A0FBBF57E12}" srcOrd="0" destOrd="0" presId="urn:microsoft.com/office/officeart/2005/8/layout/hierarchy2"/>
    <dgm:cxn modelId="{1675CA27-AA27-4DE8-AD05-6E326272222D}" srcId="{29F0DF8A-10DD-4752-BA4F-C2E6A2E3195E}" destId="{1DACA261-AE74-4B0F-BA6C-1C7A64DE3E84}" srcOrd="1" destOrd="0" parTransId="{6CE5B167-9D93-4291-896A-106AD436553F}" sibTransId="{380E4AF3-5B9C-441F-A573-CE269A82586F}"/>
    <dgm:cxn modelId="{B3FCAD94-23FA-45FF-9DD1-FDCAB4D9EAE6}" type="presOf" srcId="{4F27185E-534D-4CFF-9253-21904908A6D5}" destId="{1D3A5138-5E89-43CA-B8AD-1C6371F876A7}" srcOrd="0" destOrd="0" presId="urn:microsoft.com/office/officeart/2005/8/layout/hierarchy2"/>
    <dgm:cxn modelId="{7D9FC0BA-F6F5-423F-A378-02BB0AE1DE4B}" type="presOf" srcId="{091164A7-2F77-4617-BD8B-4AEB1DFC575F}" destId="{7FB58427-08CD-4795-B2FA-7BA6A9F61EC0}" srcOrd="1" destOrd="0" presId="urn:microsoft.com/office/officeart/2005/8/layout/hierarchy2"/>
    <dgm:cxn modelId="{5051A8CB-B8DA-470D-AE93-EC899FCD3624}" type="presOf" srcId="{6CE5B167-9D93-4291-896A-106AD436553F}" destId="{92C80600-C5AD-42D3-888E-5814E0703A02}" srcOrd="1" destOrd="0" presId="urn:microsoft.com/office/officeart/2005/8/layout/hierarchy2"/>
    <dgm:cxn modelId="{F961B93D-6BBC-4807-BFF3-7CDF8E51A485}" type="presOf" srcId="{5FAAB5AA-5D56-4213-A12B-183A8CB3E958}" destId="{CD3E8941-03B3-441A-99EB-80018C60DB93}" srcOrd="1" destOrd="0" presId="urn:microsoft.com/office/officeart/2005/8/layout/hierarchy2"/>
    <dgm:cxn modelId="{39D0CB9A-FF0F-4A9E-AD5C-819E76873FE2}" type="presOf" srcId="{1DACA261-AE74-4B0F-BA6C-1C7A64DE3E84}" destId="{DA7366A3-E75D-423B-8920-03C088F3F2F4}" srcOrd="0" destOrd="0" presId="urn:microsoft.com/office/officeart/2005/8/layout/hierarchy2"/>
    <dgm:cxn modelId="{57A02206-55DA-4E6A-B44E-DFD0C162EE86}" srcId="{97E7C803-4838-4F46-A1CA-AF3956053292}" destId="{B8261538-543F-4CCB-B0E7-C2EED09B4CC4}" srcOrd="2" destOrd="0" parTransId="{FA3F604C-5570-4022-8D5D-3BED72ECC8B8}" sibTransId="{E29ED812-5C98-4CAA-A94D-16459D891047}"/>
    <dgm:cxn modelId="{EA316A50-5E15-4431-9A80-1CD7889F68C9}" type="presOf" srcId="{51C1D51D-F99B-414B-8D35-61F88E6BC91A}" destId="{926EA1A8-92E1-4191-A0AA-5E0DC901556C}" srcOrd="0" destOrd="0" presId="urn:microsoft.com/office/officeart/2005/8/layout/hierarchy2"/>
    <dgm:cxn modelId="{3FD54301-3785-41AC-9AE5-3908FD511677}" type="presOf" srcId="{3101A00E-1834-42E5-9386-1C1F0E0DDD1F}" destId="{1277C13B-E440-4589-AB1E-A1250E0F6622}" srcOrd="1" destOrd="0" presId="urn:microsoft.com/office/officeart/2005/8/layout/hierarchy2"/>
    <dgm:cxn modelId="{CDC00E25-3979-4ED7-A9CB-6BEE139B473D}" type="presOf" srcId="{51C1D51D-F99B-414B-8D35-61F88E6BC91A}" destId="{2DA0B79B-726E-4CF5-B03A-568959446F1D}" srcOrd="1" destOrd="0" presId="urn:microsoft.com/office/officeart/2005/8/layout/hierarchy2"/>
    <dgm:cxn modelId="{F6235E76-138A-44F0-8CA4-C65DD03FC429}" type="presOf" srcId="{FA3F604C-5570-4022-8D5D-3BED72ECC8B8}" destId="{66059261-AEF4-4942-B1E4-790257B8B1BB}" srcOrd="0" destOrd="0" presId="urn:microsoft.com/office/officeart/2005/8/layout/hierarchy2"/>
    <dgm:cxn modelId="{8E1C78EC-6352-4335-B1D5-0B5BF2E3D886}" type="presOf" srcId="{B627CDBB-34AB-4605-B1BE-49F86B52BF68}" destId="{361A6E92-0DDE-442F-A239-0794D9B30535}" srcOrd="0" destOrd="0" presId="urn:microsoft.com/office/officeart/2005/8/layout/hierarchy2"/>
    <dgm:cxn modelId="{D6421AA5-6188-4922-887E-87DC68EE0775}" type="presOf" srcId="{08326819-0DCA-4AED-9AE3-2EC0783FCCCE}" destId="{DCB77559-1282-4021-BCE0-7A4A23293391}" srcOrd="0" destOrd="0" presId="urn:microsoft.com/office/officeart/2005/8/layout/hierarchy2"/>
    <dgm:cxn modelId="{BAEB2F67-C637-4193-B86B-243BD7821297}" srcId="{E2A272DD-AF14-4159-B714-414D2925006F}" destId="{B627CDBB-34AB-4605-B1BE-49F86B52BF68}" srcOrd="0" destOrd="0" parTransId="{BCDC9608-50FA-412A-92C1-7819D31819F9}" sibTransId="{20C131E8-F32D-4711-98E5-5EB654BD33DB}"/>
    <dgm:cxn modelId="{DBAB3D70-4F1F-4316-961E-886F7221DC9E}" type="presOf" srcId="{850B150F-FC12-4638-86E5-8E18CE92D4E6}" destId="{F6ABA57C-4A42-4CEB-A4AF-680E6996D5CC}" srcOrd="1" destOrd="0" presId="urn:microsoft.com/office/officeart/2005/8/layout/hierarchy2"/>
    <dgm:cxn modelId="{8D117341-1262-4AFF-9D2A-F394B40B3BAB}" type="presOf" srcId="{0F6ED829-2926-46EE-81D5-3EB281A65483}" destId="{A32B8463-1997-4CA8-86C1-418DC6DD0DD1}" srcOrd="1" destOrd="0" presId="urn:microsoft.com/office/officeart/2005/8/layout/hierarchy2"/>
    <dgm:cxn modelId="{99B4C95B-E225-43FC-89FF-74C3C5BC29A5}" type="presOf" srcId="{99210E17-72BA-45B0-A13A-7FCD6FA4DCEE}" destId="{D1387513-3C5D-435F-A99A-6360D83C7C86}" srcOrd="0" destOrd="0" presId="urn:microsoft.com/office/officeart/2005/8/layout/hierarchy2"/>
    <dgm:cxn modelId="{33C81794-DA3B-44A4-846C-0B7A17FAC2E2}" type="presOf" srcId="{6CE5B167-9D93-4291-896A-106AD436553F}" destId="{4D42AE05-7251-433F-8B35-F67137A7F80F}" srcOrd="0" destOrd="0" presId="urn:microsoft.com/office/officeart/2005/8/layout/hierarchy2"/>
    <dgm:cxn modelId="{63CAA1A4-2671-4732-8C82-ACB34F82F000}" type="presOf" srcId="{7D75C874-5B42-467B-AB63-C7312AE5A010}" destId="{E3ECCAC7-DB05-4E32-B813-D8789FADF177}" srcOrd="0" destOrd="0" presId="urn:microsoft.com/office/officeart/2005/8/layout/hierarchy2"/>
    <dgm:cxn modelId="{E4D64405-CF5B-414B-B85B-7B1C63012DEE}" type="presOf" srcId="{B8261538-543F-4CCB-B0E7-C2EED09B4CC4}" destId="{743AB4DE-681D-4E4F-8873-44265D6FA946}" srcOrd="0" destOrd="0" presId="urn:microsoft.com/office/officeart/2005/8/layout/hierarchy2"/>
    <dgm:cxn modelId="{AC4B13B6-92F8-4167-AF53-9EA47C80A2B8}" type="presOf" srcId="{155F2799-412E-4595-B67E-1B0E11F15DB8}" destId="{4AA7CE96-D9A2-4ED2-9BE6-5B3C81A93219}" srcOrd="0" destOrd="0" presId="urn:microsoft.com/office/officeart/2005/8/layout/hierarchy2"/>
    <dgm:cxn modelId="{A17936B9-6807-4A98-91C2-53E93C450678}" type="presOf" srcId="{E504EEF5-2A03-452E-9A55-3672A81691AB}" destId="{32CD05FB-9F65-44FE-A888-7C8F04679110}" srcOrd="0" destOrd="0" presId="urn:microsoft.com/office/officeart/2005/8/layout/hierarchy2"/>
    <dgm:cxn modelId="{3FE89193-1E3D-43F0-9307-097E106C984B}" srcId="{DCCF6377-2B0F-4191-9DFB-4181048B2C56}" destId="{577D5A6B-3922-4836-A5CF-645EBD52C8AC}" srcOrd="0" destOrd="0" parTransId="{3101A00E-1834-42E5-9386-1C1F0E0DDD1F}" sibTransId="{BAA82E6A-F85E-4B1A-B7DF-C63CC10D36E1}"/>
    <dgm:cxn modelId="{708AF21C-5981-4035-B59B-8463C0F3E999}" type="presOf" srcId="{6C23C100-1C9A-438B-956F-2722223F8F7F}" destId="{CB5A4424-96C2-4FF2-97AF-B4E05917A4A5}" srcOrd="0" destOrd="0" presId="urn:microsoft.com/office/officeart/2005/8/layout/hierarchy2"/>
    <dgm:cxn modelId="{BDAAB043-4C48-47DD-8F86-4E86643F450E}" type="presOf" srcId="{5FAAB5AA-5D56-4213-A12B-183A8CB3E958}" destId="{57B6DDE3-F0EC-4AD1-BF1B-3750CBD18325}" srcOrd="0" destOrd="0" presId="urn:microsoft.com/office/officeart/2005/8/layout/hierarchy2"/>
    <dgm:cxn modelId="{E7E58E00-0627-4FFD-B930-E883695F1F6E}" type="presOf" srcId="{DCCF6377-2B0F-4191-9DFB-4181048B2C56}" destId="{52243F5D-FFA2-4CF6-9430-22351C67C765}" srcOrd="0" destOrd="0" presId="urn:microsoft.com/office/officeart/2005/8/layout/hierarchy2"/>
    <dgm:cxn modelId="{B496228E-7EB8-4E73-9533-6D1B76934BDF}" type="presOf" srcId="{F870CFF5-44E5-4905-83E1-EA4D7E6442A6}" destId="{C4279B15-CBA2-414E-B2D1-8F94E9DDBE18}" srcOrd="1" destOrd="0" presId="urn:microsoft.com/office/officeart/2005/8/layout/hierarchy2"/>
    <dgm:cxn modelId="{AE505316-FD9C-4E3D-AC65-3207A2E09F79}" type="presOf" srcId="{C014F7F3-2553-4FF3-94A6-2C81DC2A111E}" destId="{E176DD6F-4416-49C8-99C4-3E1E8656BAF9}" srcOrd="0" destOrd="0" presId="urn:microsoft.com/office/officeart/2005/8/layout/hierarchy2"/>
    <dgm:cxn modelId="{1CB18939-E447-4554-B920-6E13FEB170DB}" type="presOf" srcId="{6C23C100-1C9A-438B-956F-2722223F8F7F}" destId="{CE0A42B8-7C22-4011-A7FB-92DEDE4F2A76}" srcOrd="1" destOrd="0" presId="urn:microsoft.com/office/officeart/2005/8/layout/hierarchy2"/>
    <dgm:cxn modelId="{A2C64160-6E6D-492E-ABCD-F49C0F198E56}" srcId="{E1EDB3DC-9FFF-4916-B3CE-DB454E7CEDA8}" destId="{FE769C72-7D15-47F3-A40F-A871C400A2E1}" srcOrd="0" destOrd="0" parTransId="{5E98221C-2BD0-4F9C-904B-8D15F47D7B0C}" sibTransId="{2C2103E4-5FF4-4CA9-B583-BC8F842D8C21}"/>
    <dgm:cxn modelId="{BF4625F8-85D5-4A88-8780-FFB156A1A37B}" type="presOf" srcId="{66C503D4-E06B-4A42-AB14-3353BBFEC08E}" destId="{47371A86-E1BD-4830-8C8B-6AD28D7D5DBB}" srcOrd="0" destOrd="0" presId="urn:microsoft.com/office/officeart/2005/8/layout/hierarchy2"/>
    <dgm:cxn modelId="{60D0BE25-A3E3-43F5-8753-F9CDA15481AF}" srcId="{13A7A732-689C-4CAC-A0BA-8E1DBE7E4567}" destId="{08326819-0DCA-4AED-9AE3-2EC0783FCCCE}" srcOrd="0" destOrd="0" parTransId="{091164A7-2F77-4617-BD8B-4AEB1DFC575F}" sibTransId="{A1D97B90-6262-4CB4-B186-5408B95CDA6F}"/>
    <dgm:cxn modelId="{549686E5-762D-4D41-A409-DF8264997B21}" type="presOf" srcId="{9ECC0348-0E0E-4453-A954-CCF2FC8BB0B8}" destId="{86D9D03F-77E5-467D-AD98-C3DA2FFC5234}" srcOrd="0" destOrd="0" presId="urn:microsoft.com/office/officeart/2005/8/layout/hierarchy2"/>
    <dgm:cxn modelId="{6D701D73-528B-4A58-B2E7-C391EA431554}" srcId="{728578DC-D3B5-4CF4-A058-4FAE5EAA060D}" destId="{46D64495-D555-4110-8FB7-34A7DD4E1498}" srcOrd="0" destOrd="0" parTransId="{F870CFF5-44E5-4905-83E1-EA4D7E6442A6}" sibTransId="{99D093AB-5A72-458B-9765-C7B490A05890}"/>
    <dgm:cxn modelId="{737B00D9-2129-4532-B41D-6DAB54EE1632}" type="presOf" srcId="{B7F9DDA8-D883-4DEC-89BA-0B4D2B35747F}" destId="{D11FB74A-7AA2-4DFA-BEAC-977A43046E12}" srcOrd="1" destOrd="0" presId="urn:microsoft.com/office/officeart/2005/8/layout/hierarchy2"/>
    <dgm:cxn modelId="{87ED2AE4-ED17-4B8B-A1FC-332AEC152A55}" type="presOf" srcId="{97E7C803-4838-4F46-A1CA-AF3956053292}" destId="{41EE7D99-CD06-4FA9-9DD6-395063BFB19E}" srcOrd="0" destOrd="0" presId="urn:microsoft.com/office/officeart/2005/8/layout/hierarchy2"/>
    <dgm:cxn modelId="{169515B1-F4EC-4642-B94D-03205841F1C9}" srcId="{C014F7F3-2553-4FF3-94A6-2C81DC2A111E}" destId="{13A7A732-689C-4CAC-A0BA-8E1DBE7E4567}" srcOrd="0" destOrd="0" parTransId="{6FB69CFD-946F-4EB4-980B-26F1B0631D04}" sibTransId="{544805D7-ACFD-45E3-94B6-C6289E425748}"/>
    <dgm:cxn modelId="{29CB14E1-F4A7-4389-B656-BFC29A3DF9C3}" type="presOf" srcId="{E1EDB3DC-9FFF-4916-B3CE-DB454E7CEDA8}" destId="{815F536A-45FA-45F8-8E89-45FA10EF6410}" srcOrd="0" destOrd="0" presId="urn:microsoft.com/office/officeart/2005/8/layout/hierarchy2"/>
    <dgm:cxn modelId="{7A8E885B-7ED2-4D81-91DD-3641C37B176C}" type="presOf" srcId="{9ECC0348-0E0E-4453-A954-CCF2FC8BB0B8}" destId="{23C6E2E9-4C58-452A-A66D-01E06C4C8838}" srcOrd="1" destOrd="0" presId="urn:microsoft.com/office/officeart/2005/8/layout/hierarchy2"/>
    <dgm:cxn modelId="{F9F740D0-CAAD-4D03-9283-15EDDE84DD0F}" type="presOf" srcId="{0B21004D-55D3-4722-8655-E1CBBCC275E1}" destId="{D67B4A4B-8647-43CA-8ACF-0C4CD01F7699}" srcOrd="0" destOrd="0" presId="urn:microsoft.com/office/officeart/2005/8/layout/hierarchy2"/>
    <dgm:cxn modelId="{7855D13A-72B2-4E1B-9AE0-99589172FFAE}" type="presOf" srcId="{390C8C08-E176-4458-BA73-03D3197F56C3}" destId="{94BD83D8-D02E-431F-BEE1-21C223DE4C09}" srcOrd="0" destOrd="0" presId="urn:microsoft.com/office/officeart/2005/8/layout/hierarchy2"/>
    <dgm:cxn modelId="{D3ADF1DD-B63F-48AE-8EBF-5CE4D4E86A81}" srcId="{7D75C874-5B42-467B-AB63-C7312AE5A010}" destId="{B6FDEB3E-8ED1-4841-A219-9885E453A272}" srcOrd="0" destOrd="0" parTransId="{4F27185E-534D-4CFF-9253-21904908A6D5}" sibTransId="{DDA9994B-AF10-4880-80D9-462CF186422C}"/>
    <dgm:cxn modelId="{8796FC3C-6A8B-4026-AA87-F1164ED8466A}" type="presOf" srcId="{CFEBABE9-C43C-4945-9F9D-97597C4B15A1}" destId="{A5FD3FA1-8288-40B6-96A6-46E9AF8197F2}" srcOrd="1" destOrd="0" presId="urn:microsoft.com/office/officeart/2005/8/layout/hierarchy2"/>
    <dgm:cxn modelId="{69062736-7022-49AF-96A0-1AAA768CABDF}" srcId="{1DACA261-AE74-4B0F-BA6C-1C7A64DE3E84}" destId="{E504EEF5-2A03-452E-9A55-3672A81691AB}" srcOrd="1" destOrd="0" parTransId="{850B150F-FC12-4638-86E5-8E18CE92D4E6}" sibTransId="{1B579816-475C-4025-8794-39E8DFA6F783}"/>
    <dgm:cxn modelId="{D793704E-820D-4A1E-BAC9-5D267EC61F7F}" type="presOf" srcId="{873D6F01-FA5F-408D-A47C-D09C4395118E}" destId="{11561115-2DB1-40C5-A30A-1E06A4C7FB23}" srcOrd="1" destOrd="0" presId="urn:microsoft.com/office/officeart/2005/8/layout/hierarchy2"/>
    <dgm:cxn modelId="{7B1011A5-7EC3-4EBE-AC0F-6D024CB4E286}" type="presOf" srcId="{4B2504EC-5105-4E56-9166-E59560C68859}" destId="{55D9282F-7F5A-4AB4-A69A-8664C858A928}" srcOrd="0" destOrd="0" presId="urn:microsoft.com/office/officeart/2005/8/layout/hierarchy2"/>
    <dgm:cxn modelId="{09BF037D-4170-49B5-8227-CC36CA3A7C85}" type="presOf" srcId="{0B21004D-55D3-4722-8655-E1CBBCC275E1}" destId="{479DA177-1DDD-4C1D-A7F5-B8642FAD57AF}" srcOrd="1" destOrd="0" presId="urn:microsoft.com/office/officeart/2005/8/layout/hierarchy2"/>
    <dgm:cxn modelId="{D8963BE2-C953-4ABE-AC24-B5AF30FAD4C7}" srcId="{97E7C803-4838-4F46-A1CA-AF3956053292}" destId="{F562B009-8BA5-4D47-9EAA-CE505608049F}" srcOrd="1" destOrd="0" parTransId="{0F6ED829-2926-46EE-81D5-3EB281A65483}" sibTransId="{17D09E94-8858-4322-9A75-214C7B3895A6}"/>
    <dgm:cxn modelId="{9155F211-6156-497B-9659-7B52089077FF}" type="presOf" srcId="{FE769C72-7D15-47F3-A40F-A871C400A2E1}" destId="{DDB40A28-8952-4FC6-8592-A4010A3ED40E}" srcOrd="0" destOrd="0" presId="urn:microsoft.com/office/officeart/2005/8/layout/hierarchy2"/>
    <dgm:cxn modelId="{C89A2593-CB5A-4FCA-BC7B-7DB5BBB3CA69}" type="presOf" srcId="{155F2799-412E-4595-B67E-1B0E11F15DB8}" destId="{1AE18F9E-97D9-454B-90EF-3D32EEB02C3B}" srcOrd="1" destOrd="0" presId="urn:microsoft.com/office/officeart/2005/8/layout/hierarchy2"/>
    <dgm:cxn modelId="{9E194C3E-83D6-473A-8F6F-03ED09FB345B}" srcId="{46D64495-D555-4110-8FB7-34A7DD4E1498}" destId="{7D75C874-5B42-467B-AB63-C7312AE5A010}" srcOrd="0" destOrd="0" parTransId="{51C1D51D-F99B-414B-8D35-61F88E6BC91A}" sibTransId="{CDCE193D-DF04-4157-82C1-6619DCF12C5A}"/>
    <dgm:cxn modelId="{3E042989-BE7B-47D7-BFF0-C9D519DD463E}" srcId="{46D64495-D555-4110-8FB7-34A7DD4E1498}" destId="{E1EDB3DC-9FFF-4916-B3CE-DB454E7CEDA8}" srcOrd="1" destOrd="0" parTransId="{5FAAB5AA-5D56-4213-A12B-183A8CB3E958}" sibTransId="{8F182692-29EE-4BF4-AC84-2D2686EF9B1B}"/>
    <dgm:cxn modelId="{A7F519CF-D8C7-408E-89E9-FE37AEF0360F}" type="presOf" srcId="{3101A00E-1834-42E5-9386-1C1F0E0DDD1F}" destId="{546C81ED-A8C0-4749-838C-0C6EC76C8036}" srcOrd="0" destOrd="0" presId="urn:microsoft.com/office/officeart/2005/8/layout/hierarchy2"/>
    <dgm:cxn modelId="{7D189691-3870-4D6D-802E-65A3CE4CE7C3}" type="presOf" srcId="{6FB69CFD-946F-4EB4-980B-26F1B0631D04}" destId="{E45753B5-5227-403A-8E6D-38134D4EDC97}" srcOrd="0" destOrd="0" presId="urn:microsoft.com/office/officeart/2005/8/layout/hierarchy2"/>
    <dgm:cxn modelId="{B65C1121-27BD-4E2B-92F0-6D389BCAECA8}" type="presOf" srcId="{991AB15B-77E9-458A-BE9F-64082D95126B}" destId="{E727655D-7202-4A1B-A7CE-C0BB2076F037}" srcOrd="0" destOrd="0" presId="urn:microsoft.com/office/officeart/2005/8/layout/hierarchy2"/>
    <dgm:cxn modelId="{9C599B66-1F99-4B8E-9639-0B10D81D9884}" type="presOf" srcId="{F1A04AA5-22A4-4558-AF63-61DA8E2BF5A5}" destId="{13CA2C71-26D6-4433-8D9A-E065D8EF6BA0}" srcOrd="0" destOrd="0" presId="urn:microsoft.com/office/officeart/2005/8/layout/hierarchy2"/>
    <dgm:cxn modelId="{DA75DA8F-803F-4C3B-8566-C1EEADBD5685}" type="presOf" srcId="{5E98221C-2BD0-4F9C-904B-8D15F47D7B0C}" destId="{988DF49E-92A8-4FAA-B6E5-3415CDCCA282}" srcOrd="1" destOrd="0" presId="urn:microsoft.com/office/officeart/2005/8/layout/hierarchy2"/>
    <dgm:cxn modelId="{09973B1B-0758-48CB-8A0F-868B53EDF887}" srcId="{C014F7F3-2553-4FF3-94A6-2C81DC2A111E}" destId="{DCCF6377-2B0F-4191-9DFB-4181048B2C56}" srcOrd="1" destOrd="0" parTransId="{991AB15B-77E9-458A-BE9F-64082D95126B}" sibTransId="{86C1E24D-C205-45C5-9679-A425C3682F46}"/>
    <dgm:cxn modelId="{06D0C8CB-B40B-410A-95DA-D6A105EA0725}" type="presOf" srcId="{B6FDEB3E-8ED1-4841-A219-9885E453A272}" destId="{2A2DBF89-32AE-4D33-8E41-64FB7C9A7114}" srcOrd="0" destOrd="0" presId="urn:microsoft.com/office/officeart/2005/8/layout/hierarchy2"/>
    <dgm:cxn modelId="{C9C9AF8B-56E3-4286-B541-858BA57AFD9D}" type="presOf" srcId="{091164A7-2F77-4617-BD8B-4AEB1DFC575F}" destId="{EA6BA2C2-F6A8-4C9E-88CE-76E55E5D8A4D}" srcOrd="0" destOrd="0" presId="urn:microsoft.com/office/officeart/2005/8/layout/hierarchy2"/>
    <dgm:cxn modelId="{7616B5C1-1BAF-4A34-BBA9-37D1F1C5D40C}" type="presOf" srcId="{29F0DF8A-10DD-4752-BA4F-C2E6A2E3195E}" destId="{884AD55F-65D8-49AD-980E-C4BBABB4D07A}" srcOrd="0" destOrd="0" presId="urn:microsoft.com/office/officeart/2005/8/layout/hierarchy2"/>
    <dgm:cxn modelId="{F26EE31D-A992-439B-AB71-F3B249070A17}" srcId="{29F0DF8A-10DD-4752-BA4F-C2E6A2E3195E}" destId="{4B2504EC-5105-4E56-9166-E59560C68859}" srcOrd="0" destOrd="0" parTransId="{CFEBABE9-C43C-4945-9F9D-97597C4B15A1}" sibTransId="{7670B496-BA1C-43EC-9C2E-D3CA0B531A36}"/>
    <dgm:cxn modelId="{7C975EA0-D2B9-4D24-888A-92CD0FA19ABF}" type="presOf" srcId="{B7F9DDA8-D883-4DEC-89BA-0B4D2B35747F}" destId="{20992043-078A-426F-92AC-C77F8BB61035}" srcOrd="0" destOrd="0" presId="urn:microsoft.com/office/officeart/2005/8/layout/hierarchy2"/>
    <dgm:cxn modelId="{C8D8C2A3-8FAF-4842-B919-57390C2CA98B}" srcId="{4B2504EC-5105-4E56-9166-E59560C68859}" destId="{66C503D4-E06B-4A42-AB14-3353BBFEC08E}" srcOrd="0" destOrd="0" parTransId="{B7F9DDA8-D883-4DEC-89BA-0B4D2B35747F}" sibTransId="{4A21B01F-5987-4E97-95B4-A33AE6CE5F6D}"/>
    <dgm:cxn modelId="{8ED20D19-EE51-4A21-BA57-1FF27D4ACD1C}" type="presOf" srcId="{873D6F01-FA5F-408D-A47C-D09C4395118E}" destId="{903FC92A-59BF-4156-B92F-15295A89E055}" srcOrd="0" destOrd="0" presId="urn:microsoft.com/office/officeart/2005/8/layout/hierarchy2"/>
    <dgm:cxn modelId="{4A8D7ABB-9AC9-4E93-BE4B-465A5EAD0944}" type="presParOf" srcId="{ECBCB29C-F659-4CCF-8EFE-B3A68CDC9352}" destId="{7F7FBF45-3F05-476A-8749-01D0587FBC84}" srcOrd="0" destOrd="0" presId="urn:microsoft.com/office/officeart/2005/8/layout/hierarchy2"/>
    <dgm:cxn modelId="{AAE3A077-2D76-4490-A641-BCF20BF0D462}" type="presParOf" srcId="{7F7FBF45-3F05-476A-8749-01D0587FBC84}" destId="{361A6E92-0DDE-442F-A239-0794D9B30535}" srcOrd="0" destOrd="0" presId="urn:microsoft.com/office/officeart/2005/8/layout/hierarchy2"/>
    <dgm:cxn modelId="{F891635A-1F2E-4EF7-950B-B627C6433D86}" type="presParOf" srcId="{7F7FBF45-3F05-476A-8749-01D0587FBC84}" destId="{3FAB6853-1EED-4E5D-A47E-8F9F8DEE6CAA}" srcOrd="1" destOrd="0" presId="urn:microsoft.com/office/officeart/2005/8/layout/hierarchy2"/>
    <dgm:cxn modelId="{2E331EED-CA8F-4F84-B251-DFDC1035E8E3}" type="presParOf" srcId="{3FAB6853-1EED-4E5D-A47E-8F9F8DEE6CAA}" destId="{903FC92A-59BF-4156-B92F-15295A89E055}" srcOrd="0" destOrd="0" presId="urn:microsoft.com/office/officeart/2005/8/layout/hierarchy2"/>
    <dgm:cxn modelId="{365056F1-16BF-4769-8BC4-F4A694A7DE09}" type="presParOf" srcId="{903FC92A-59BF-4156-B92F-15295A89E055}" destId="{11561115-2DB1-40C5-A30A-1E06A4C7FB23}" srcOrd="0" destOrd="0" presId="urn:microsoft.com/office/officeart/2005/8/layout/hierarchy2"/>
    <dgm:cxn modelId="{0986C8A7-CF13-4717-946C-34FE377C68B4}" type="presParOf" srcId="{3FAB6853-1EED-4E5D-A47E-8F9F8DEE6CAA}" destId="{28F64C64-7E69-4575-BC72-B01B03F87A79}" srcOrd="1" destOrd="0" presId="urn:microsoft.com/office/officeart/2005/8/layout/hierarchy2"/>
    <dgm:cxn modelId="{45DEEE4A-B36B-404C-A7CA-74DC82871172}" type="presParOf" srcId="{28F64C64-7E69-4575-BC72-B01B03F87A79}" destId="{E176DD6F-4416-49C8-99C4-3E1E8656BAF9}" srcOrd="0" destOrd="0" presId="urn:microsoft.com/office/officeart/2005/8/layout/hierarchy2"/>
    <dgm:cxn modelId="{40122487-C585-4133-A313-42EB1722DE45}" type="presParOf" srcId="{28F64C64-7E69-4575-BC72-B01B03F87A79}" destId="{2442C475-44B1-4D73-8387-F624ABB843D9}" srcOrd="1" destOrd="0" presId="urn:microsoft.com/office/officeart/2005/8/layout/hierarchy2"/>
    <dgm:cxn modelId="{4A284264-D075-4857-B57C-6CFCF17CEB7F}" type="presParOf" srcId="{2442C475-44B1-4D73-8387-F624ABB843D9}" destId="{E45753B5-5227-403A-8E6D-38134D4EDC97}" srcOrd="0" destOrd="0" presId="urn:microsoft.com/office/officeart/2005/8/layout/hierarchy2"/>
    <dgm:cxn modelId="{539FD95E-C967-452E-8FA9-3414E44545F5}" type="presParOf" srcId="{E45753B5-5227-403A-8E6D-38134D4EDC97}" destId="{C98F2980-EEC4-4AC4-A016-0E29035EDCDD}" srcOrd="0" destOrd="0" presId="urn:microsoft.com/office/officeart/2005/8/layout/hierarchy2"/>
    <dgm:cxn modelId="{22C1EB17-D8B7-4C2B-B998-C633152A1745}" type="presParOf" srcId="{2442C475-44B1-4D73-8387-F624ABB843D9}" destId="{36B8BCC5-13E0-4F33-8B3A-B95894FBBF19}" srcOrd="1" destOrd="0" presId="urn:microsoft.com/office/officeart/2005/8/layout/hierarchy2"/>
    <dgm:cxn modelId="{3EAF770F-6AC7-4F73-BC8A-D13CC8D7D231}" type="presParOf" srcId="{36B8BCC5-13E0-4F33-8B3A-B95894FBBF19}" destId="{0E97446E-B0AF-46B0-AA12-15571B667DFB}" srcOrd="0" destOrd="0" presId="urn:microsoft.com/office/officeart/2005/8/layout/hierarchy2"/>
    <dgm:cxn modelId="{C3810C81-84FF-409E-B78B-99B83B470D51}" type="presParOf" srcId="{36B8BCC5-13E0-4F33-8B3A-B95894FBBF19}" destId="{E4D14C72-0E04-4C4A-BBE1-C0341EEBDF07}" srcOrd="1" destOrd="0" presId="urn:microsoft.com/office/officeart/2005/8/layout/hierarchy2"/>
    <dgm:cxn modelId="{42EEEB03-63E3-4A22-A701-4F21FE9DE412}" type="presParOf" srcId="{E4D14C72-0E04-4C4A-BBE1-C0341EEBDF07}" destId="{EA6BA2C2-F6A8-4C9E-88CE-76E55E5D8A4D}" srcOrd="0" destOrd="0" presId="urn:microsoft.com/office/officeart/2005/8/layout/hierarchy2"/>
    <dgm:cxn modelId="{EB35C6A3-B7B0-420D-A0C7-47F0AFD480C2}" type="presParOf" srcId="{EA6BA2C2-F6A8-4C9E-88CE-76E55E5D8A4D}" destId="{7FB58427-08CD-4795-B2FA-7BA6A9F61EC0}" srcOrd="0" destOrd="0" presId="urn:microsoft.com/office/officeart/2005/8/layout/hierarchy2"/>
    <dgm:cxn modelId="{32F5DB04-2888-4129-B5B8-420E01366084}" type="presParOf" srcId="{E4D14C72-0E04-4C4A-BBE1-C0341EEBDF07}" destId="{E2931957-F4D0-487B-850F-E7B5FB8D0795}" srcOrd="1" destOrd="0" presId="urn:microsoft.com/office/officeart/2005/8/layout/hierarchy2"/>
    <dgm:cxn modelId="{E89D85D6-EBE5-4820-A4E4-3A6865035A05}" type="presParOf" srcId="{E2931957-F4D0-487B-850F-E7B5FB8D0795}" destId="{DCB77559-1282-4021-BCE0-7A4A23293391}" srcOrd="0" destOrd="0" presId="urn:microsoft.com/office/officeart/2005/8/layout/hierarchy2"/>
    <dgm:cxn modelId="{0A089A11-CCE7-422E-AE9B-A16C0F1C9213}" type="presParOf" srcId="{E2931957-F4D0-487B-850F-E7B5FB8D0795}" destId="{537C11DE-36E3-4C4E-BAAA-ECADA1173692}" srcOrd="1" destOrd="0" presId="urn:microsoft.com/office/officeart/2005/8/layout/hierarchy2"/>
    <dgm:cxn modelId="{698397E0-0C6B-4719-9775-23A57C469E39}" type="presParOf" srcId="{E4D14C72-0E04-4C4A-BBE1-C0341EEBDF07}" destId="{D1387513-3C5D-435F-A99A-6360D83C7C86}" srcOrd="2" destOrd="0" presId="urn:microsoft.com/office/officeart/2005/8/layout/hierarchy2"/>
    <dgm:cxn modelId="{7D52E3B0-5285-4D51-85C6-EA356EE365C2}" type="presParOf" srcId="{D1387513-3C5D-435F-A99A-6360D83C7C86}" destId="{07F0F267-3233-4DFD-8D18-C1894C68CABF}" srcOrd="0" destOrd="0" presId="urn:microsoft.com/office/officeart/2005/8/layout/hierarchy2"/>
    <dgm:cxn modelId="{D0697A5D-06E2-4A41-96D7-42F31740FD61}" type="presParOf" srcId="{E4D14C72-0E04-4C4A-BBE1-C0341EEBDF07}" destId="{DD403391-B2F6-40EB-9AC4-291E8B4AC181}" srcOrd="3" destOrd="0" presId="urn:microsoft.com/office/officeart/2005/8/layout/hierarchy2"/>
    <dgm:cxn modelId="{9ED4FCB8-E776-426C-BB94-D0C2502D37BA}" type="presParOf" srcId="{DD403391-B2F6-40EB-9AC4-291E8B4AC181}" destId="{94BD83D8-D02E-431F-BEE1-21C223DE4C09}" srcOrd="0" destOrd="0" presId="urn:microsoft.com/office/officeart/2005/8/layout/hierarchy2"/>
    <dgm:cxn modelId="{1E822F97-84B1-477C-BF3A-4815FB902240}" type="presParOf" srcId="{DD403391-B2F6-40EB-9AC4-291E8B4AC181}" destId="{E7654522-0E53-499C-AD96-70D14E7665FB}" srcOrd="1" destOrd="0" presId="urn:microsoft.com/office/officeart/2005/8/layout/hierarchy2"/>
    <dgm:cxn modelId="{F7152360-478C-4722-B23D-0AB45BCD443C}" type="presParOf" srcId="{2442C475-44B1-4D73-8387-F624ABB843D9}" destId="{E727655D-7202-4A1B-A7CE-C0BB2076F037}" srcOrd="2" destOrd="0" presId="urn:microsoft.com/office/officeart/2005/8/layout/hierarchy2"/>
    <dgm:cxn modelId="{3799C09C-F3AE-4248-91B2-AAAAB9CB88C0}" type="presParOf" srcId="{E727655D-7202-4A1B-A7CE-C0BB2076F037}" destId="{7658A932-D156-4FAD-9BB7-99DBFFDEBFD1}" srcOrd="0" destOrd="0" presId="urn:microsoft.com/office/officeart/2005/8/layout/hierarchy2"/>
    <dgm:cxn modelId="{7C4910EF-B533-4E17-A7E8-570CF9D2FEFE}" type="presParOf" srcId="{2442C475-44B1-4D73-8387-F624ABB843D9}" destId="{7DAE24FA-AFE3-441C-BBF3-9F9E496A2A27}" srcOrd="3" destOrd="0" presId="urn:microsoft.com/office/officeart/2005/8/layout/hierarchy2"/>
    <dgm:cxn modelId="{55A2AAC9-18AE-4B95-905F-43F94E68A38B}" type="presParOf" srcId="{7DAE24FA-AFE3-441C-BBF3-9F9E496A2A27}" destId="{52243F5D-FFA2-4CF6-9430-22351C67C765}" srcOrd="0" destOrd="0" presId="urn:microsoft.com/office/officeart/2005/8/layout/hierarchy2"/>
    <dgm:cxn modelId="{D2287A04-FAAF-481F-84AD-9FA983EF132D}" type="presParOf" srcId="{7DAE24FA-AFE3-441C-BBF3-9F9E496A2A27}" destId="{0861536D-2AD1-49F2-8BD3-866EFBD2A75B}" srcOrd="1" destOrd="0" presId="urn:microsoft.com/office/officeart/2005/8/layout/hierarchy2"/>
    <dgm:cxn modelId="{E681F990-4DA7-48D9-8086-BD8819099E0B}" type="presParOf" srcId="{0861536D-2AD1-49F2-8BD3-866EFBD2A75B}" destId="{546C81ED-A8C0-4749-838C-0C6EC76C8036}" srcOrd="0" destOrd="0" presId="urn:microsoft.com/office/officeart/2005/8/layout/hierarchy2"/>
    <dgm:cxn modelId="{A7464219-912D-4672-8FB2-07BDA86BF4AC}" type="presParOf" srcId="{546C81ED-A8C0-4749-838C-0C6EC76C8036}" destId="{1277C13B-E440-4589-AB1E-A1250E0F6622}" srcOrd="0" destOrd="0" presId="urn:microsoft.com/office/officeart/2005/8/layout/hierarchy2"/>
    <dgm:cxn modelId="{6B8BF6B0-5BD6-4390-8AB9-A27466B7FF55}" type="presParOf" srcId="{0861536D-2AD1-49F2-8BD3-866EFBD2A75B}" destId="{E0003947-D456-4FAD-908C-52B988CBE833}" srcOrd="1" destOrd="0" presId="urn:microsoft.com/office/officeart/2005/8/layout/hierarchy2"/>
    <dgm:cxn modelId="{EC8DA990-D5EC-403E-A670-74370E6E50E8}" type="presParOf" srcId="{E0003947-D456-4FAD-908C-52B988CBE833}" destId="{D69F1A5F-EA7E-4F46-9856-B470382E05A5}" srcOrd="0" destOrd="0" presId="urn:microsoft.com/office/officeart/2005/8/layout/hierarchy2"/>
    <dgm:cxn modelId="{F6862C79-05B3-4D27-A583-3209BE6E9953}" type="presParOf" srcId="{E0003947-D456-4FAD-908C-52B988CBE833}" destId="{5670B76F-60A4-491F-9335-B915DCA0852B}" srcOrd="1" destOrd="0" presId="urn:microsoft.com/office/officeart/2005/8/layout/hierarchy2"/>
    <dgm:cxn modelId="{1F0797C9-E423-4303-AB11-61EAE5944376}" type="presParOf" srcId="{3FAB6853-1EED-4E5D-A47E-8F9F8DEE6CAA}" destId="{E0BAA03D-1E86-4CDB-9B8E-6ACB27213DCD}" srcOrd="2" destOrd="0" presId="urn:microsoft.com/office/officeart/2005/8/layout/hierarchy2"/>
    <dgm:cxn modelId="{ED605C5C-889C-480B-9E8B-0EE835BBB40B}" type="presParOf" srcId="{E0BAA03D-1E86-4CDB-9B8E-6ACB27213DCD}" destId="{BD7C6431-E840-4B68-A888-3CB8BBABD0C2}" srcOrd="0" destOrd="0" presId="urn:microsoft.com/office/officeart/2005/8/layout/hierarchy2"/>
    <dgm:cxn modelId="{6CCC0AF3-636C-47BC-A2D2-806AF5D4DD70}" type="presParOf" srcId="{3FAB6853-1EED-4E5D-A47E-8F9F8DEE6CAA}" destId="{F5FE7AD1-5C34-4398-AC1B-FA9A5383CB4B}" srcOrd="3" destOrd="0" presId="urn:microsoft.com/office/officeart/2005/8/layout/hierarchy2"/>
    <dgm:cxn modelId="{E359E88F-571A-4C98-9C78-4E887FC69B22}" type="presParOf" srcId="{F5FE7AD1-5C34-4398-AC1B-FA9A5383CB4B}" destId="{94BB3ED9-F521-4719-9CFD-5C4076B095C9}" srcOrd="0" destOrd="0" presId="urn:microsoft.com/office/officeart/2005/8/layout/hierarchy2"/>
    <dgm:cxn modelId="{B40A0A0F-CF3D-4888-A2A7-0D4145027B5B}" type="presParOf" srcId="{F5FE7AD1-5C34-4398-AC1B-FA9A5383CB4B}" destId="{1ED60C50-0515-4CEA-B756-56DF691E2E3B}" srcOrd="1" destOrd="0" presId="urn:microsoft.com/office/officeart/2005/8/layout/hierarchy2"/>
    <dgm:cxn modelId="{90160998-2C14-4311-9F8B-E65CDE5E6A33}" type="presParOf" srcId="{1ED60C50-0515-4CEA-B756-56DF691E2E3B}" destId="{8E5B2BDA-387F-4429-96FB-3F57517EAEB9}" srcOrd="0" destOrd="0" presId="urn:microsoft.com/office/officeart/2005/8/layout/hierarchy2"/>
    <dgm:cxn modelId="{7B256145-CDC9-418C-9694-52C7E423F843}" type="presParOf" srcId="{8E5B2BDA-387F-4429-96FB-3F57517EAEB9}" destId="{C4279B15-CBA2-414E-B2D1-8F94E9DDBE18}" srcOrd="0" destOrd="0" presId="urn:microsoft.com/office/officeart/2005/8/layout/hierarchy2"/>
    <dgm:cxn modelId="{44DE6BFC-D66B-4BA9-BA20-A2413837869A}" type="presParOf" srcId="{1ED60C50-0515-4CEA-B756-56DF691E2E3B}" destId="{97156390-EBE1-4476-8C20-3C7101D6A18C}" srcOrd="1" destOrd="0" presId="urn:microsoft.com/office/officeart/2005/8/layout/hierarchy2"/>
    <dgm:cxn modelId="{9A81330D-800A-435A-A420-61BCF678AA9B}" type="presParOf" srcId="{97156390-EBE1-4476-8C20-3C7101D6A18C}" destId="{B06BB3E6-6644-41C7-BCD6-56511A4B0E25}" srcOrd="0" destOrd="0" presId="urn:microsoft.com/office/officeart/2005/8/layout/hierarchy2"/>
    <dgm:cxn modelId="{E5583925-485F-4018-8FFD-2B5AEBB9B439}" type="presParOf" srcId="{97156390-EBE1-4476-8C20-3C7101D6A18C}" destId="{9A6C757D-7047-429C-A490-B4CDAF034B57}" srcOrd="1" destOrd="0" presId="urn:microsoft.com/office/officeart/2005/8/layout/hierarchy2"/>
    <dgm:cxn modelId="{98794907-4188-4E9E-ABA1-E1E116069950}" type="presParOf" srcId="{9A6C757D-7047-429C-A490-B4CDAF034B57}" destId="{926EA1A8-92E1-4191-A0AA-5E0DC901556C}" srcOrd="0" destOrd="0" presId="urn:microsoft.com/office/officeart/2005/8/layout/hierarchy2"/>
    <dgm:cxn modelId="{46DC1659-0FBE-4602-AD14-56B50F7A43D1}" type="presParOf" srcId="{926EA1A8-92E1-4191-A0AA-5E0DC901556C}" destId="{2DA0B79B-726E-4CF5-B03A-568959446F1D}" srcOrd="0" destOrd="0" presId="urn:microsoft.com/office/officeart/2005/8/layout/hierarchy2"/>
    <dgm:cxn modelId="{2643FA45-F2CE-40E9-A87E-E87BA7A63335}" type="presParOf" srcId="{9A6C757D-7047-429C-A490-B4CDAF034B57}" destId="{D721DF5F-3950-4231-AC55-0707475DA6F1}" srcOrd="1" destOrd="0" presId="urn:microsoft.com/office/officeart/2005/8/layout/hierarchy2"/>
    <dgm:cxn modelId="{A1F9CD7B-EDBA-4426-BDC2-AB0D9041043B}" type="presParOf" srcId="{D721DF5F-3950-4231-AC55-0707475DA6F1}" destId="{E3ECCAC7-DB05-4E32-B813-D8789FADF177}" srcOrd="0" destOrd="0" presId="urn:microsoft.com/office/officeart/2005/8/layout/hierarchy2"/>
    <dgm:cxn modelId="{DDF95CC7-3D6F-48EF-B411-F4973E6659BB}" type="presParOf" srcId="{D721DF5F-3950-4231-AC55-0707475DA6F1}" destId="{DA8366C2-D28D-466A-A83D-BDAF171BA5D9}" srcOrd="1" destOrd="0" presId="urn:microsoft.com/office/officeart/2005/8/layout/hierarchy2"/>
    <dgm:cxn modelId="{1D2BFDF2-B6A9-450F-BBE8-ACAE88D29497}" type="presParOf" srcId="{DA8366C2-D28D-466A-A83D-BDAF171BA5D9}" destId="{1D3A5138-5E89-43CA-B8AD-1C6371F876A7}" srcOrd="0" destOrd="0" presId="urn:microsoft.com/office/officeart/2005/8/layout/hierarchy2"/>
    <dgm:cxn modelId="{14F587A8-62EC-47CB-8252-A01ED89393BA}" type="presParOf" srcId="{1D3A5138-5E89-43CA-B8AD-1C6371F876A7}" destId="{DB3F5B14-52E5-42F8-9F42-503336F0A91C}" srcOrd="0" destOrd="0" presId="urn:microsoft.com/office/officeart/2005/8/layout/hierarchy2"/>
    <dgm:cxn modelId="{03F387D1-072C-4FF4-8186-6A3DE1B16C02}" type="presParOf" srcId="{DA8366C2-D28D-466A-A83D-BDAF171BA5D9}" destId="{3C9CB3F4-87D7-4D56-A493-B5C7F3AAC9D9}" srcOrd="1" destOrd="0" presId="urn:microsoft.com/office/officeart/2005/8/layout/hierarchy2"/>
    <dgm:cxn modelId="{F80EA039-FA70-4E25-8645-1E3F17487466}" type="presParOf" srcId="{3C9CB3F4-87D7-4D56-A493-B5C7F3AAC9D9}" destId="{2A2DBF89-32AE-4D33-8E41-64FB7C9A7114}" srcOrd="0" destOrd="0" presId="urn:microsoft.com/office/officeart/2005/8/layout/hierarchy2"/>
    <dgm:cxn modelId="{96311BD9-2FFF-4623-919F-F357EC9DFE84}" type="presParOf" srcId="{3C9CB3F4-87D7-4D56-A493-B5C7F3AAC9D9}" destId="{024D6051-6E05-41E9-B57A-B5DDAAFD86A4}" srcOrd="1" destOrd="0" presId="urn:microsoft.com/office/officeart/2005/8/layout/hierarchy2"/>
    <dgm:cxn modelId="{9283F43F-3CC4-4596-882F-D784DD868B05}" type="presParOf" srcId="{9A6C757D-7047-429C-A490-B4CDAF034B57}" destId="{57B6DDE3-F0EC-4AD1-BF1B-3750CBD18325}" srcOrd="2" destOrd="0" presId="urn:microsoft.com/office/officeart/2005/8/layout/hierarchy2"/>
    <dgm:cxn modelId="{FC8AB449-09F6-41F6-804B-78A2E9EE3E72}" type="presParOf" srcId="{57B6DDE3-F0EC-4AD1-BF1B-3750CBD18325}" destId="{CD3E8941-03B3-441A-99EB-80018C60DB93}" srcOrd="0" destOrd="0" presId="urn:microsoft.com/office/officeart/2005/8/layout/hierarchy2"/>
    <dgm:cxn modelId="{4B1CD9D4-D034-43C3-ACD9-74910E2091DC}" type="presParOf" srcId="{9A6C757D-7047-429C-A490-B4CDAF034B57}" destId="{F08E7359-BCE2-4E97-BDF3-D1277EF25D6A}" srcOrd="3" destOrd="0" presId="urn:microsoft.com/office/officeart/2005/8/layout/hierarchy2"/>
    <dgm:cxn modelId="{D6287114-CE43-4A79-9026-07AC53C57930}" type="presParOf" srcId="{F08E7359-BCE2-4E97-BDF3-D1277EF25D6A}" destId="{815F536A-45FA-45F8-8E89-45FA10EF6410}" srcOrd="0" destOrd="0" presId="urn:microsoft.com/office/officeart/2005/8/layout/hierarchy2"/>
    <dgm:cxn modelId="{0B9BD04C-9192-4686-AA4E-31BE20182AC6}" type="presParOf" srcId="{F08E7359-BCE2-4E97-BDF3-D1277EF25D6A}" destId="{9F52E1AB-3766-4BFF-90A3-30812B097A8F}" srcOrd="1" destOrd="0" presId="urn:microsoft.com/office/officeart/2005/8/layout/hierarchy2"/>
    <dgm:cxn modelId="{85A559B9-F647-4458-B134-764586ABDCC6}" type="presParOf" srcId="{9F52E1AB-3766-4BFF-90A3-30812B097A8F}" destId="{C2F74E0E-85EF-4921-B363-411CF3123F65}" srcOrd="0" destOrd="0" presId="urn:microsoft.com/office/officeart/2005/8/layout/hierarchy2"/>
    <dgm:cxn modelId="{327721B5-F8F5-4AF2-B876-10751256D5FB}" type="presParOf" srcId="{C2F74E0E-85EF-4921-B363-411CF3123F65}" destId="{988DF49E-92A8-4FAA-B6E5-3415CDCCA282}" srcOrd="0" destOrd="0" presId="urn:microsoft.com/office/officeart/2005/8/layout/hierarchy2"/>
    <dgm:cxn modelId="{0BA23373-6A16-4350-8585-56C5D72763EE}" type="presParOf" srcId="{9F52E1AB-3766-4BFF-90A3-30812B097A8F}" destId="{0AA41E23-35AD-41FD-92C4-F011CE202561}" srcOrd="1" destOrd="0" presId="urn:microsoft.com/office/officeart/2005/8/layout/hierarchy2"/>
    <dgm:cxn modelId="{1E7532DB-2248-4BAC-BE0F-BFAAFE96E14A}" type="presParOf" srcId="{0AA41E23-35AD-41FD-92C4-F011CE202561}" destId="{DDB40A28-8952-4FC6-8592-A4010A3ED40E}" srcOrd="0" destOrd="0" presId="urn:microsoft.com/office/officeart/2005/8/layout/hierarchy2"/>
    <dgm:cxn modelId="{848A4852-BFCC-46E9-A345-2BDD0F9BA37D}" type="presParOf" srcId="{0AA41E23-35AD-41FD-92C4-F011CE202561}" destId="{D3C65489-728C-4246-88B2-25A975699BDA}" srcOrd="1" destOrd="0" presId="urn:microsoft.com/office/officeart/2005/8/layout/hierarchy2"/>
    <dgm:cxn modelId="{1836077B-89BB-4BCF-BE31-3ED6FA88D876}" type="presParOf" srcId="{9F52E1AB-3766-4BFF-90A3-30812B097A8F}" destId="{4AA7CE96-D9A2-4ED2-9BE6-5B3C81A93219}" srcOrd="2" destOrd="0" presId="urn:microsoft.com/office/officeart/2005/8/layout/hierarchy2"/>
    <dgm:cxn modelId="{B0C64C57-32E4-4163-95AD-B97F4B45E4A9}" type="presParOf" srcId="{4AA7CE96-D9A2-4ED2-9BE6-5B3C81A93219}" destId="{1AE18F9E-97D9-454B-90EF-3D32EEB02C3B}" srcOrd="0" destOrd="0" presId="urn:microsoft.com/office/officeart/2005/8/layout/hierarchy2"/>
    <dgm:cxn modelId="{FBE819D5-F564-485C-88A2-888523645DE2}" type="presParOf" srcId="{9F52E1AB-3766-4BFF-90A3-30812B097A8F}" destId="{48923585-C21F-4D3B-8BFA-6A9CE634E145}" srcOrd="3" destOrd="0" presId="urn:microsoft.com/office/officeart/2005/8/layout/hierarchy2"/>
    <dgm:cxn modelId="{E2488425-AFC2-4624-9950-A507577246DE}" type="presParOf" srcId="{48923585-C21F-4D3B-8BFA-6A9CE634E145}" destId="{37E24B90-9198-43F9-B7B6-4A0FBBF57E12}" srcOrd="0" destOrd="0" presId="urn:microsoft.com/office/officeart/2005/8/layout/hierarchy2"/>
    <dgm:cxn modelId="{FB5DF7FC-53FB-4A4D-9DE6-C0D278DAAD81}" type="presParOf" srcId="{48923585-C21F-4D3B-8BFA-6A9CE634E145}" destId="{36D4BCA7-9CD1-4FB3-BC4D-C91C2EBED75E}" srcOrd="1" destOrd="0" presId="urn:microsoft.com/office/officeart/2005/8/layout/hierarchy2"/>
    <dgm:cxn modelId="{4B61D7AA-8D98-4DB6-BAF5-04E1533AC304}" type="presParOf" srcId="{1ED60C50-0515-4CEA-B756-56DF691E2E3B}" destId="{86D9D03F-77E5-467D-AD98-C3DA2FFC5234}" srcOrd="2" destOrd="0" presId="urn:microsoft.com/office/officeart/2005/8/layout/hierarchy2"/>
    <dgm:cxn modelId="{2E213187-E1D7-45FD-BA5A-16C3DCAEB0FC}" type="presParOf" srcId="{86D9D03F-77E5-467D-AD98-C3DA2FFC5234}" destId="{23C6E2E9-4C58-452A-A66D-01E06C4C8838}" srcOrd="0" destOrd="0" presId="urn:microsoft.com/office/officeart/2005/8/layout/hierarchy2"/>
    <dgm:cxn modelId="{AD87F4B9-7C15-4EBB-935F-47F7CC15FA61}" type="presParOf" srcId="{1ED60C50-0515-4CEA-B756-56DF691E2E3B}" destId="{EBC5CA23-12ED-4BDA-BBEE-1AA32FB1AC07}" srcOrd="3" destOrd="0" presId="urn:microsoft.com/office/officeart/2005/8/layout/hierarchy2"/>
    <dgm:cxn modelId="{547325AC-383F-401B-AEDD-D46DFFEAB632}" type="presParOf" srcId="{EBC5CA23-12ED-4BDA-BBEE-1AA32FB1AC07}" destId="{884AD55F-65D8-49AD-980E-C4BBABB4D07A}" srcOrd="0" destOrd="0" presId="urn:microsoft.com/office/officeart/2005/8/layout/hierarchy2"/>
    <dgm:cxn modelId="{F6F2A50E-3C61-4D99-BB89-625514C35931}" type="presParOf" srcId="{EBC5CA23-12ED-4BDA-BBEE-1AA32FB1AC07}" destId="{7C3E34E2-CEF4-4BB6-B23B-FA54B2C45E4B}" srcOrd="1" destOrd="0" presId="urn:microsoft.com/office/officeart/2005/8/layout/hierarchy2"/>
    <dgm:cxn modelId="{E310DFD9-A131-4571-8392-F475FFB41028}" type="presParOf" srcId="{7C3E34E2-CEF4-4BB6-B23B-FA54B2C45E4B}" destId="{0BDE8D43-9D2B-44B2-ABEB-BBEB56BA56F9}" srcOrd="0" destOrd="0" presId="urn:microsoft.com/office/officeart/2005/8/layout/hierarchy2"/>
    <dgm:cxn modelId="{797F2E5B-0EFE-4DA1-886C-C17EFE53B2AD}" type="presParOf" srcId="{0BDE8D43-9D2B-44B2-ABEB-BBEB56BA56F9}" destId="{A5FD3FA1-8288-40B6-96A6-46E9AF8197F2}" srcOrd="0" destOrd="0" presId="urn:microsoft.com/office/officeart/2005/8/layout/hierarchy2"/>
    <dgm:cxn modelId="{1AE11291-A840-4D75-A398-855E18A64100}" type="presParOf" srcId="{7C3E34E2-CEF4-4BB6-B23B-FA54B2C45E4B}" destId="{EC7F0C5D-0A07-4B99-8030-F2688B817AA5}" srcOrd="1" destOrd="0" presId="urn:microsoft.com/office/officeart/2005/8/layout/hierarchy2"/>
    <dgm:cxn modelId="{442F0E19-DDB4-48C7-9CC8-E8F73B027E9D}" type="presParOf" srcId="{EC7F0C5D-0A07-4B99-8030-F2688B817AA5}" destId="{55D9282F-7F5A-4AB4-A69A-8664C858A928}" srcOrd="0" destOrd="0" presId="urn:microsoft.com/office/officeart/2005/8/layout/hierarchy2"/>
    <dgm:cxn modelId="{B585AFB0-5579-4700-AD5B-AA39BD38B954}" type="presParOf" srcId="{EC7F0C5D-0A07-4B99-8030-F2688B817AA5}" destId="{647C2A99-5AE3-4CE4-B66A-F93A8DF84E5C}" srcOrd="1" destOrd="0" presId="urn:microsoft.com/office/officeart/2005/8/layout/hierarchy2"/>
    <dgm:cxn modelId="{D2388260-7BAA-4C6C-9360-88AA2B99A2B4}" type="presParOf" srcId="{647C2A99-5AE3-4CE4-B66A-F93A8DF84E5C}" destId="{20992043-078A-426F-92AC-C77F8BB61035}" srcOrd="0" destOrd="0" presId="urn:microsoft.com/office/officeart/2005/8/layout/hierarchy2"/>
    <dgm:cxn modelId="{E4D76529-C028-474C-89DD-69CB3B16A97A}" type="presParOf" srcId="{20992043-078A-426F-92AC-C77F8BB61035}" destId="{D11FB74A-7AA2-4DFA-BEAC-977A43046E12}" srcOrd="0" destOrd="0" presId="urn:microsoft.com/office/officeart/2005/8/layout/hierarchy2"/>
    <dgm:cxn modelId="{5AA82F15-8D1C-4F7C-A68B-6712D1F2E88D}" type="presParOf" srcId="{647C2A99-5AE3-4CE4-B66A-F93A8DF84E5C}" destId="{E53082EB-5308-4008-83F7-00D9C1EF12E0}" srcOrd="1" destOrd="0" presId="urn:microsoft.com/office/officeart/2005/8/layout/hierarchy2"/>
    <dgm:cxn modelId="{D2162860-7119-4EAF-88A0-A47C547ED9F5}" type="presParOf" srcId="{E53082EB-5308-4008-83F7-00D9C1EF12E0}" destId="{47371A86-E1BD-4830-8C8B-6AD28D7D5DBB}" srcOrd="0" destOrd="0" presId="urn:microsoft.com/office/officeart/2005/8/layout/hierarchy2"/>
    <dgm:cxn modelId="{7774F1FE-3378-49C8-B959-CD833721FB39}" type="presParOf" srcId="{E53082EB-5308-4008-83F7-00D9C1EF12E0}" destId="{341C016D-70A6-4949-8E6F-1E7F47A5861F}" srcOrd="1" destOrd="0" presId="urn:microsoft.com/office/officeart/2005/8/layout/hierarchy2"/>
    <dgm:cxn modelId="{94F949DF-DD03-49A0-AB41-7B1FA7D74AAF}" type="presParOf" srcId="{7C3E34E2-CEF4-4BB6-B23B-FA54B2C45E4B}" destId="{4D42AE05-7251-433F-8B35-F67137A7F80F}" srcOrd="2" destOrd="0" presId="urn:microsoft.com/office/officeart/2005/8/layout/hierarchy2"/>
    <dgm:cxn modelId="{FD3F5084-3068-48DD-82B9-73504DF0AC39}" type="presParOf" srcId="{4D42AE05-7251-433F-8B35-F67137A7F80F}" destId="{92C80600-C5AD-42D3-888E-5814E0703A02}" srcOrd="0" destOrd="0" presId="urn:microsoft.com/office/officeart/2005/8/layout/hierarchy2"/>
    <dgm:cxn modelId="{AAF5FF27-7814-436F-B67D-CF8CD8972738}" type="presParOf" srcId="{7C3E34E2-CEF4-4BB6-B23B-FA54B2C45E4B}" destId="{25706DF9-F4E7-4803-9B6F-0110C74A7296}" srcOrd="3" destOrd="0" presId="urn:microsoft.com/office/officeart/2005/8/layout/hierarchy2"/>
    <dgm:cxn modelId="{8D16FF85-FBBF-46FD-9522-F0F3B64D76E5}" type="presParOf" srcId="{25706DF9-F4E7-4803-9B6F-0110C74A7296}" destId="{DA7366A3-E75D-423B-8920-03C088F3F2F4}" srcOrd="0" destOrd="0" presId="urn:microsoft.com/office/officeart/2005/8/layout/hierarchy2"/>
    <dgm:cxn modelId="{0D63AC84-185F-4308-8370-A21D639AFB26}" type="presParOf" srcId="{25706DF9-F4E7-4803-9B6F-0110C74A7296}" destId="{31784AE6-612F-40A3-9D13-031E4C1A5C57}" srcOrd="1" destOrd="0" presId="urn:microsoft.com/office/officeart/2005/8/layout/hierarchy2"/>
    <dgm:cxn modelId="{6148B1D6-F664-4687-AE4C-DBA4A0884159}" type="presParOf" srcId="{31784AE6-612F-40A3-9D13-031E4C1A5C57}" destId="{CB5A4424-96C2-4FF2-97AF-B4E05917A4A5}" srcOrd="0" destOrd="0" presId="urn:microsoft.com/office/officeart/2005/8/layout/hierarchy2"/>
    <dgm:cxn modelId="{237AC8D9-4EF6-4A83-8326-54E1C5EAEDF9}" type="presParOf" srcId="{CB5A4424-96C2-4FF2-97AF-B4E05917A4A5}" destId="{CE0A42B8-7C22-4011-A7FB-92DEDE4F2A76}" srcOrd="0" destOrd="0" presId="urn:microsoft.com/office/officeart/2005/8/layout/hierarchy2"/>
    <dgm:cxn modelId="{1C64FDC9-A4A7-4B84-ADDC-D447312314AC}" type="presParOf" srcId="{31784AE6-612F-40A3-9D13-031E4C1A5C57}" destId="{00C526F0-1991-49AE-A925-1AE573D92BFB}" srcOrd="1" destOrd="0" presId="urn:microsoft.com/office/officeart/2005/8/layout/hierarchy2"/>
    <dgm:cxn modelId="{15B52E99-FC70-43CE-A8B5-273E0BBA10AD}" type="presParOf" srcId="{00C526F0-1991-49AE-A925-1AE573D92BFB}" destId="{41EE7D99-CD06-4FA9-9DD6-395063BFB19E}" srcOrd="0" destOrd="0" presId="urn:microsoft.com/office/officeart/2005/8/layout/hierarchy2"/>
    <dgm:cxn modelId="{77E9F531-D9D2-4CF1-9DC3-BAC12E57B4D3}" type="presParOf" srcId="{00C526F0-1991-49AE-A925-1AE573D92BFB}" destId="{F31B9961-74C1-4B86-81AD-99BB4635F2AC}" srcOrd="1" destOrd="0" presId="urn:microsoft.com/office/officeart/2005/8/layout/hierarchy2"/>
    <dgm:cxn modelId="{2B0335B4-EB6C-48A3-823A-D3AE228B893C}" type="presParOf" srcId="{F31B9961-74C1-4B86-81AD-99BB4635F2AC}" destId="{D67B4A4B-8647-43CA-8ACF-0C4CD01F7699}" srcOrd="0" destOrd="0" presId="urn:microsoft.com/office/officeart/2005/8/layout/hierarchy2"/>
    <dgm:cxn modelId="{A26AE314-2408-4729-87DF-48A792371C95}" type="presParOf" srcId="{D67B4A4B-8647-43CA-8ACF-0C4CD01F7699}" destId="{479DA177-1DDD-4C1D-A7F5-B8642FAD57AF}" srcOrd="0" destOrd="0" presId="urn:microsoft.com/office/officeart/2005/8/layout/hierarchy2"/>
    <dgm:cxn modelId="{36E30330-786C-45CB-91EF-669F53947F11}" type="presParOf" srcId="{F31B9961-74C1-4B86-81AD-99BB4635F2AC}" destId="{67FB2BA8-9501-4BCA-ABA0-165ED16D8DCA}" srcOrd="1" destOrd="0" presId="urn:microsoft.com/office/officeart/2005/8/layout/hierarchy2"/>
    <dgm:cxn modelId="{1ED5B010-F648-46B8-8848-F84D3BC25B3A}" type="presParOf" srcId="{67FB2BA8-9501-4BCA-ABA0-165ED16D8DCA}" destId="{13CA2C71-26D6-4433-8D9A-E065D8EF6BA0}" srcOrd="0" destOrd="0" presId="urn:microsoft.com/office/officeart/2005/8/layout/hierarchy2"/>
    <dgm:cxn modelId="{3DAD9692-9FBD-47FB-948F-2139CC0F23E4}" type="presParOf" srcId="{67FB2BA8-9501-4BCA-ABA0-165ED16D8DCA}" destId="{A7FC92F8-4CC5-4B30-B30C-02BBDE653B21}" srcOrd="1" destOrd="0" presId="urn:microsoft.com/office/officeart/2005/8/layout/hierarchy2"/>
    <dgm:cxn modelId="{3A2E494F-6922-4363-B4B2-8D373972FF4A}" type="presParOf" srcId="{F31B9961-74C1-4B86-81AD-99BB4635F2AC}" destId="{647413AF-B041-4A9C-9418-1D0433656E33}" srcOrd="2" destOrd="0" presId="urn:microsoft.com/office/officeart/2005/8/layout/hierarchy2"/>
    <dgm:cxn modelId="{25B64F05-E93C-4C39-9404-F4F6C5564A4A}" type="presParOf" srcId="{647413AF-B041-4A9C-9418-1D0433656E33}" destId="{A32B8463-1997-4CA8-86C1-418DC6DD0DD1}" srcOrd="0" destOrd="0" presId="urn:microsoft.com/office/officeart/2005/8/layout/hierarchy2"/>
    <dgm:cxn modelId="{D14765D0-9CFF-49A3-8D42-EBCBC95A9602}" type="presParOf" srcId="{F31B9961-74C1-4B86-81AD-99BB4635F2AC}" destId="{E893E2C4-4B2A-47BB-95F5-509CD057DD32}" srcOrd="3" destOrd="0" presId="urn:microsoft.com/office/officeart/2005/8/layout/hierarchy2"/>
    <dgm:cxn modelId="{9C26A11F-6C97-4FB6-8830-A2E9CA5D16CA}" type="presParOf" srcId="{E893E2C4-4B2A-47BB-95F5-509CD057DD32}" destId="{EC9B1DD2-E28F-4205-82C7-D62D624B82E6}" srcOrd="0" destOrd="0" presId="urn:microsoft.com/office/officeart/2005/8/layout/hierarchy2"/>
    <dgm:cxn modelId="{7D8C9DF5-2E80-4414-AD2B-2847F2A7FF3B}" type="presParOf" srcId="{E893E2C4-4B2A-47BB-95F5-509CD057DD32}" destId="{2711F771-1B6A-4958-8160-8B61AE1902D9}" srcOrd="1" destOrd="0" presId="urn:microsoft.com/office/officeart/2005/8/layout/hierarchy2"/>
    <dgm:cxn modelId="{4ACBE46E-873B-466A-AE1A-0C4B392ADDD5}" type="presParOf" srcId="{F31B9961-74C1-4B86-81AD-99BB4635F2AC}" destId="{66059261-AEF4-4942-B1E4-790257B8B1BB}" srcOrd="4" destOrd="0" presId="urn:microsoft.com/office/officeart/2005/8/layout/hierarchy2"/>
    <dgm:cxn modelId="{A373EC82-30C5-4EF0-817B-A9BF720C8F40}" type="presParOf" srcId="{66059261-AEF4-4942-B1E4-790257B8B1BB}" destId="{D0A634CC-7F14-4A45-8EFE-0710E86F7EDF}" srcOrd="0" destOrd="0" presId="urn:microsoft.com/office/officeart/2005/8/layout/hierarchy2"/>
    <dgm:cxn modelId="{D110948A-1E69-44C6-971A-E38538712C05}" type="presParOf" srcId="{F31B9961-74C1-4B86-81AD-99BB4635F2AC}" destId="{7B67324A-6C3B-4999-BADF-7CC03D9D3F3E}" srcOrd="5" destOrd="0" presId="urn:microsoft.com/office/officeart/2005/8/layout/hierarchy2"/>
    <dgm:cxn modelId="{60F6ED33-9F6D-4983-A7EC-0AF16AD20203}" type="presParOf" srcId="{7B67324A-6C3B-4999-BADF-7CC03D9D3F3E}" destId="{743AB4DE-681D-4E4F-8873-44265D6FA946}" srcOrd="0" destOrd="0" presId="urn:microsoft.com/office/officeart/2005/8/layout/hierarchy2"/>
    <dgm:cxn modelId="{4B3E421C-9D54-413E-A24F-333C59FB9C73}" type="presParOf" srcId="{7B67324A-6C3B-4999-BADF-7CC03D9D3F3E}" destId="{ED26EE63-B3CB-4993-B0F2-89B36F57FB81}" srcOrd="1" destOrd="0" presId="urn:microsoft.com/office/officeart/2005/8/layout/hierarchy2"/>
    <dgm:cxn modelId="{13086F35-E20C-4157-A277-F5942F0D7068}" type="presParOf" srcId="{31784AE6-612F-40A3-9D13-031E4C1A5C57}" destId="{A42B1ABB-7A8E-49C4-95DA-E8066FCC1319}" srcOrd="2" destOrd="0" presId="urn:microsoft.com/office/officeart/2005/8/layout/hierarchy2"/>
    <dgm:cxn modelId="{1011F47F-2305-4FFD-9A7D-9EE1CF2186F8}" type="presParOf" srcId="{A42B1ABB-7A8E-49C4-95DA-E8066FCC1319}" destId="{F6ABA57C-4A42-4CEB-A4AF-680E6996D5CC}" srcOrd="0" destOrd="0" presId="urn:microsoft.com/office/officeart/2005/8/layout/hierarchy2"/>
    <dgm:cxn modelId="{F76718CC-AF51-41AE-B671-074486B430B9}" type="presParOf" srcId="{31784AE6-612F-40A3-9D13-031E4C1A5C57}" destId="{4DE096B5-C744-451A-8DBB-53DB49AF8C60}" srcOrd="3" destOrd="0" presId="urn:microsoft.com/office/officeart/2005/8/layout/hierarchy2"/>
    <dgm:cxn modelId="{881661F5-448A-40E1-B3EB-A453EE3499EA}" type="presParOf" srcId="{4DE096B5-C744-451A-8DBB-53DB49AF8C60}" destId="{32CD05FB-9F65-44FE-A888-7C8F04679110}" srcOrd="0" destOrd="0" presId="urn:microsoft.com/office/officeart/2005/8/layout/hierarchy2"/>
    <dgm:cxn modelId="{36FDDBC7-4B3D-4977-81C0-F03B7AA31E12}" type="presParOf" srcId="{4DE096B5-C744-451A-8DBB-53DB49AF8C60}" destId="{59CBDA2C-95CB-4AD8-BB9F-B15C3E726D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1A6E92-0DDE-442F-A239-0794D9B30535}">
      <dsp:nvSpPr>
        <dsp:cNvPr id="0" name=""/>
        <dsp:cNvSpPr/>
      </dsp:nvSpPr>
      <dsp:spPr>
        <a:xfrm>
          <a:off x="7104" y="1554482"/>
          <a:ext cx="1063023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err="1" smtClean="0"/>
            <a:t>MongoDB</a:t>
          </a:r>
          <a:r>
            <a:rPr kumimoji="1" lang="ja-JP" altLang="en-US" sz="1200" b="1" kern="1200" dirty="0" smtClean="0"/>
            <a:t>の障害</a:t>
          </a:r>
          <a:endParaRPr kumimoji="1" lang="ja-JP" altLang="en-US" sz="1200" b="1" kern="1200" dirty="0"/>
        </a:p>
      </dsp:txBody>
      <dsp:txXfrm>
        <a:off x="7104" y="1554482"/>
        <a:ext cx="1063023" cy="377848"/>
      </dsp:txXfrm>
    </dsp:sp>
    <dsp:sp modelId="{903FC92A-59BF-4156-B92F-15295A89E055}">
      <dsp:nvSpPr>
        <dsp:cNvPr id="0" name=""/>
        <dsp:cNvSpPr/>
      </dsp:nvSpPr>
      <dsp:spPr>
        <a:xfrm rot="17287600">
          <a:off x="735474" y="1274105"/>
          <a:ext cx="971585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971585" y="76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7287600">
        <a:off x="1196977" y="1257433"/>
        <a:ext cx="48579" cy="48579"/>
      </dsp:txXfrm>
    </dsp:sp>
    <dsp:sp modelId="{E176DD6F-4416-49C8-99C4-3E1E8656BAF9}">
      <dsp:nvSpPr>
        <dsp:cNvPr id="0" name=""/>
        <dsp:cNvSpPr/>
      </dsp:nvSpPr>
      <dsp:spPr>
        <a:xfrm>
          <a:off x="1372406" y="631115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使えない</a:t>
          </a:r>
          <a:endParaRPr kumimoji="1" lang="ja-JP" altLang="en-US" sz="1200" b="1" kern="1200" dirty="0"/>
        </a:p>
      </dsp:txBody>
      <dsp:txXfrm>
        <a:off x="1372406" y="631115"/>
        <a:ext cx="755696" cy="377848"/>
      </dsp:txXfrm>
    </dsp:sp>
    <dsp:sp modelId="{E45753B5-5227-403A-8E6D-38134D4EDC97}">
      <dsp:nvSpPr>
        <dsp:cNvPr id="0" name=""/>
        <dsp:cNvSpPr/>
      </dsp:nvSpPr>
      <dsp:spPr>
        <a:xfrm rot="18770822">
          <a:off x="2056993" y="649475"/>
          <a:ext cx="444499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444499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8770822">
        <a:off x="2268130" y="645979"/>
        <a:ext cx="22224" cy="22224"/>
      </dsp:txXfrm>
    </dsp:sp>
    <dsp:sp modelId="{0E97446E-B0AF-46B0-AA12-15571B667DFB}">
      <dsp:nvSpPr>
        <dsp:cNvPr id="0" name=""/>
        <dsp:cNvSpPr/>
      </dsp:nvSpPr>
      <dsp:spPr>
        <a:xfrm>
          <a:off x="2430382" y="305220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動かない</a:t>
          </a:r>
          <a:endParaRPr kumimoji="1" lang="ja-JP" altLang="en-US" sz="1200" b="1" kern="1200" dirty="0"/>
        </a:p>
      </dsp:txBody>
      <dsp:txXfrm>
        <a:off x="2430382" y="305220"/>
        <a:ext cx="755696" cy="377848"/>
      </dsp:txXfrm>
    </dsp:sp>
    <dsp:sp modelId="{EA6BA2C2-F6A8-4C9E-88CE-76E55E5D8A4D}">
      <dsp:nvSpPr>
        <dsp:cNvPr id="0" name=""/>
        <dsp:cNvSpPr/>
      </dsp:nvSpPr>
      <dsp:spPr>
        <a:xfrm rot="19457599">
          <a:off x="3151090" y="377896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9457599">
        <a:off x="3327912" y="376207"/>
        <a:ext cx="18612" cy="18612"/>
      </dsp:txXfrm>
    </dsp:sp>
    <dsp:sp modelId="{DCB77559-1282-4021-BCE0-7A4A23293391}">
      <dsp:nvSpPr>
        <dsp:cNvPr id="0" name=""/>
        <dsp:cNvSpPr/>
      </dsp:nvSpPr>
      <dsp:spPr>
        <a:xfrm>
          <a:off x="3488358" y="87958"/>
          <a:ext cx="2089577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ディスク容量の枯渇</a:t>
          </a:r>
          <a:endParaRPr kumimoji="1" lang="ja-JP" altLang="en-US" sz="1200" b="1" kern="1200" dirty="0"/>
        </a:p>
      </dsp:txBody>
      <dsp:txXfrm>
        <a:off x="3488358" y="87958"/>
        <a:ext cx="2089577" cy="377848"/>
      </dsp:txXfrm>
    </dsp:sp>
    <dsp:sp modelId="{D1387513-3C5D-435F-A99A-6360D83C7C86}">
      <dsp:nvSpPr>
        <dsp:cNvPr id="0" name=""/>
        <dsp:cNvSpPr/>
      </dsp:nvSpPr>
      <dsp:spPr>
        <a:xfrm rot="2142401">
          <a:off x="3151090" y="595159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2142401">
        <a:off x="3327912" y="593470"/>
        <a:ext cx="18612" cy="18612"/>
      </dsp:txXfrm>
    </dsp:sp>
    <dsp:sp modelId="{94BD83D8-D02E-431F-BEE1-21C223DE4C09}">
      <dsp:nvSpPr>
        <dsp:cNvPr id="0" name=""/>
        <dsp:cNvSpPr/>
      </dsp:nvSpPr>
      <dsp:spPr>
        <a:xfrm>
          <a:off x="3488358" y="522483"/>
          <a:ext cx="2089577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設定ミス、バグによるハング</a:t>
          </a:r>
          <a:endParaRPr kumimoji="1" lang="ja-JP" altLang="en-US" sz="1200" b="1" kern="1200" dirty="0"/>
        </a:p>
      </dsp:txBody>
      <dsp:txXfrm>
        <a:off x="3488358" y="522483"/>
        <a:ext cx="2089577" cy="377848"/>
      </dsp:txXfrm>
    </dsp:sp>
    <dsp:sp modelId="{E727655D-7202-4A1B-A7CE-C0BB2076F037}">
      <dsp:nvSpPr>
        <dsp:cNvPr id="0" name=""/>
        <dsp:cNvSpPr/>
      </dsp:nvSpPr>
      <dsp:spPr>
        <a:xfrm rot="2829178">
          <a:off x="2056993" y="975369"/>
          <a:ext cx="444499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444499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2829178">
        <a:off x="2268130" y="971874"/>
        <a:ext cx="22224" cy="22224"/>
      </dsp:txXfrm>
    </dsp:sp>
    <dsp:sp modelId="{52243F5D-FFA2-4CF6-9430-22351C67C765}">
      <dsp:nvSpPr>
        <dsp:cNvPr id="0" name=""/>
        <dsp:cNvSpPr/>
      </dsp:nvSpPr>
      <dsp:spPr>
        <a:xfrm>
          <a:off x="2430382" y="957009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接続できない</a:t>
          </a:r>
          <a:endParaRPr kumimoji="1" lang="ja-JP" altLang="en-US" sz="1200" b="1" kern="1200" dirty="0"/>
        </a:p>
      </dsp:txBody>
      <dsp:txXfrm>
        <a:off x="2430382" y="957009"/>
        <a:ext cx="755696" cy="377848"/>
      </dsp:txXfrm>
    </dsp:sp>
    <dsp:sp modelId="{546C81ED-A8C0-4749-838C-0C6EC76C8036}">
      <dsp:nvSpPr>
        <dsp:cNvPr id="0" name=""/>
        <dsp:cNvSpPr/>
      </dsp:nvSpPr>
      <dsp:spPr>
        <a:xfrm>
          <a:off x="3186079" y="1138316"/>
          <a:ext cx="302278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02278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>
        <a:off x="3329661" y="1138376"/>
        <a:ext cx="15113" cy="15113"/>
      </dsp:txXfrm>
    </dsp:sp>
    <dsp:sp modelId="{D69F1A5F-EA7E-4F46-9856-B470382E05A5}">
      <dsp:nvSpPr>
        <dsp:cNvPr id="0" name=""/>
        <dsp:cNvSpPr/>
      </dsp:nvSpPr>
      <dsp:spPr>
        <a:xfrm>
          <a:off x="3488358" y="957009"/>
          <a:ext cx="2089577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ネットワークリソースの枯渇</a:t>
          </a:r>
          <a:endParaRPr kumimoji="1" lang="ja-JP" altLang="en-US" sz="1200" b="1" kern="1200" dirty="0"/>
        </a:p>
      </dsp:txBody>
      <dsp:txXfrm>
        <a:off x="3488358" y="957009"/>
        <a:ext cx="2089577" cy="377848"/>
      </dsp:txXfrm>
    </dsp:sp>
    <dsp:sp modelId="{E0BAA03D-1E86-4CDB-9B8E-6ACB27213DCD}">
      <dsp:nvSpPr>
        <dsp:cNvPr id="0" name=""/>
        <dsp:cNvSpPr/>
      </dsp:nvSpPr>
      <dsp:spPr>
        <a:xfrm rot="4312400">
          <a:off x="735474" y="2197473"/>
          <a:ext cx="971585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971585" y="76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4312400">
        <a:off x="1196977" y="2180800"/>
        <a:ext cx="48579" cy="48579"/>
      </dsp:txXfrm>
    </dsp:sp>
    <dsp:sp modelId="{94BB3ED9-F521-4719-9CFD-5C4076B095C9}">
      <dsp:nvSpPr>
        <dsp:cNvPr id="0" name=""/>
        <dsp:cNvSpPr/>
      </dsp:nvSpPr>
      <dsp:spPr>
        <a:xfrm>
          <a:off x="1372406" y="2477849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遅い</a:t>
          </a:r>
          <a:endParaRPr kumimoji="1" lang="ja-JP" altLang="en-US" sz="1200" b="1" kern="1200" dirty="0"/>
        </a:p>
      </dsp:txBody>
      <dsp:txXfrm>
        <a:off x="1372406" y="2477849"/>
        <a:ext cx="755696" cy="377848"/>
      </dsp:txXfrm>
    </dsp:sp>
    <dsp:sp modelId="{8E5B2BDA-387F-4429-96FB-3F57517EAEB9}">
      <dsp:nvSpPr>
        <dsp:cNvPr id="0" name=""/>
        <dsp:cNvSpPr/>
      </dsp:nvSpPr>
      <dsp:spPr>
        <a:xfrm rot="17500715">
          <a:off x="1870094" y="2278946"/>
          <a:ext cx="81829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81829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7500715">
        <a:off x="2258785" y="2266106"/>
        <a:ext cx="40914" cy="40914"/>
      </dsp:txXfrm>
    </dsp:sp>
    <dsp:sp modelId="{B06BB3E6-6644-41C7-BCD6-56511A4B0E25}">
      <dsp:nvSpPr>
        <dsp:cNvPr id="0" name=""/>
        <dsp:cNvSpPr/>
      </dsp:nvSpPr>
      <dsp:spPr>
        <a:xfrm>
          <a:off x="2430382" y="1717429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計算が遅い</a:t>
          </a:r>
          <a:endParaRPr kumimoji="1" lang="ja-JP" altLang="en-US" sz="1200" b="1" kern="1200" dirty="0"/>
        </a:p>
      </dsp:txBody>
      <dsp:txXfrm>
        <a:off x="2430382" y="1717429"/>
        <a:ext cx="755696" cy="377848"/>
      </dsp:txXfrm>
    </dsp:sp>
    <dsp:sp modelId="{926EA1A8-92E1-4191-A0AA-5E0DC901556C}">
      <dsp:nvSpPr>
        <dsp:cNvPr id="0" name=""/>
        <dsp:cNvSpPr/>
      </dsp:nvSpPr>
      <dsp:spPr>
        <a:xfrm rot="18770822">
          <a:off x="3114969" y="1735789"/>
          <a:ext cx="444499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444499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 rot="18770822">
        <a:off x="3326106" y="1732294"/>
        <a:ext cx="22224" cy="22224"/>
      </dsp:txXfrm>
    </dsp:sp>
    <dsp:sp modelId="{E3ECCAC7-DB05-4E32-B813-D8789FADF177}">
      <dsp:nvSpPr>
        <dsp:cNvPr id="0" name=""/>
        <dsp:cNvSpPr/>
      </dsp:nvSpPr>
      <dsp:spPr>
        <a:xfrm>
          <a:off x="3488358" y="1391535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性能処理不足</a:t>
          </a:r>
          <a:endParaRPr kumimoji="1" lang="ja-JP" altLang="en-US" sz="1200" b="1" kern="1200" dirty="0"/>
        </a:p>
      </dsp:txBody>
      <dsp:txXfrm>
        <a:off x="3488358" y="1391535"/>
        <a:ext cx="755696" cy="377848"/>
      </dsp:txXfrm>
    </dsp:sp>
    <dsp:sp modelId="{1D3A5138-5E89-43CA-B8AD-1C6371F876A7}">
      <dsp:nvSpPr>
        <dsp:cNvPr id="0" name=""/>
        <dsp:cNvSpPr/>
      </dsp:nvSpPr>
      <dsp:spPr>
        <a:xfrm>
          <a:off x="4244055" y="1572842"/>
          <a:ext cx="302278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02278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>
        <a:off x="4387637" y="1572902"/>
        <a:ext cx="15113" cy="15113"/>
      </dsp:txXfrm>
    </dsp:sp>
    <dsp:sp modelId="{2A2DBF89-32AE-4D33-8E41-64FB7C9A7114}">
      <dsp:nvSpPr>
        <dsp:cNvPr id="0" name=""/>
        <dsp:cNvSpPr/>
      </dsp:nvSpPr>
      <dsp:spPr>
        <a:xfrm>
          <a:off x="4546333" y="1391535"/>
          <a:ext cx="2463768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/>
            <a:t>CPU</a:t>
          </a:r>
          <a:r>
            <a:rPr kumimoji="1" lang="ja-JP" altLang="en-US" sz="1200" b="1" kern="1200" dirty="0" smtClean="0"/>
            <a:t>の性能不足</a:t>
          </a:r>
          <a:endParaRPr kumimoji="1" lang="ja-JP" altLang="en-US" sz="1200" b="1" kern="1200" dirty="0"/>
        </a:p>
      </dsp:txBody>
      <dsp:txXfrm>
        <a:off x="4546333" y="1391535"/>
        <a:ext cx="2463768" cy="377848"/>
      </dsp:txXfrm>
    </dsp:sp>
    <dsp:sp modelId="{57B6DDE3-F0EC-4AD1-BF1B-3750CBD18325}">
      <dsp:nvSpPr>
        <dsp:cNvPr id="0" name=""/>
        <dsp:cNvSpPr/>
      </dsp:nvSpPr>
      <dsp:spPr>
        <a:xfrm rot="2829178">
          <a:off x="3114969" y="2061683"/>
          <a:ext cx="444499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444499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 rot="2829178">
        <a:off x="3326106" y="2058188"/>
        <a:ext cx="22224" cy="22224"/>
      </dsp:txXfrm>
    </dsp:sp>
    <dsp:sp modelId="{815F536A-45FA-45F8-8E89-45FA10EF6410}">
      <dsp:nvSpPr>
        <dsp:cNvPr id="0" name=""/>
        <dsp:cNvSpPr/>
      </dsp:nvSpPr>
      <dsp:spPr>
        <a:xfrm>
          <a:off x="3488358" y="2043323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処理が非効率</a:t>
          </a:r>
          <a:endParaRPr kumimoji="1" lang="ja-JP" altLang="en-US" sz="1200" b="1" kern="1200" dirty="0"/>
        </a:p>
      </dsp:txBody>
      <dsp:txXfrm>
        <a:off x="3488358" y="2043323"/>
        <a:ext cx="755696" cy="377848"/>
      </dsp:txXfrm>
    </dsp:sp>
    <dsp:sp modelId="{C2F74E0E-85EF-4921-B363-411CF3123F65}">
      <dsp:nvSpPr>
        <dsp:cNvPr id="0" name=""/>
        <dsp:cNvSpPr/>
      </dsp:nvSpPr>
      <dsp:spPr>
        <a:xfrm rot="19457599">
          <a:off x="4209065" y="2115999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 rot="19457599">
        <a:off x="4385888" y="2114310"/>
        <a:ext cx="18612" cy="18612"/>
      </dsp:txXfrm>
    </dsp:sp>
    <dsp:sp modelId="{DDB40A28-8952-4FC6-8592-A4010A3ED40E}">
      <dsp:nvSpPr>
        <dsp:cNvPr id="0" name=""/>
        <dsp:cNvSpPr/>
      </dsp:nvSpPr>
      <dsp:spPr>
        <a:xfrm>
          <a:off x="4546333" y="1826060"/>
          <a:ext cx="2463768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381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インデックスがうまく使われていない</a:t>
          </a:r>
          <a:endParaRPr kumimoji="1" lang="ja-JP" altLang="en-US" sz="1200" b="1" kern="1200" dirty="0"/>
        </a:p>
      </dsp:txBody>
      <dsp:txXfrm>
        <a:off x="4546333" y="1826060"/>
        <a:ext cx="2463768" cy="377848"/>
      </dsp:txXfrm>
    </dsp:sp>
    <dsp:sp modelId="{4AA7CE96-D9A2-4ED2-9BE6-5B3C81A93219}">
      <dsp:nvSpPr>
        <dsp:cNvPr id="0" name=""/>
        <dsp:cNvSpPr/>
      </dsp:nvSpPr>
      <dsp:spPr>
        <a:xfrm rot="2142401">
          <a:off x="4209065" y="2333262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 rot="2142401">
        <a:off x="4385888" y="2331572"/>
        <a:ext cx="18612" cy="18612"/>
      </dsp:txXfrm>
    </dsp:sp>
    <dsp:sp modelId="{37E24B90-9198-43F9-B7B6-4A0FBBF57E12}">
      <dsp:nvSpPr>
        <dsp:cNvPr id="0" name=""/>
        <dsp:cNvSpPr/>
      </dsp:nvSpPr>
      <dsp:spPr>
        <a:xfrm>
          <a:off x="4546333" y="2260586"/>
          <a:ext cx="2463768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コレクションが肥大して再配置が多発</a:t>
          </a:r>
          <a:endParaRPr kumimoji="1" lang="ja-JP" altLang="en-US" sz="1200" b="1" kern="1200" dirty="0"/>
        </a:p>
      </dsp:txBody>
      <dsp:txXfrm>
        <a:off x="4546333" y="2260586"/>
        <a:ext cx="2463768" cy="377848"/>
      </dsp:txXfrm>
    </dsp:sp>
    <dsp:sp modelId="{86D9D03F-77E5-467D-AD98-C3DA2FFC5234}">
      <dsp:nvSpPr>
        <dsp:cNvPr id="0" name=""/>
        <dsp:cNvSpPr/>
      </dsp:nvSpPr>
      <dsp:spPr>
        <a:xfrm rot="4099285">
          <a:off x="1870094" y="3039366"/>
          <a:ext cx="81829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81829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4099285">
        <a:off x="2258785" y="3026526"/>
        <a:ext cx="40914" cy="40914"/>
      </dsp:txXfrm>
    </dsp:sp>
    <dsp:sp modelId="{884AD55F-65D8-49AD-980E-C4BBABB4D07A}">
      <dsp:nvSpPr>
        <dsp:cNvPr id="0" name=""/>
        <dsp:cNvSpPr/>
      </dsp:nvSpPr>
      <dsp:spPr>
        <a:xfrm>
          <a:off x="2430382" y="3238269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待ちが多い</a:t>
          </a:r>
          <a:endParaRPr kumimoji="1" lang="ja-JP" altLang="en-US" sz="1200" b="1" kern="1200" dirty="0"/>
        </a:p>
      </dsp:txBody>
      <dsp:txXfrm>
        <a:off x="2430382" y="3238269"/>
        <a:ext cx="755696" cy="377848"/>
      </dsp:txXfrm>
    </dsp:sp>
    <dsp:sp modelId="{0BDE8D43-9D2B-44B2-ABEB-BBEB56BA56F9}">
      <dsp:nvSpPr>
        <dsp:cNvPr id="0" name=""/>
        <dsp:cNvSpPr/>
      </dsp:nvSpPr>
      <dsp:spPr>
        <a:xfrm rot="17945813">
          <a:off x="3026416" y="3147998"/>
          <a:ext cx="621604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621604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7945813">
        <a:off x="3321678" y="3140075"/>
        <a:ext cx="31080" cy="31080"/>
      </dsp:txXfrm>
    </dsp:sp>
    <dsp:sp modelId="{55D9282F-7F5A-4AB4-A69A-8664C858A928}">
      <dsp:nvSpPr>
        <dsp:cNvPr id="0" name=""/>
        <dsp:cNvSpPr/>
      </dsp:nvSpPr>
      <dsp:spPr>
        <a:xfrm>
          <a:off x="3488358" y="2695112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内部起因</a:t>
          </a:r>
          <a:endParaRPr kumimoji="1" lang="ja-JP" altLang="en-US" sz="1200" b="1" kern="1200" dirty="0"/>
        </a:p>
      </dsp:txBody>
      <dsp:txXfrm>
        <a:off x="3488358" y="2695112"/>
        <a:ext cx="755696" cy="377848"/>
      </dsp:txXfrm>
    </dsp:sp>
    <dsp:sp modelId="{20992043-078A-426F-92AC-C77F8BB61035}">
      <dsp:nvSpPr>
        <dsp:cNvPr id="0" name=""/>
        <dsp:cNvSpPr/>
      </dsp:nvSpPr>
      <dsp:spPr>
        <a:xfrm>
          <a:off x="4244055" y="2876419"/>
          <a:ext cx="302278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02278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>
        <a:off x="4387637" y="2876479"/>
        <a:ext cx="15113" cy="15113"/>
      </dsp:txXfrm>
    </dsp:sp>
    <dsp:sp modelId="{47371A86-E1BD-4830-8C8B-6AD28D7D5DBB}">
      <dsp:nvSpPr>
        <dsp:cNvPr id="0" name=""/>
        <dsp:cNvSpPr/>
      </dsp:nvSpPr>
      <dsp:spPr>
        <a:xfrm>
          <a:off x="4546333" y="2695112"/>
          <a:ext cx="2722110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381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ロック解放待ちが多い</a:t>
          </a:r>
          <a:endParaRPr kumimoji="1" lang="ja-JP" altLang="en-US" sz="1200" b="1" kern="1200" dirty="0"/>
        </a:p>
      </dsp:txBody>
      <dsp:txXfrm>
        <a:off x="4546333" y="2695112"/>
        <a:ext cx="2722110" cy="377848"/>
      </dsp:txXfrm>
    </dsp:sp>
    <dsp:sp modelId="{4D42AE05-7251-433F-8B35-F67137A7F80F}">
      <dsp:nvSpPr>
        <dsp:cNvPr id="0" name=""/>
        <dsp:cNvSpPr/>
      </dsp:nvSpPr>
      <dsp:spPr>
        <a:xfrm rot="3654187">
          <a:off x="3026416" y="3691155"/>
          <a:ext cx="621604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621604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3654187">
        <a:off x="3321678" y="3683232"/>
        <a:ext cx="31080" cy="31080"/>
      </dsp:txXfrm>
    </dsp:sp>
    <dsp:sp modelId="{DA7366A3-E75D-423B-8920-03C088F3F2F4}">
      <dsp:nvSpPr>
        <dsp:cNvPr id="0" name=""/>
        <dsp:cNvSpPr/>
      </dsp:nvSpPr>
      <dsp:spPr>
        <a:xfrm>
          <a:off x="3488358" y="3781426"/>
          <a:ext cx="755696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外部起因</a:t>
          </a:r>
          <a:endParaRPr kumimoji="1" lang="ja-JP" altLang="en-US" sz="1200" b="1" kern="1200" dirty="0"/>
        </a:p>
      </dsp:txBody>
      <dsp:txXfrm>
        <a:off x="3488358" y="3781426"/>
        <a:ext cx="755696" cy="377848"/>
      </dsp:txXfrm>
    </dsp:sp>
    <dsp:sp modelId="{CB5A4424-96C2-4FF2-97AF-B4E05917A4A5}">
      <dsp:nvSpPr>
        <dsp:cNvPr id="0" name=""/>
        <dsp:cNvSpPr/>
      </dsp:nvSpPr>
      <dsp:spPr>
        <a:xfrm rot="19457599">
          <a:off x="4209065" y="3854102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9457599">
        <a:off x="4385888" y="3852412"/>
        <a:ext cx="18612" cy="18612"/>
      </dsp:txXfrm>
    </dsp:sp>
    <dsp:sp modelId="{41EE7D99-CD06-4FA9-9DD6-395063BFB19E}">
      <dsp:nvSpPr>
        <dsp:cNvPr id="0" name=""/>
        <dsp:cNvSpPr/>
      </dsp:nvSpPr>
      <dsp:spPr>
        <a:xfrm>
          <a:off x="4546333" y="3564163"/>
          <a:ext cx="1509315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ディスク</a:t>
          </a:r>
          <a:r>
            <a:rPr kumimoji="1" lang="en-US" altLang="ja-JP" sz="1200" b="1" kern="1200" dirty="0" smtClean="0"/>
            <a:t>IO</a:t>
          </a:r>
          <a:r>
            <a:rPr kumimoji="1" lang="ja-JP" altLang="en-US" sz="1200" b="1" kern="1200" dirty="0" smtClean="0"/>
            <a:t>待ち</a:t>
          </a:r>
          <a:endParaRPr kumimoji="1" lang="ja-JP" altLang="en-US" sz="1200" b="1" kern="1200" dirty="0"/>
        </a:p>
      </dsp:txBody>
      <dsp:txXfrm>
        <a:off x="4546333" y="3564163"/>
        <a:ext cx="1509315" cy="377848"/>
      </dsp:txXfrm>
    </dsp:sp>
    <dsp:sp modelId="{D67B4A4B-8647-43CA-8ACF-0C4CD01F7699}">
      <dsp:nvSpPr>
        <dsp:cNvPr id="0" name=""/>
        <dsp:cNvSpPr/>
      </dsp:nvSpPr>
      <dsp:spPr>
        <a:xfrm rot="18289469">
          <a:off x="5942126" y="3528208"/>
          <a:ext cx="529325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529325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18289469">
        <a:off x="6193555" y="3522592"/>
        <a:ext cx="26466" cy="26466"/>
      </dsp:txXfrm>
    </dsp:sp>
    <dsp:sp modelId="{13CA2C71-26D6-4433-8D9A-E065D8EF6BA0}">
      <dsp:nvSpPr>
        <dsp:cNvPr id="0" name=""/>
        <dsp:cNvSpPr/>
      </dsp:nvSpPr>
      <dsp:spPr>
        <a:xfrm>
          <a:off x="6357928" y="3129638"/>
          <a:ext cx="2347935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381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メモリにデータが載っていない</a:t>
          </a:r>
          <a:endParaRPr kumimoji="1" lang="ja-JP" altLang="en-US" sz="1200" b="1" kern="1200" dirty="0"/>
        </a:p>
      </dsp:txBody>
      <dsp:txXfrm>
        <a:off x="6357928" y="3129638"/>
        <a:ext cx="2347935" cy="377848"/>
      </dsp:txXfrm>
    </dsp:sp>
    <dsp:sp modelId="{647413AF-B041-4A9C-9418-1D0433656E33}">
      <dsp:nvSpPr>
        <dsp:cNvPr id="0" name=""/>
        <dsp:cNvSpPr/>
      </dsp:nvSpPr>
      <dsp:spPr>
        <a:xfrm>
          <a:off x="6055649" y="3745470"/>
          <a:ext cx="302278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02278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>
        <a:off x="6199231" y="3745531"/>
        <a:ext cx="15113" cy="15113"/>
      </dsp:txXfrm>
    </dsp:sp>
    <dsp:sp modelId="{EC9B1DD2-E28F-4205-82C7-D62D624B82E6}">
      <dsp:nvSpPr>
        <dsp:cNvPr id="0" name=""/>
        <dsp:cNvSpPr/>
      </dsp:nvSpPr>
      <dsp:spPr>
        <a:xfrm>
          <a:off x="6357928" y="3564163"/>
          <a:ext cx="2347935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381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ディスクが遅い</a:t>
          </a:r>
          <a:endParaRPr kumimoji="1" lang="ja-JP" altLang="en-US" sz="1200" b="1" kern="1200" dirty="0"/>
        </a:p>
      </dsp:txBody>
      <dsp:txXfrm>
        <a:off x="6357928" y="3564163"/>
        <a:ext cx="2347935" cy="377848"/>
      </dsp:txXfrm>
    </dsp:sp>
    <dsp:sp modelId="{66059261-AEF4-4942-B1E4-790257B8B1BB}">
      <dsp:nvSpPr>
        <dsp:cNvPr id="0" name=""/>
        <dsp:cNvSpPr/>
      </dsp:nvSpPr>
      <dsp:spPr>
        <a:xfrm rot="3310531">
          <a:off x="5942126" y="3962733"/>
          <a:ext cx="529325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529325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b="1" kern="1200"/>
        </a:p>
      </dsp:txBody>
      <dsp:txXfrm rot="3310531">
        <a:off x="6193555" y="3957117"/>
        <a:ext cx="26466" cy="26466"/>
      </dsp:txXfrm>
    </dsp:sp>
    <dsp:sp modelId="{743AB4DE-681D-4E4F-8873-44265D6FA946}">
      <dsp:nvSpPr>
        <dsp:cNvPr id="0" name=""/>
        <dsp:cNvSpPr/>
      </dsp:nvSpPr>
      <dsp:spPr>
        <a:xfrm>
          <a:off x="6357928" y="3998689"/>
          <a:ext cx="2290917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smtClean="0"/>
            <a:t>sync</a:t>
          </a:r>
          <a:r>
            <a:rPr kumimoji="1" lang="ja-JP" altLang="en-US" sz="1200" b="1" kern="1200" dirty="0" smtClean="0"/>
            <a:t>が多発</a:t>
          </a:r>
          <a:endParaRPr kumimoji="1" lang="ja-JP" altLang="en-US" sz="1200" b="1" kern="1200" dirty="0"/>
        </a:p>
      </dsp:txBody>
      <dsp:txXfrm>
        <a:off x="6357928" y="3998689"/>
        <a:ext cx="2290917" cy="377848"/>
      </dsp:txXfrm>
    </dsp:sp>
    <dsp:sp modelId="{A42B1ABB-7A8E-49C4-95DA-E8066FCC1319}">
      <dsp:nvSpPr>
        <dsp:cNvPr id="0" name=""/>
        <dsp:cNvSpPr/>
      </dsp:nvSpPr>
      <dsp:spPr>
        <a:xfrm rot="2142401">
          <a:off x="4209065" y="4071365"/>
          <a:ext cx="372257" cy="15234"/>
        </a:xfrm>
        <a:custGeom>
          <a:avLst/>
          <a:gdLst/>
          <a:ahLst/>
          <a:cxnLst/>
          <a:rect l="0" t="0" r="0" b="0"/>
          <a:pathLst>
            <a:path>
              <a:moveTo>
                <a:pt x="0" y="7617"/>
              </a:moveTo>
              <a:lnTo>
                <a:pt x="372257" y="7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b="1" kern="1200"/>
        </a:p>
      </dsp:txBody>
      <dsp:txXfrm rot="2142401">
        <a:off x="4385888" y="4069675"/>
        <a:ext cx="18612" cy="18612"/>
      </dsp:txXfrm>
    </dsp:sp>
    <dsp:sp modelId="{32CD05FB-9F65-44FE-A888-7C8F04679110}">
      <dsp:nvSpPr>
        <dsp:cNvPr id="0" name=""/>
        <dsp:cNvSpPr/>
      </dsp:nvSpPr>
      <dsp:spPr>
        <a:xfrm>
          <a:off x="4546333" y="3998689"/>
          <a:ext cx="1509315" cy="377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b="1" kern="1200" dirty="0" smtClean="0"/>
            <a:t>ネットワーク</a:t>
          </a:r>
          <a:r>
            <a:rPr kumimoji="1" lang="en-US" altLang="ja-JP" sz="1200" b="1" kern="1200" dirty="0" smtClean="0"/>
            <a:t>IO</a:t>
          </a:r>
          <a:r>
            <a:rPr kumimoji="1" lang="ja-JP" altLang="en-US" sz="1200" b="1" kern="1200" dirty="0" smtClean="0"/>
            <a:t>待ち</a:t>
          </a:r>
          <a:endParaRPr kumimoji="1" lang="ja-JP" altLang="en-US" sz="1200" b="1" kern="1200" dirty="0"/>
        </a:p>
      </dsp:txBody>
      <dsp:txXfrm>
        <a:off x="4546333" y="3998689"/>
        <a:ext cx="1509315" cy="37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hape 31"/>
          <p:cNvSpPr/>
          <p:nvPr userDrawn="1"/>
        </p:nvSpPr>
        <p:spPr>
          <a:xfrm>
            <a:off x="2324484" y="2369675"/>
            <a:ext cx="6451199" cy="3785400"/>
          </a:xfrm>
          <a:prstGeom prst="rect">
            <a:avLst/>
          </a:prstGeom>
          <a:solidFill>
            <a:srgbClr val="A61C00"/>
          </a:solidFill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33"/>
          <p:cNvSpPr/>
          <p:nvPr userDrawn="1"/>
        </p:nvSpPr>
        <p:spPr>
          <a:xfrm>
            <a:off x="457199" y="2369675"/>
            <a:ext cx="1867199" cy="3785400"/>
          </a:xfrm>
          <a:prstGeom prst="rect">
            <a:avLst/>
          </a:prstGeom>
          <a:solidFill>
            <a:srgbClr val="E69138"/>
          </a:solidFill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34"/>
          <p:cNvSpPr txBox="1"/>
          <p:nvPr userDrawn="1"/>
        </p:nvSpPr>
        <p:spPr>
          <a:xfrm>
            <a:off x="445374" y="1886525"/>
            <a:ext cx="8394299" cy="6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>
                <a:solidFill>
                  <a:srgbClr val="A61C00"/>
                </a:solidFill>
                <a:latin typeface="Syncopate"/>
                <a:ea typeface="Syncopate"/>
                <a:cs typeface="Syncopate"/>
                <a:sym typeface="Syncopate"/>
              </a:rPr>
              <a:t>Monitoring</a:t>
            </a:r>
            <a:r>
              <a:rPr lang="en" sz="3000">
                <a:latin typeface="Syncopate"/>
                <a:ea typeface="Syncopate"/>
                <a:cs typeface="Syncopate"/>
                <a:sym typeface="Syncopate"/>
              </a:rPr>
              <a:t> </a:t>
            </a:r>
            <a:r>
              <a:rPr lang="en" sz="3000">
                <a:solidFill>
                  <a:srgbClr val="E69138"/>
                </a:solidFill>
                <a:latin typeface="Syncopate"/>
                <a:ea typeface="Syncopate"/>
                <a:cs typeface="Syncopate"/>
                <a:sym typeface="Syncopate"/>
              </a:rPr>
              <a:t>MongoDB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699792" y="2852936"/>
            <a:ext cx="5987008" cy="1911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5400" b="1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2699792" y="4955189"/>
            <a:ext cx="5987008" cy="106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r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23528" y="404664"/>
            <a:ext cx="849694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21"/>
          <p:cNvCxnSpPr/>
          <p:nvPr userDrawn="1"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C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gen.com/products/mongodb-monitoring-serv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ms.10gen.com/user/logi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tarodc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hyo.jp/dev/serial/01/mongodb" TargetMode="External"/><Relationship Id="rId5" Type="http://schemas.openxmlformats.org/officeDocument/2006/relationships/hyperlink" Target="http://openstandia.jp/" TargetMode="External"/><Relationship Id="rId4" Type="http://schemas.openxmlformats.org/officeDocument/2006/relationships/hyperlink" Target="http://fetarodc.blogspot.jp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ja-JP" dirty="0" smtClean="0">
                <a:solidFill>
                  <a:schemeClr val="lt1"/>
                </a:solidFill>
              </a:rPr>
              <a:t>MongoDBの監視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699792" y="3933056"/>
            <a:ext cx="5987008" cy="2088233"/>
          </a:xfrm>
        </p:spPr>
        <p:txBody>
          <a:bodyPr/>
          <a:lstStyle/>
          <a:p>
            <a:pPr marL="457200" lvl="0" indent="0"/>
            <a:r>
              <a:rPr lang="en" altLang="ja-JP" sz="2800" dirty="0" smtClean="0">
                <a:solidFill>
                  <a:srgbClr val="FFF2CC"/>
                </a:solidFill>
              </a:rPr>
              <a:t>2013/5/22</a:t>
            </a:r>
          </a:p>
          <a:p>
            <a:pPr lvl="0" indent="0"/>
            <a:r>
              <a:rPr lang="en" altLang="ja-JP" sz="2800" dirty="0" smtClean="0">
                <a:solidFill>
                  <a:srgbClr val="FFF2CC"/>
                </a:solidFill>
              </a:rPr>
              <a:t>丸の内MongoDB勉強会</a:t>
            </a:r>
          </a:p>
          <a:p>
            <a:pPr lvl="0" indent="0"/>
            <a:r>
              <a:rPr lang="en" altLang="ja-JP" sz="2800" dirty="0" smtClean="0">
                <a:solidFill>
                  <a:srgbClr val="FFF2CC"/>
                </a:solidFill>
              </a:rPr>
              <a:t>野村総合研究所</a:t>
            </a:r>
            <a:r>
              <a:rPr lang="en" altLang="ja-JP" sz="2800" dirty="0" smtClean="0">
                <a:solidFill>
                  <a:srgbClr val="FFF2CC"/>
                </a:solidFill>
              </a:rPr>
              <a:t>　渡部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ja-JP" altLang="en-US" dirty="0" smtClean="0"/>
              <a:t>どうやって監視するか？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運用監視ツール</a:t>
            </a:r>
            <a:r>
              <a:rPr lang="ja-JP" altLang="en-US" dirty="0" smtClean="0"/>
              <a:t>で監視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400" dirty="0" smtClean="0"/>
              <a:t>運用監視ツールと</a:t>
            </a:r>
            <a:r>
              <a:rPr lang="en" sz="2400" dirty="0"/>
              <a:t>MongoDB</a:t>
            </a:r>
            <a:r>
              <a:rPr lang="en" sz="2400" dirty="0" smtClean="0"/>
              <a:t>の連携</a:t>
            </a:r>
            <a:r>
              <a:rPr lang="ja-JP" altLang="en-US" sz="2400" dirty="0" smtClean="0"/>
              <a:t>以下のようにいくつかある。</a:t>
            </a:r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ja-JP" sz="2400" dirty="0" err="1" smtClean="0"/>
              <a:t>MongoDB</a:t>
            </a:r>
            <a:r>
              <a:rPr lang="en-US" altLang="ja-JP" sz="2400" dirty="0" smtClean="0"/>
              <a:t> – </a:t>
            </a:r>
            <a:r>
              <a:rPr lang="en-US" altLang="ja-JP" sz="2400" dirty="0" err="1" smtClean="0"/>
              <a:t>Zabbix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連携</a:t>
            </a:r>
            <a:endParaRPr lang="en" sz="2400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MongoDB </a:t>
            </a:r>
            <a:r>
              <a:rPr lang="en" sz="2400" dirty="0"/>
              <a:t>- Nagios 連携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MongoDB - Munin 連携</a:t>
            </a:r>
          </a:p>
          <a:p>
            <a:pPr lvl="0">
              <a:buNone/>
            </a:pPr>
            <a:endParaRPr lang="en-US" altLang="ja-JP" sz="2400" dirty="0" smtClean="0"/>
          </a:p>
          <a:p>
            <a:pPr lvl="0">
              <a:buNone/>
            </a:pPr>
            <a:r>
              <a:rPr lang="ja-JP" altLang="en-US" sz="2400" dirty="0" smtClean="0"/>
              <a:t>今回は</a:t>
            </a:r>
            <a:r>
              <a:rPr lang="en-US" altLang="ja-JP" sz="2400" dirty="0" err="1" smtClean="0"/>
              <a:t>MongoDB</a:t>
            </a:r>
            <a:r>
              <a:rPr lang="en-US" altLang="ja-JP" sz="2400" dirty="0" smtClean="0"/>
              <a:t> – </a:t>
            </a:r>
            <a:r>
              <a:rPr lang="en-US" altLang="ja-JP" sz="2400" dirty="0" err="1" smtClean="0"/>
              <a:t>Zabbix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連携を紹介。</a:t>
            </a:r>
            <a:endParaRPr lang="en-US" altLang="ja-JP" sz="2400" dirty="0" smtClean="0"/>
          </a:p>
          <a:p>
            <a:pPr lvl="0">
              <a:buNone/>
            </a:pPr>
            <a:r>
              <a:rPr lang="ja-JP" altLang="en-US" sz="2400" dirty="0" smtClean="0"/>
              <a:t>他も</a:t>
            </a:r>
            <a:r>
              <a:rPr lang="ja-JP" altLang="en-US" sz="2400" dirty="0" smtClean="0"/>
              <a:t>同じ仕組み（なはず）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Zabbix-MongoDB連携の仕組み</a:t>
            </a:r>
          </a:p>
        </p:txBody>
      </p:sp>
      <p:sp>
        <p:nvSpPr>
          <p:cNvPr id="91" name="Shape 91"/>
          <p:cNvSpPr/>
          <p:nvPr/>
        </p:nvSpPr>
        <p:spPr>
          <a:xfrm>
            <a:off x="2349274" y="2057423"/>
            <a:ext cx="4044000" cy="30473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server</a:t>
            </a:r>
          </a:p>
        </p:txBody>
      </p:sp>
      <p:sp>
        <p:nvSpPr>
          <p:cNvPr id="92" name="Shape 92"/>
          <p:cNvSpPr/>
          <p:nvPr/>
        </p:nvSpPr>
        <p:spPr>
          <a:xfrm>
            <a:off x="2456690" y="2385235"/>
            <a:ext cx="1733399" cy="25415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Zabbix server</a:t>
            </a:r>
          </a:p>
        </p:txBody>
      </p:sp>
      <p:sp>
        <p:nvSpPr>
          <p:cNvPr id="93" name="Shape 93"/>
          <p:cNvSpPr/>
          <p:nvPr/>
        </p:nvSpPr>
        <p:spPr>
          <a:xfrm>
            <a:off x="6872582" y="2057367"/>
            <a:ext cx="1638599" cy="30473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your server</a:t>
            </a:r>
          </a:p>
        </p:txBody>
      </p:sp>
      <p:sp>
        <p:nvSpPr>
          <p:cNvPr id="94" name="Shape 94"/>
          <p:cNvSpPr/>
          <p:nvPr/>
        </p:nvSpPr>
        <p:spPr>
          <a:xfrm>
            <a:off x="6969002" y="3689344"/>
            <a:ext cx="1459499" cy="11430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mongod</a:t>
            </a:r>
          </a:p>
        </p:txBody>
      </p:sp>
      <p:sp>
        <p:nvSpPr>
          <p:cNvPr id="95" name="Shape 95"/>
          <p:cNvSpPr/>
          <p:nvPr/>
        </p:nvSpPr>
        <p:spPr>
          <a:xfrm>
            <a:off x="7201987" y="4090356"/>
            <a:ext cx="953095" cy="596100"/>
          </a:xfrm>
          <a:prstGeom prst="flowChartMagneticDisk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57200" y="2043433"/>
            <a:ext cx="1541400" cy="18401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your client</a:t>
            </a:r>
          </a:p>
        </p:txBody>
      </p:sp>
      <p:sp>
        <p:nvSpPr>
          <p:cNvPr id="97" name="Shape 97"/>
          <p:cNvSpPr/>
          <p:nvPr/>
        </p:nvSpPr>
        <p:spPr>
          <a:xfrm>
            <a:off x="559866" y="2881382"/>
            <a:ext cx="1310099" cy="6708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Web browser</a:t>
            </a:r>
          </a:p>
        </p:txBody>
      </p:sp>
      <p:cxnSp>
        <p:nvCxnSpPr>
          <p:cNvPr id="98" name="Shape 98"/>
          <p:cNvCxnSpPr>
            <a:stCxn id="99" idx="1"/>
            <a:endCxn id="97" idx="3"/>
          </p:cNvCxnSpPr>
          <p:nvPr/>
        </p:nvCxnSpPr>
        <p:spPr>
          <a:xfrm rot="10800000">
            <a:off x="1869966" y="3216782"/>
            <a:ext cx="785931" cy="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99" name="Shape 99"/>
          <p:cNvSpPr/>
          <p:nvPr/>
        </p:nvSpPr>
        <p:spPr>
          <a:xfrm>
            <a:off x="2655898" y="2881382"/>
            <a:ext cx="1259400" cy="6708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Web Console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562650" y="2834582"/>
            <a:ext cx="1371599" cy="382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view data</a:t>
            </a:r>
          </a:p>
        </p:txBody>
      </p:sp>
      <p:sp>
        <p:nvSpPr>
          <p:cNvPr id="101" name="Shape 101"/>
          <p:cNvSpPr/>
          <p:nvPr/>
        </p:nvSpPr>
        <p:spPr>
          <a:xfrm>
            <a:off x="2701612" y="3883595"/>
            <a:ext cx="1259400" cy="7479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MongoDB</a:t>
            </a:r>
          </a:p>
          <a:p>
            <a:pPr lvl="0" algn="ctr" rtl="0">
              <a:buNone/>
            </a:pPr>
            <a:r>
              <a:rPr lang="en"/>
              <a:t>pligin</a:t>
            </a:r>
          </a:p>
        </p:txBody>
      </p:sp>
      <p:sp>
        <p:nvSpPr>
          <p:cNvPr id="102" name="Shape 102"/>
          <p:cNvSpPr/>
          <p:nvPr/>
        </p:nvSpPr>
        <p:spPr>
          <a:xfrm>
            <a:off x="4664025" y="3628594"/>
            <a:ext cx="1457100" cy="12644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PHP Script</a:t>
            </a:r>
          </a:p>
        </p:txBody>
      </p:sp>
      <p:sp>
        <p:nvSpPr>
          <p:cNvPr id="103" name="Shape 103"/>
          <p:cNvSpPr/>
          <p:nvPr/>
        </p:nvSpPr>
        <p:spPr>
          <a:xfrm>
            <a:off x="4904250" y="3959256"/>
            <a:ext cx="1075799" cy="5960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/>
              <a:t>MongoDB</a:t>
            </a:r>
          </a:p>
          <a:p>
            <a:pPr lvl="0" algn="l" rtl="0">
              <a:buNone/>
            </a:pPr>
            <a:r>
              <a:rPr lang="en"/>
              <a:t>Driver</a:t>
            </a:r>
          </a:p>
        </p:txBody>
      </p:sp>
      <p:cxnSp>
        <p:nvCxnSpPr>
          <p:cNvPr id="104" name="Shape 104"/>
          <p:cNvCxnSpPr>
            <a:stCxn id="94" idx="1"/>
            <a:endCxn id="103" idx="3"/>
          </p:cNvCxnSpPr>
          <p:nvPr/>
        </p:nvCxnSpPr>
        <p:spPr>
          <a:xfrm rot="10800000">
            <a:off x="5980050" y="4257306"/>
            <a:ext cx="988951" cy="3537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5891575" y="3722706"/>
            <a:ext cx="1371599" cy="382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serverStatus() Command</a:t>
            </a:r>
          </a:p>
        </p:txBody>
      </p:sp>
      <p:cxnSp>
        <p:nvCxnSpPr>
          <p:cNvPr id="106" name="Shape 106"/>
          <p:cNvCxnSpPr>
            <a:stCxn id="102" idx="1"/>
            <a:endCxn id="101" idx="3"/>
          </p:cNvCxnSpPr>
          <p:nvPr/>
        </p:nvCxnSpPr>
        <p:spPr>
          <a:xfrm rot="10800000">
            <a:off x="3961012" y="4257545"/>
            <a:ext cx="703012" cy="3298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Zabbix-MongoDB連携画面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39877" y="1501097"/>
            <a:ext cx="8922139" cy="5155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ja-JP" altLang="en-US" sz="2800" dirty="0" smtClean="0"/>
              <a:t>どうやって監視するか？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" sz="2800" dirty="0" smtClean="0"/>
              <a:t>MMS </a:t>
            </a:r>
            <a:r>
              <a:rPr lang="en" sz="2800" dirty="0"/>
              <a:t>(MongoDB Monitoring Service</a:t>
            </a:r>
            <a:r>
              <a:rPr lang="en" sz="2800" dirty="0" smtClean="0"/>
              <a:t>)</a:t>
            </a:r>
            <a:r>
              <a:rPr lang="ja-JP" altLang="en-US" sz="2800" dirty="0" err="1" smtClean="0"/>
              <a:t>で監</a:t>
            </a:r>
            <a:r>
              <a:rPr lang="ja-JP" altLang="en-US" sz="2800" dirty="0" smtClean="0"/>
              <a:t>視</a:t>
            </a:r>
            <a:endParaRPr lang="en" sz="28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一味違うMMS!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開発元である10genが提供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アカウントの登録さえしてしまえば、無料で使える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クラウド上(AWS上)にあり、手元のMongoDBをMMS-Agent経由でクラウドにつなぐ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クラウド上のMSSコンソールにはブラウザでアクセス。ここでいろいろ見れる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一つのMMS-Agentを設置すれば、手元の環境のMongoDBを何台でもつなげる（今まで紹介した運用監視ツールとは大きく違う！）。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独自のダッシュボートが作れる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バックアップもできるらしい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MMS の仕組み</a:t>
            </a:r>
          </a:p>
        </p:txBody>
      </p:sp>
      <p:sp>
        <p:nvSpPr>
          <p:cNvPr id="131" name="Shape 131"/>
          <p:cNvSpPr/>
          <p:nvPr/>
        </p:nvSpPr>
        <p:spPr>
          <a:xfrm>
            <a:off x="457200" y="1787313"/>
            <a:ext cx="5253000" cy="6704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MMS</a:t>
            </a:r>
          </a:p>
          <a:p>
            <a:pPr algn="ctr">
              <a:buNone/>
            </a:pPr>
            <a:r>
              <a:rPr lang="en"/>
              <a:t>(on AWS)</a:t>
            </a:r>
          </a:p>
        </p:txBody>
      </p:sp>
      <p:sp>
        <p:nvSpPr>
          <p:cNvPr id="132" name="Shape 132"/>
          <p:cNvSpPr/>
          <p:nvPr/>
        </p:nvSpPr>
        <p:spPr>
          <a:xfrm>
            <a:off x="3244465" y="3663442"/>
            <a:ext cx="3148800" cy="27434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your server #1</a:t>
            </a:r>
          </a:p>
        </p:txBody>
      </p:sp>
      <p:sp>
        <p:nvSpPr>
          <p:cNvPr id="133" name="Shape 133"/>
          <p:cNvSpPr/>
          <p:nvPr/>
        </p:nvSpPr>
        <p:spPr>
          <a:xfrm>
            <a:off x="3496928" y="4063257"/>
            <a:ext cx="2444400" cy="791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MMS Agent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6414300" y="4311575"/>
            <a:ext cx="250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5" name="Shape 135"/>
          <p:cNvSpPr/>
          <p:nvPr/>
        </p:nvSpPr>
        <p:spPr>
          <a:xfrm>
            <a:off x="6940680" y="3677348"/>
            <a:ext cx="1962600" cy="1392900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your server #2</a:t>
            </a:r>
          </a:p>
        </p:txBody>
      </p:sp>
      <p:sp>
        <p:nvSpPr>
          <p:cNvPr id="136" name="Shape 136"/>
          <p:cNvSpPr/>
          <p:nvPr/>
        </p:nvSpPr>
        <p:spPr>
          <a:xfrm>
            <a:off x="4208371" y="4399257"/>
            <a:ext cx="1224900" cy="455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pymongo</a:t>
            </a:r>
          </a:p>
        </p:txBody>
      </p:sp>
      <p:sp>
        <p:nvSpPr>
          <p:cNvPr id="137" name="Shape 137"/>
          <p:cNvSpPr/>
          <p:nvPr/>
        </p:nvSpPr>
        <p:spPr>
          <a:xfrm>
            <a:off x="1113122" y="2524233"/>
            <a:ext cx="4688927" cy="1086695"/>
          </a:xfrm>
          <a:prstGeom prst="cloud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Internet</a:t>
            </a:r>
          </a:p>
        </p:txBody>
      </p:sp>
      <p:sp>
        <p:nvSpPr>
          <p:cNvPr id="138" name="Shape 138"/>
          <p:cNvSpPr/>
          <p:nvPr/>
        </p:nvSpPr>
        <p:spPr>
          <a:xfrm>
            <a:off x="4057587" y="5450312"/>
            <a:ext cx="1459499" cy="791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mongod</a:t>
            </a:r>
          </a:p>
        </p:txBody>
      </p:sp>
      <p:sp>
        <p:nvSpPr>
          <p:cNvPr id="139" name="Shape 139"/>
          <p:cNvSpPr/>
          <p:nvPr/>
        </p:nvSpPr>
        <p:spPr>
          <a:xfrm>
            <a:off x="4290572" y="5786309"/>
            <a:ext cx="953095" cy="309214"/>
          </a:xfrm>
          <a:prstGeom prst="flowChartMagneticDisk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71771" y="4063231"/>
            <a:ext cx="1459499" cy="791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mongod</a:t>
            </a:r>
          </a:p>
        </p:txBody>
      </p:sp>
      <p:sp>
        <p:nvSpPr>
          <p:cNvPr id="141" name="Shape 141"/>
          <p:cNvSpPr/>
          <p:nvPr/>
        </p:nvSpPr>
        <p:spPr>
          <a:xfrm>
            <a:off x="7404757" y="4399229"/>
            <a:ext cx="953095" cy="309214"/>
          </a:xfrm>
          <a:prstGeom prst="flowChartMagneticDisk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2" name="Shape 142"/>
          <p:cNvCxnSpPr>
            <a:stCxn id="143" idx="0"/>
            <a:endCxn id="133" idx="0"/>
          </p:cNvCxnSpPr>
          <p:nvPr/>
        </p:nvCxnSpPr>
        <p:spPr>
          <a:xfrm flipH="1">
            <a:off x="4719128" y="2482857"/>
            <a:ext cx="21900" cy="158039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44" name="Shape 144"/>
          <p:cNvCxnSpPr>
            <a:stCxn id="136" idx="2"/>
            <a:endCxn id="138" idx="0"/>
          </p:cNvCxnSpPr>
          <p:nvPr/>
        </p:nvCxnSpPr>
        <p:spPr>
          <a:xfrm flipH="1">
            <a:off x="4787337" y="4854357"/>
            <a:ext cx="33483" cy="59595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45" name="Shape 145"/>
          <p:cNvCxnSpPr>
            <a:stCxn id="136" idx="3"/>
            <a:endCxn id="140" idx="1"/>
          </p:cNvCxnSpPr>
          <p:nvPr/>
        </p:nvCxnSpPr>
        <p:spPr>
          <a:xfrm rot="10800000" flipH="1">
            <a:off x="5433271" y="4458781"/>
            <a:ext cx="1738500" cy="16802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4612665" y="2854186"/>
            <a:ext cx="1962600" cy="670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push data</a:t>
            </a:r>
          </a:p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(over HTTP/SSL)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15265" y="4961234"/>
            <a:ext cx="1371599" cy="382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gather data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321500" y="2862548"/>
            <a:ext cx="1371599" cy="382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view data</a:t>
            </a:r>
          </a:p>
        </p:txBody>
      </p:sp>
      <p:sp>
        <p:nvSpPr>
          <p:cNvPr id="149" name="Shape 149"/>
          <p:cNvSpPr/>
          <p:nvPr/>
        </p:nvSpPr>
        <p:spPr>
          <a:xfrm>
            <a:off x="457200" y="3649508"/>
            <a:ext cx="2235899" cy="2743499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your client</a:t>
            </a:r>
          </a:p>
        </p:txBody>
      </p:sp>
      <p:sp>
        <p:nvSpPr>
          <p:cNvPr id="150" name="Shape 150"/>
          <p:cNvSpPr/>
          <p:nvPr/>
        </p:nvSpPr>
        <p:spPr>
          <a:xfrm>
            <a:off x="781716" y="4049325"/>
            <a:ext cx="1459499" cy="791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Web browser</a:t>
            </a:r>
          </a:p>
        </p:txBody>
      </p:sp>
      <p:cxnSp>
        <p:nvCxnSpPr>
          <p:cNvPr id="151" name="Shape 151"/>
          <p:cNvCxnSpPr>
            <a:stCxn id="143" idx="0"/>
            <a:endCxn id="143" idx="0"/>
          </p:cNvCxnSpPr>
          <p:nvPr/>
        </p:nvCxnSpPr>
        <p:spPr>
          <a:xfrm rot="10800000" flipH="1">
            <a:off x="1465595" y="2489924"/>
            <a:ext cx="900" cy="15594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6665071" y="3673141"/>
            <a:ext cx="9599" cy="285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3" name="Shape 153"/>
          <p:cNvSpPr/>
          <p:nvPr/>
        </p:nvSpPr>
        <p:spPr>
          <a:xfrm>
            <a:off x="6940680" y="5212764"/>
            <a:ext cx="1962600" cy="1392900"/>
          </a:xfrm>
          <a:prstGeom prst="rect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your server #3</a:t>
            </a:r>
          </a:p>
        </p:txBody>
      </p:sp>
      <p:sp>
        <p:nvSpPr>
          <p:cNvPr id="154" name="Shape 154"/>
          <p:cNvSpPr/>
          <p:nvPr/>
        </p:nvSpPr>
        <p:spPr>
          <a:xfrm>
            <a:off x="7171771" y="5598647"/>
            <a:ext cx="1459499" cy="7911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mongod</a:t>
            </a:r>
          </a:p>
        </p:txBody>
      </p:sp>
      <p:sp>
        <p:nvSpPr>
          <p:cNvPr id="155" name="Shape 155"/>
          <p:cNvSpPr/>
          <p:nvPr/>
        </p:nvSpPr>
        <p:spPr>
          <a:xfrm>
            <a:off x="7404757" y="5934644"/>
            <a:ext cx="953095" cy="309214"/>
          </a:xfrm>
          <a:prstGeom prst="flowChartMagneticDisk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56" name="Shape 156"/>
          <p:cNvCxnSpPr>
            <a:endCxn id="154" idx="1"/>
          </p:cNvCxnSpPr>
          <p:nvPr/>
        </p:nvCxnSpPr>
        <p:spPr>
          <a:xfrm>
            <a:off x="5324371" y="4871297"/>
            <a:ext cx="1847400" cy="11229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6674671" y="4458807"/>
            <a:ext cx="250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6657121" y="5786309"/>
            <a:ext cx="250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5802050" y="4708444"/>
            <a:ext cx="1371599" cy="382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FF"/>
                </a:solidFill>
              </a:rPr>
              <a:t>gather data</a:t>
            </a:r>
          </a:p>
        </p:txBody>
      </p:sp>
      <p:sp>
        <p:nvSpPr>
          <p:cNvPr id="160" name="Shape 160"/>
          <p:cNvSpPr/>
          <p:nvPr/>
        </p:nvSpPr>
        <p:spPr>
          <a:xfrm>
            <a:off x="3600210" y="4435701"/>
            <a:ext cx="474066" cy="382211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100"/>
              <a:t>app key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MMSのインストール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MMSのアカウントを作る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http://www.10gen.com/products/mongodb-monitoring-service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MMSにログイン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https://mms.10gen.com/user/login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MMS Agentのダウンロード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settingsからアプリキー込みのバイナリをダウンロード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Pythonとpymongoのインストール</a:t>
            </a:r>
          </a:p>
          <a:p>
            <a:endParaRPr/>
          </a:p>
          <a:p>
            <a:endParaRPr/>
          </a:p>
          <a:p>
            <a:endParaRPr/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MMS Agentの解凍＆起動</a:t>
            </a:r>
          </a:p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434850" y="3268947"/>
            <a:ext cx="2611348" cy="28016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/>
          <p:nvPr/>
        </p:nvSpPr>
        <p:spPr>
          <a:xfrm>
            <a:off x="998475" y="3678826"/>
            <a:ext cx="4823099" cy="75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yum install python python-setuptools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easy_install pymongo simple_json</a:t>
            </a:r>
          </a:p>
        </p:txBody>
      </p:sp>
      <p:sp>
        <p:nvSpPr>
          <p:cNvPr id="169" name="Shape 169"/>
          <p:cNvSpPr/>
          <p:nvPr/>
        </p:nvSpPr>
        <p:spPr>
          <a:xfrm>
            <a:off x="998475" y="4887425"/>
            <a:ext cx="4823099" cy="947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unzip 10gen-mms-agent-mlfie.zip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cd mms-agent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python agent.py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MMSの設定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Agentの登録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Hostの登録</a:t>
            </a:r>
          </a:p>
          <a:p>
            <a:endParaRPr/>
          </a:p>
          <a:p>
            <a:pPr lvl="0" rtl="0">
              <a:buNone/>
            </a:pPr>
            <a:r>
              <a:rPr lang="en"/>
              <a:t>こんだけ！とにかく簡単です。</a:t>
            </a:r>
          </a:p>
          <a:p>
            <a:pPr lvl="0">
              <a:buNone/>
            </a:pPr>
            <a:r>
              <a:rPr lang="en"/>
              <a:t>あとは、適当にダッシュボードを作るなりしましょう。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MMSの画面</a:t>
            </a:r>
          </a:p>
          <a:p>
            <a:pPr>
              <a:buNone/>
            </a:pPr>
            <a:r>
              <a:rPr lang="en"/>
              <a:t>host一覧画面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475775" y="1600200"/>
            <a:ext cx="5612815" cy="50528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MMSの画面</a:t>
            </a:r>
          </a:p>
          <a:p>
            <a:pPr>
              <a:buNone/>
            </a:pPr>
            <a:r>
              <a:rPr lang="en"/>
              <a:t>ホストのstatus画面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559076" y="1600200"/>
            <a:ext cx="5650135" cy="50801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MMSの画面</a:t>
            </a:r>
          </a:p>
          <a:p>
            <a:pPr>
              <a:buNone/>
            </a:pPr>
            <a:r>
              <a:rPr lang="en"/>
              <a:t>ログビュー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873651" y="1600200"/>
            <a:ext cx="5396697" cy="48227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自己紹介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dirty="0"/>
              <a:t>名前：渡部　徹太郎　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@fetaro</a:t>
            </a:r>
            <a:r>
              <a:rPr lang="en" sz="2000" dirty="0"/>
              <a:t>　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ブログ</a:t>
            </a:r>
          </a:p>
          <a:p>
            <a:pPr lvl="0" rtl="0">
              <a:buNone/>
            </a:pPr>
            <a:r>
              <a:rPr lang="en" sz="2000" dirty="0"/>
              <a:t>所属：野村総合研究所　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OpenStandiaチーム</a:t>
            </a:r>
          </a:p>
          <a:p>
            <a:pPr lvl="0" rtl="0">
              <a:buNone/>
            </a:pPr>
            <a:r>
              <a:rPr lang="en" sz="2000" dirty="0"/>
              <a:t>学生：東工大で情報検索の研究(@日本データベース学会)</a:t>
            </a:r>
          </a:p>
          <a:p>
            <a:pPr lvl="0" rtl="0">
              <a:buNone/>
            </a:pPr>
            <a:r>
              <a:rPr lang="en" sz="2000" dirty="0"/>
              <a:t>仕事：昔:大手証券会社のオントレシステムのWeb基盤</a:t>
            </a:r>
          </a:p>
          <a:p>
            <a:pPr lvl="0" rtl="0">
              <a:buNone/>
            </a:pPr>
            <a:r>
              <a:rPr lang="en" sz="2000" dirty="0"/>
              <a:t>　　　</a:t>
            </a:r>
            <a:r>
              <a:rPr lang="en" sz="2000" dirty="0" smtClean="0"/>
              <a:t>今</a:t>
            </a:r>
            <a:r>
              <a:rPr lang="en" sz="2000" dirty="0"/>
              <a:t>:オープンソース全般のサポート/コンサル</a:t>
            </a:r>
          </a:p>
          <a:p>
            <a:pPr lvl="0" rtl="0">
              <a:buNone/>
            </a:pPr>
            <a:r>
              <a:rPr lang="en" sz="2000" dirty="0"/>
              <a:t>特技：サーバ基盤、Linux、KVM、ruby、MongoDB(?)</a:t>
            </a:r>
          </a:p>
          <a:p>
            <a:pPr lvl="0" rtl="0">
              <a:buNone/>
            </a:pPr>
            <a:r>
              <a:rPr lang="en" sz="2000" dirty="0"/>
              <a:t>エディタ：emacs派</a:t>
            </a:r>
          </a:p>
          <a:p>
            <a:pPr lvl="0" rtl="0">
              <a:buNone/>
            </a:pPr>
            <a:r>
              <a:rPr lang="en" sz="2000" dirty="0"/>
              <a:t>趣味：自宅サーバ</a:t>
            </a:r>
          </a:p>
          <a:p>
            <a:pPr lvl="0" rtl="0">
              <a:buNone/>
            </a:pPr>
            <a:r>
              <a:rPr lang="en" sz="2000" dirty="0"/>
              <a:t>MongoDB関連：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2年前に、友人の結婚式用のアプリを作った時に利用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この勉強会（丸の内MongoDB勉強会）の主催者の一人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技評で記事連載中「</a:t>
            </a:r>
            <a:r>
              <a:rPr lang="en" sz="2000" u="sng" dirty="0">
                <a:solidFill>
                  <a:schemeClr val="hlink"/>
                </a:solidFill>
                <a:hlinkClick r:id="rId6"/>
              </a:rPr>
              <a:t>MongoDBでゆるふわDB体験</a:t>
            </a:r>
            <a:r>
              <a:rPr lang="en" sz="2000" dirty="0"/>
              <a:t>」</a:t>
            </a:r>
          </a:p>
        </p:txBody>
      </p:sp>
      <p:sp>
        <p:nvSpPr>
          <p:cNvPr id="41" name="Shape 41"/>
          <p:cNvSpPr/>
          <p:nvPr/>
        </p:nvSpPr>
        <p:spPr>
          <a:xfrm>
            <a:off x="6683275" y="222050"/>
            <a:ext cx="1131976" cy="1143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MMSの画面</a:t>
            </a:r>
          </a:p>
          <a:p>
            <a:pPr>
              <a:buNone/>
            </a:pPr>
            <a:r>
              <a:rPr lang="en"/>
              <a:t>ダッシュボードのカスタマイズ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826875" y="1600200"/>
            <a:ext cx="5498255" cy="49145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私は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をしっかり監視したことはありません！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ただ</a:t>
            </a:r>
            <a:r>
              <a:rPr kumimoji="1" lang="ja-JP" altLang="en-US" dirty="0" smtClean="0"/>
              <a:t>、これから運用するお仕事が舞い込んできます！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とりあえず、本や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からいろいろ知識をかき集めて考えてみました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間違ってたら</a:t>
            </a:r>
            <a:r>
              <a:rPr kumimoji="1" lang="ja-JP" altLang="en-US" dirty="0" smtClean="0"/>
              <a:t>ツッコ</a:t>
            </a:r>
            <a:r>
              <a:rPr kumimoji="1" lang="ja-JP" altLang="en-US" dirty="0" err="1" smtClean="0"/>
              <a:t>んで</a:t>
            </a:r>
            <a:r>
              <a:rPr kumimoji="1" lang="ja-JP" altLang="en-US" dirty="0" smtClean="0"/>
              <a:t>ください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アジェンダ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何を監視するのか？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ja-JP" altLang="en-US" sz="2800" dirty="0" smtClean="0"/>
              <a:t>どうやって監視するか？</a:t>
            </a:r>
            <a:endParaRPr lang="en" sz="2800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 smtClean="0"/>
              <a:t>監視コマンド</a:t>
            </a:r>
            <a:r>
              <a:rPr lang="ja-JP" altLang="en-US" dirty="0" smtClean="0"/>
              <a:t>・</a:t>
            </a:r>
            <a:r>
              <a:rPr lang="ja-JP" altLang="en-US" dirty="0" smtClean="0"/>
              <a:t>メソッドで監視</a:t>
            </a:r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 smtClean="0"/>
              <a:t>運用監視ツール</a:t>
            </a:r>
            <a:r>
              <a:rPr lang="ja-JP" altLang="en-US" dirty="0" err="1" smtClean="0"/>
              <a:t>で監</a:t>
            </a:r>
            <a:r>
              <a:rPr lang="ja-JP" altLang="en-US" dirty="0" smtClean="0"/>
              <a:t>視</a:t>
            </a:r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MMS ( MongoDB Monitoring Service </a:t>
            </a:r>
            <a:r>
              <a:rPr lang="en" dirty="0" smtClean="0"/>
              <a:t>)</a:t>
            </a:r>
            <a:r>
              <a:rPr lang="ja-JP" altLang="en-US" dirty="0" err="1" smtClean="0"/>
              <a:t>で監</a:t>
            </a:r>
            <a:r>
              <a:rPr lang="ja-JP" altLang="en-US" dirty="0" smtClean="0"/>
              <a:t>視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何を監視するか？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47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なぜ監視するか？</a:t>
            </a:r>
          </a:p>
          <a:p>
            <a:pPr lvl="0" rtl="0">
              <a:buNone/>
            </a:pPr>
            <a:r>
              <a:rPr lang="en"/>
              <a:t>→MongoDBの障害を未然に防ぎたいから</a:t>
            </a:r>
          </a:p>
          <a:p>
            <a:endParaRPr/>
          </a:p>
          <a:p>
            <a:pPr lvl="0" rtl="0">
              <a:buNone/>
            </a:pPr>
            <a:r>
              <a:rPr lang="en"/>
              <a:t>では、MongoDBの障害とは？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ja-JP" altLang="en-US" dirty="0" smtClean="0"/>
              <a:t>何を監視するか？</a:t>
            </a:r>
            <a:endParaRPr lang="en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47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真剣にMongoDBの障害について考えてみた</a:t>
            </a:r>
          </a:p>
        </p:txBody>
      </p:sp>
      <p:graphicFrame>
        <p:nvGraphicFramePr>
          <p:cNvPr id="6" name="図表 5"/>
          <p:cNvGraphicFramePr/>
          <p:nvPr/>
        </p:nvGraphicFramePr>
        <p:xfrm>
          <a:off x="0" y="2132856"/>
          <a:ext cx="87129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ja-JP" altLang="en-US" sz="3200" dirty="0" smtClean="0"/>
              <a:t>どうやって監視するか？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監視コマンド・メソッドで監視</a:t>
            </a:r>
            <a:endParaRPr lang="en" sz="3200" b="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67544" y="1916832"/>
          <a:ext cx="8280920" cy="4008120"/>
        </p:xfrm>
        <a:graphic>
          <a:graphicData uri="http://schemas.openxmlformats.org/drawingml/2006/table">
            <a:tbl>
              <a:tblPr firstRow="1" bandRow="1"/>
              <a:tblGrid>
                <a:gridCol w="2808312"/>
                <a:gridCol w="54726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ja-JP" sz="16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ja-JP" sz="1600" b="0" dirty="0" err="1" smtClean="0">
                          <a:latin typeface="+mj-ea"/>
                          <a:ea typeface="+mj-ea"/>
                        </a:rPr>
                        <a:t>mongostat</a:t>
                      </a:r>
                      <a:endParaRPr lang="ja-JP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j-ea"/>
                          <a:ea typeface="+mj-ea"/>
                        </a:rPr>
                        <a:t>MongoDB</a:t>
                      </a: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全体の状態をリアルタイムに表示</a:t>
                      </a:r>
                      <a:endParaRPr lang="en-US" altLang="ja-JP" sz="1600" b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</a:rPr>
                        <a:t>一番便利。とりあえず何か起きたらこれを打つ。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$ 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mongotop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コレクションの処理時間順にリアルタイムに表示</a:t>
                      </a:r>
                      <a:endParaRPr lang="en-US" altLang="ja-JP" sz="1600" b="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負荷が集中している箇所を探すのによい。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&gt; db.</a:t>
                      </a:r>
                      <a:r>
                        <a:rPr lang="en-US" altLang="ja-JP" sz="16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ja-JP" sz="1600" b="0" dirty="0" err="1" smtClean="0">
                          <a:latin typeface="+mj-ea"/>
                          <a:ea typeface="+mj-ea"/>
                        </a:rPr>
                        <a:t>serverStatus</a:t>
                      </a:r>
                      <a:r>
                        <a:rPr lang="en-US" altLang="ja-JP" sz="1600" b="0" dirty="0" smtClean="0">
                          <a:latin typeface="+mj-ea"/>
                          <a:ea typeface="+mj-ea"/>
                        </a:rPr>
                        <a:t>()</a:t>
                      </a:r>
                      <a:endParaRPr lang="ja-JP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err="1" smtClean="0">
                          <a:latin typeface="+mj-ea"/>
                          <a:ea typeface="+mj-ea"/>
                        </a:rPr>
                        <a:t>MongoDB</a:t>
                      </a: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全体の統計情報を</a:t>
                      </a:r>
                      <a:r>
                        <a:rPr lang="en-US" altLang="ja-JP" sz="1600" b="0" dirty="0" err="1" smtClean="0">
                          <a:latin typeface="+mj-ea"/>
                          <a:ea typeface="+mj-ea"/>
                        </a:rPr>
                        <a:t>json</a:t>
                      </a: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で表示。</a:t>
                      </a:r>
                      <a:endParaRPr lang="en-US" altLang="ja-JP" sz="1600" b="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dirty="0" smtClean="0">
                          <a:latin typeface="+mj-ea"/>
                          <a:ea typeface="+mj-ea"/>
                        </a:rPr>
                        <a:t>圧倒的な情報量。監視スクリプトに食わせるとよい。</a:t>
                      </a:r>
                      <a:endParaRPr lang="en-US" altLang="ja-JP" sz="16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db.stats</a:t>
                      </a: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()</a:t>
                      </a:r>
                      <a:endParaRPr lang="ja-JP" altLang="en-US" sz="16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 smtClean="0">
                          <a:latin typeface="+mj-ea"/>
                          <a:ea typeface="+mj-ea"/>
                        </a:rPr>
                        <a:t>あるデータベースに対する統計情報</a:t>
                      </a:r>
                      <a:r>
                        <a:rPr lang="en-US" altLang="ja-JP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で表示。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&gt; db.(</a:t>
                      </a:r>
                      <a:r>
                        <a:rPr kumimoji="1" lang="ja-JP" altLang="en-US" sz="1600" b="0" dirty="0" smtClean="0">
                          <a:latin typeface="+mj-ea"/>
                          <a:ea typeface="+mj-ea"/>
                        </a:rPr>
                        <a:t>コレクション名</a:t>
                      </a: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).stats()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 smtClean="0">
                          <a:latin typeface="+mj-ea"/>
                          <a:ea typeface="+mj-ea"/>
                        </a:rPr>
                        <a:t>あるコレクションに対する統計情報</a:t>
                      </a:r>
                      <a:r>
                        <a:rPr lang="en-US" altLang="ja-JP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で表示。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PaddingFactor</a:t>
                      </a: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を見たい場合に。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cursor.explain</a:t>
                      </a: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()</a:t>
                      </a:r>
                    </a:p>
                    <a:p>
                      <a:r>
                        <a:rPr kumimoji="1"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例</a:t>
                      </a:r>
                      <a:r>
                        <a:rPr kumimoji="1" lang="en-US" altLang="ja-JP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kumimoji="1" lang="en-US" altLang="ja-JP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db.col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.find.explain</a:t>
                      </a: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()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Find</a:t>
                      </a: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した際の実行計画を表示。</a:t>
                      </a:r>
                      <a:r>
                        <a:rPr lang="en-US" altLang="ja-JP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Index</a:t>
                      </a: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が効いているか見たい場合に。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db.currentOp</a:t>
                      </a:r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()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現在稼働中のオペレーションが見れる。クエリが長い場合に。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j-ea"/>
                          <a:ea typeface="+mj-ea"/>
                        </a:rPr>
                        <a:t>$ </a:t>
                      </a:r>
                      <a:r>
                        <a:rPr kumimoji="1" lang="en-US" altLang="ja-JP" sz="1600" b="0" dirty="0" err="1" smtClean="0">
                          <a:latin typeface="+mj-ea"/>
                          <a:ea typeface="+mj-ea"/>
                        </a:rPr>
                        <a:t>mongosniff</a:t>
                      </a:r>
                      <a:endParaRPr kumimoji="1" lang="ja-JP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オペレーションが全部見える。最終手段。</a:t>
                      </a:r>
                      <a:endParaRPr lang="en-US" altLang="ja-JP" sz="16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</a:t>
            </a:r>
            <a:r>
              <a:rPr kumimoji="1" lang="ja-JP" altLang="en-US" dirty="0" smtClean="0"/>
              <a:t>をどうやって監視するか？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67544" y="1706880"/>
          <a:ext cx="8280921" cy="5151120"/>
        </p:xfrm>
        <a:graphic>
          <a:graphicData uri="http://schemas.openxmlformats.org/drawingml/2006/table">
            <a:tbl>
              <a:tblPr firstRow="1" bandRow="1"/>
              <a:tblGrid>
                <a:gridCol w="2365977"/>
                <a:gridCol w="442335"/>
                <a:gridCol w="2016224"/>
                <a:gridCol w="3456385"/>
              </a:tblGrid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想定する障害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Pri</a:t>
                      </a:r>
                      <a:endParaRPr lang="ja-JP" altLang="en-US" sz="14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監視方法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監視内容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5897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インデックスがうまく使われていない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高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miss%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corsor.explain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インデックスはメモリに乗っているか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インデックスは使われているか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ロック解放待ちが多い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高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Locked%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ロック時間が稼働時間に対して大きくなっていないか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5897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メモリにデータが載っていない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高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res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や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データ量が物理メモリを超えてページフォルトが発生していないか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ディスクが遅い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高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OS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コマンド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など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ディスクの処理時間は遅くないか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>Sync</a:t>
                      </a: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が多発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中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flushes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Sync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が多発していないか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コレクションが肥大して再配置が多発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中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コレクション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stats.paddingFactor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Padding_factor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は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より大きい値になっていないか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ディスク容量枯渇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中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dirty="0" smtClean="0">
                          <a:latin typeface="+mj-ea"/>
                          <a:ea typeface="+mj-ea"/>
                        </a:rPr>
                        <a:t>OS</a:t>
                      </a: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コマンド</a:t>
                      </a:r>
                      <a:r>
                        <a:rPr lang="en-US" altLang="ja-JP" sz="14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ja-JP" sz="1400" b="0" dirty="0" err="1" smtClean="0">
                          <a:latin typeface="+mj-ea"/>
                          <a:ea typeface="+mj-ea"/>
                        </a:rPr>
                        <a:t>df</a:t>
                      </a:r>
                      <a:r>
                        <a:rPr lang="en-US" altLang="ja-JP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ja-JP" altLang="en-US" sz="1400" b="0" baseline="0" dirty="0" smtClean="0">
                          <a:latin typeface="+mj-ea"/>
                          <a:ea typeface="+mj-ea"/>
                        </a:rPr>
                        <a:t>など</a:t>
                      </a:r>
                      <a:r>
                        <a:rPr lang="en-US" altLang="ja-JP" sz="1400" b="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ja-JP" altLang="en-US" sz="14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ディスク容量があふれないか</a:t>
                      </a: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ネットワークリソースの枯渇</a:t>
                      </a:r>
                      <a:endParaRPr lang="ja-JP" altLang="en-US" sz="14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低</a:t>
                      </a:r>
                      <a:endParaRPr lang="en-US" altLang="ja-JP" sz="14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conn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OS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コマンド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ja-JP" sz="1400" b="0" dirty="0" err="1" smtClean="0">
                          <a:latin typeface="+mj-ea"/>
                          <a:ea typeface="+mj-ea"/>
                        </a:rPr>
                        <a:t>netstat</a:t>
                      </a: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など</a:t>
                      </a:r>
                      <a:r>
                        <a:rPr lang="en-US" altLang="ja-JP" sz="1400" b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コネクション数は、</a:t>
                      </a:r>
                      <a:r>
                        <a:rPr lang="en-US" altLang="ja-JP" sz="1400" b="0" dirty="0" smtClean="0">
                          <a:latin typeface="+mj-ea"/>
                          <a:ea typeface="+mj-ea"/>
                        </a:rPr>
                        <a:t>TCP</a:t>
                      </a: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のソケット数の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最大</a:t>
                      </a: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に達していないか</a:t>
                      </a:r>
                      <a:endParaRPr lang="en-US" altLang="ja-JP" sz="1400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ネットワーク</a:t>
                      </a:r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>IO</a:t>
                      </a: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待ちが多い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低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mongostat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の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netIN,netOut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ネットワーク流量が回線の通信容量に迫っていないか？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設定ミス、バグによるハング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低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j-ea"/>
                          <a:ea typeface="+mj-ea"/>
                        </a:rPr>
                        <a:t>MongoDB</a:t>
                      </a: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のログ、</a:t>
                      </a:r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1400" b="0" dirty="0" smtClean="0">
                          <a:latin typeface="+mj-ea"/>
                          <a:ea typeface="+mj-ea"/>
                        </a:rPr>
                      </a:br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>OS</a:t>
                      </a: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コマンド</a:t>
                      </a:r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en-US" altLang="ja-JP" sz="1400" b="0" dirty="0" err="1" smtClean="0">
                          <a:latin typeface="+mj-ea"/>
                          <a:ea typeface="+mj-ea"/>
                        </a:rPr>
                        <a:t>ps</a:t>
                      </a:r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など</a:t>
                      </a:r>
                      <a:r>
                        <a:rPr kumimoji="1" lang="en-US" altLang="ja-JP" sz="1400" b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ログにエラーは出ていないか</a:t>
                      </a:r>
                      <a:endParaRPr kumimoji="1" lang="en-US" altLang="ja-JP" sz="1400" b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プロセスは起動しているか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85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dirty="0" smtClean="0">
                          <a:latin typeface="+mj-ea"/>
                          <a:ea typeface="+mj-ea"/>
                        </a:rPr>
                        <a:t>CPU</a:t>
                      </a:r>
                      <a:r>
                        <a:rPr lang="ja-JP" altLang="en-US" sz="1400" b="0" dirty="0" smtClean="0">
                          <a:latin typeface="+mj-ea"/>
                          <a:ea typeface="+mj-ea"/>
                        </a:rPr>
                        <a:t>性能不足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低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OS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コマンド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altLang="ja-JP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vmstat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など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は</a:t>
                      </a:r>
                      <a:r>
                        <a:rPr lang="en-US" altLang="ja-JP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  <a:r>
                        <a:rPr lang="ja-JP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に張り付いていないか</a:t>
                      </a:r>
                      <a:endParaRPr lang="en-US" altLang="ja-JP" sz="14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簡単に負荷をかけて観察してみる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ja-JP" altLang="en-US" dirty="0" smtClean="0"/>
              <a:t>環境</a:t>
            </a:r>
            <a:endParaRPr lang="en-US" altLang="ja-JP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ja-JP" altLang="en-US" dirty="0" smtClean="0"/>
              <a:t>メモリ１</a:t>
            </a:r>
            <a:r>
              <a:rPr lang="en-US" altLang="ja-JP" dirty="0" smtClean="0"/>
              <a:t>G</a:t>
            </a:r>
          </a:p>
          <a:p>
            <a:pPr marL="457200" indent="-419100"/>
            <a:r>
              <a:rPr lang="ja-JP" altLang="en-US" dirty="0" smtClean="0"/>
              <a:t>テスト１</a:t>
            </a:r>
            <a:endParaRPr lang="en-US" altLang="ja-JP" dirty="0" smtClean="0"/>
          </a:p>
          <a:p>
            <a:pPr marL="857250" lvl="1" indent="-419100"/>
            <a:r>
              <a:rPr lang="en-US" dirty="0" smtClean="0"/>
              <a:t>500M</a:t>
            </a:r>
            <a:r>
              <a:rPr lang="ja-JP" altLang="en-US" dirty="0" smtClean="0"/>
              <a:t>データを挿入した後、</a:t>
            </a:r>
            <a:r>
              <a:rPr lang="ja-JP" altLang="en-US" dirty="0" smtClean="0"/>
              <a:t>ランダムで読み込み</a:t>
            </a:r>
            <a:endParaRPr lang="en-US" altLang="ja-JP" dirty="0" smtClean="0"/>
          </a:p>
          <a:p>
            <a:pPr marL="857250" lvl="1" indent="-419100"/>
            <a:r>
              <a:rPr lang="ja-JP" altLang="en-US" dirty="0" smtClean="0"/>
              <a:t>→メモリに乗るため、ディスクへのアクセスは起きない</a:t>
            </a:r>
            <a:endParaRPr lang="en-US" altLang="ja-JP" dirty="0" smtClean="0"/>
          </a:p>
          <a:p>
            <a:pPr marL="457200" indent="-419100"/>
            <a:r>
              <a:rPr lang="ja-JP" altLang="en-US" dirty="0" smtClean="0"/>
              <a:t>テスト２</a:t>
            </a:r>
            <a:endParaRPr lang="en-US" altLang="ja-JP" dirty="0" smtClean="0"/>
          </a:p>
          <a:p>
            <a:pPr marL="857250" lvl="1" indent="-419100"/>
            <a:r>
              <a:rPr lang="en-US" altLang="ja-JP" dirty="0" smtClean="0"/>
              <a:t>2G</a:t>
            </a:r>
            <a:r>
              <a:rPr lang="ja-JP" altLang="en-US" dirty="0" smtClean="0"/>
              <a:t>のデータを挿入した後、ランダムで読み込み</a:t>
            </a:r>
            <a:endParaRPr lang="en-US" altLang="ja-JP" dirty="0" smtClean="0"/>
          </a:p>
          <a:p>
            <a:pPr marL="857250" lvl="1" indent="-419100"/>
            <a:r>
              <a:rPr lang="ja-JP" altLang="en-US" dirty="0" smtClean="0"/>
              <a:t>→メモリに乗らないため、</a:t>
            </a:r>
            <a:r>
              <a:rPr lang="en-US" altLang="ja-JP" dirty="0" smtClean="0"/>
              <a:t>page fault</a:t>
            </a:r>
            <a:r>
              <a:rPr lang="ja-JP" altLang="en-US" dirty="0" smtClean="0"/>
              <a:t>が起きディスクアクセスが頻発→スループット低下</a:t>
            </a:r>
            <a:endParaRPr lang="en-US" altLang="ja-JP" dirty="0" smtClean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870</Words>
  <Application>Microsoft Office PowerPoint</Application>
  <PresentationFormat>画面に合わせる (4:3)</PresentationFormat>
  <Paragraphs>226</Paragraphs>
  <Slides>20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/>
      <vt:lpstr>MongoDBの監視</vt:lpstr>
      <vt:lpstr>自己紹介</vt:lpstr>
      <vt:lpstr>はじめに</vt:lpstr>
      <vt:lpstr>アジェンダ</vt:lpstr>
      <vt:lpstr>何を監視するか？</vt:lpstr>
      <vt:lpstr>何を監視するか？</vt:lpstr>
      <vt:lpstr>どうやって監視するか？ 監視コマンド・メソッドで監視</vt:lpstr>
      <vt:lpstr>何をどうやって監視するか？</vt:lpstr>
      <vt:lpstr>  簡単に負荷をかけて観察してみる</vt:lpstr>
      <vt:lpstr>どうやって監視するか？ 運用監視ツールで監視</vt:lpstr>
      <vt:lpstr>Zabbix-MongoDB連携の仕組み</vt:lpstr>
      <vt:lpstr>Zabbix-MongoDB連携画面</vt:lpstr>
      <vt:lpstr>どうやって監視するか？ MMS (MongoDB Monitoring Service)で監視</vt:lpstr>
      <vt:lpstr>MMS の仕組み</vt:lpstr>
      <vt:lpstr>MMSのインストール</vt:lpstr>
      <vt:lpstr>MMSの設定</vt:lpstr>
      <vt:lpstr>MMSの画面 host一覧画面</vt:lpstr>
      <vt:lpstr>MMSの画面 ホストのstatus画面</vt:lpstr>
      <vt:lpstr>MMSの画面 ログビュー</vt:lpstr>
      <vt:lpstr>MMSの画面 ダッシュボードのカスタマイズ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MongoDBの監視</dc:title>
  <cp:lastModifiedBy>t9-watanabe</cp:lastModifiedBy>
  <cp:revision>64</cp:revision>
  <dcterms:modified xsi:type="dcterms:W3CDTF">2013-05-21T17:07:43Z</dcterms:modified>
</cp:coreProperties>
</file>