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814" autoAdjust="0"/>
  </p:normalViewPr>
  <p:slideViewPr>
    <p:cSldViewPr snapToGrid="0" snapToObjects="1">
      <p:cViewPr>
        <p:scale>
          <a:sx n="90" d="100"/>
          <a:sy n="90" d="100"/>
        </p:scale>
        <p:origin x="-7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、図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スライドの終わ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oken.hatenablog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丸の内</a:t>
            </a:r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2012/07/30 @</a:t>
            </a:r>
            <a:r>
              <a:rPr kumimoji="1" lang="ja-JP" altLang="en-US" dirty="0" smtClean="0"/>
              <a:t>丸の内北口ビル</a:t>
            </a:r>
            <a:r>
              <a:rPr lang="ja-JP" altLang="en-US" dirty="0" smtClean="0"/>
              <a:t>（野村総合研究所）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48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野村総合研究所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OpenStandia</a:t>
            </a:r>
            <a:r>
              <a:rPr kumimoji="1" lang="ja-JP" altLang="en-US" dirty="0" smtClean="0"/>
              <a:t>チーム所属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藤崎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祥見</a:t>
            </a:r>
            <a:endParaRPr kumimoji="1" lang="en-US" altLang="ja-JP" dirty="0" smtClean="0"/>
          </a:p>
          <a:p>
            <a:r>
              <a:rPr lang="en-US" altLang="ja-JP" dirty="0" smtClean="0"/>
              <a:t>Twitter @</a:t>
            </a:r>
            <a:r>
              <a:rPr lang="en-US" altLang="ja-JP" dirty="0" err="1" smtClean="0"/>
              <a:t>syokenz</a:t>
            </a:r>
            <a:endParaRPr lang="en-US" altLang="ja-JP" dirty="0" smtClean="0"/>
          </a:p>
          <a:p>
            <a:r>
              <a:rPr kumimoji="1" lang="en-US" altLang="ja-JP" dirty="0" smtClean="0"/>
              <a:t>B</a:t>
            </a:r>
            <a:r>
              <a:rPr kumimoji="1" lang="en-US" altLang="ja-JP" dirty="0" smtClean="0"/>
              <a:t>log </a:t>
            </a:r>
            <a:r>
              <a:rPr kumimoji="1" lang="en-US" altLang="ja-JP" dirty="0" smtClean="0">
                <a:hlinkClick r:id="rId2"/>
              </a:rPr>
              <a:t>http://shoken.hatenablog.com</a:t>
            </a:r>
            <a:endParaRPr kumimoji="1" lang="en-US" altLang="ja-JP" dirty="0" smtClean="0"/>
          </a:p>
          <a:p>
            <a:r>
              <a:rPr lang="en-US" altLang="ja-JP" dirty="0" err="1" smtClean="0"/>
              <a:t>G</a:t>
            </a:r>
            <a:r>
              <a:rPr lang="en-US" altLang="ja-JP" dirty="0" err="1" smtClean="0"/>
              <a:t>ithub</a:t>
            </a:r>
            <a:r>
              <a:rPr lang="en-US" altLang="ja-JP" dirty="0" smtClean="0"/>
              <a:t> </a:t>
            </a:r>
            <a:r>
              <a:rPr lang="tr-TR" altLang="ja-JP" dirty="0"/>
              <a:t>https://github.com/syokenz/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11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経歴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研究室で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を使い始めるてオープンソースの世界にはまる</a:t>
            </a:r>
            <a:endParaRPr lang="en-US" altLang="ja-JP" dirty="0" smtClean="0"/>
          </a:p>
          <a:p>
            <a:r>
              <a:rPr lang="en-US" altLang="ja-JP" dirty="0" err="1" smtClean="0"/>
              <a:t>Debian</a:t>
            </a:r>
            <a:r>
              <a:rPr lang="en-US" altLang="ja-JP" dirty="0" smtClean="0"/>
              <a:t>/Ubuntu</a:t>
            </a:r>
            <a:r>
              <a:rPr lang="ja-JP" altLang="en-US" dirty="0" smtClean="0"/>
              <a:t>コミュニティで翻訳をはじめる</a:t>
            </a:r>
            <a:endParaRPr lang="en-US" altLang="ja-JP" dirty="0" smtClean="0"/>
          </a:p>
          <a:p>
            <a:r>
              <a:rPr lang="en-US" altLang="ja-JP" dirty="0" smtClean="0"/>
              <a:t>2008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ja-JP" altLang="en-US" dirty="0" smtClean="0"/>
              <a:t>野村総合研究所入社して、</a:t>
            </a:r>
            <a:r>
              <a:rPr lang="en-US" altLang="ja-JP" dirty="0" err="1" smtClean="0"/>
              <a:t>OpenStandia</a:t>
            </a:r>
            <a:r>
              <a:rPr lang="ja-JP" altLang="en-US" dirty="0" smtClean="0"/>
              <a:t>に配属される。オープンソースを使用した開発に携わる</a:t>
            </a:r>
            <a:endParaRPr lang="en-US" altLang="ja-JP" dirty="0" smtClean="0"/>
          </a:p>
          <a:p>
            <a:r>
              <a:rPr lang="ja-JP" altLang="en-US" dirty="0" smtClean="0"/>
              <a:t>オープンソースのポータル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Liferay</a:t>
            </a:r>
            <a:r>
              <a:rPr lang="ja-JP" altLang="en-US" dirty="0" smtClean="0"/>
              <a:t>の日本ユーザ会を共同設立。オープンソースカンファレンスで講演を行う</a:t>
            </a:r>
            <a:endParaRPr lang="en-US" altLang="ja-JP" dirty="0"/>
          </a:p>
          <a:p>
            <a:r>
              <a:rPr lang="en-US" altLang="ja-JP" dirty="0" err="1" smtClean="0"/>
              <a:t>MongoDB</a:t>
            </a:r>
            <a:r>
              <a:rPr lang="ja-JP" altLang="en-US" dirty="0" smtClean="0"/>
              <a:t>の翻訳に関わる。セミナーで講演する。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131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クスポ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エクスポ.thmx</Template>
  <TotalTime>31</TotalTime>
  <Words>113</Words>
  <Application>Microsoft Macintosh PowerPoint</Application>
  <PresentationFormat>画面に合わせる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エクスポ</vt:lpstr>
      <vt:lpstr>丸の内MongoDB勉強会</vt:lpstr>
      <vt:lpstr>自己紹介</vt:lpstr>
      <vt:lpstr>経歴</vt:lpstr>
    </vt:vector>
  </TitlesOfParts>
  <Company>Japan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丸の内MongoDB勉強会</dc:title>
  <dc:creator>藤崎 祥見</dc:creator>
  <cp:lastModifiedBy>藤崎 祥見</cp:lastModifiedBy>
  <cp:revision>3</cp:revision>
  <dcterms:created xsi:type="dcterms:W3CDTF">2012-07-30T07:29:33Z</dcterms:created>
  <dcterms:modified xsi:type="dcterms:W3CDTF">2012-07-30T08:00:38Z</dcterms:modified>
</cp:coreProperties>
</file>