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14" autoAdjust="0"/>
  </p:normalViewPr>
  <p:slideViewPr>
    <p:cSldViewPr snapToGrid="0" snapToObjects="1">
      <p:cViewPr>
        <p:scale>
          <a:sx n="90" d="100"/>
          <a:sy n="90" d="100"/>
        </p:scale>
        <p:origin x="-1410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 cstate="print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 cstate="print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スライドの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 cstate="print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 cstate="print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 cstate="print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&lt;#&gt;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hoken.hatenablo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okenz/marunouchi-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丸の内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勉強会 </a:t>
            </a:r>
            <a:r>
              <a:rPr kumimoji="1" lang="en-US" altLang="ja-JP" dirty="0" smtClean="0"/>
              <a:t>#3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2012/09/26 @</a:t>
            </a:r>
            <a:r>
              <a:rPr kumimoji="1" lang="ja-JP" altLang="en-US" dirty="0" smtClean="0"/>
              <a:t>丸の内北口ビル</a:t>
            </a:r>
            <a:r>
              <a:rPr lang="ja-JP" altLang="en-US" dirty="0" smtClean="0"/>
              <a:t>（野村総合研究所）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5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野村総合研究所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OpenStandia</a:t>
            </a:r>
            <a:r>
              <a:rPr kumimoji="1" lang="ja-JP" altLang="en-US" dirty="0" smtClean="0"/>
              <a:t>チーム所属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藤崎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祥見</a:t>
            </a:r>
            <a:endParaRPr kumimoji="1" lang="en-US" altLang="ja-JP" dirty="0" smtClean="0"/>
          </a:p>
          <a:p>
            <a:r>
              <a:rPr lang="en-US" altLang="ja-JP" dirty="0" smtClean="0"/>
              <a:t>Twitter @</a:t>
            </a:r>
            <a:r>
              <a:rPr lang="en-US" altLang="ja-JP" dirty="0" err="1" smtClean="0"/>
              <a:t>syokenz</a:t>
            </a:r>
            <a:endParaRPr lang="en-US" altLang="ja-JP" dirty="0" smtClean="0"/>
          </a:p>
          <a:p>
            <a:r>
              <a:rPr kumimoji="1" lang="en-US" altLang="ja-JP" dirty="0" smtClean="0"/>
              <a:t>Blog </a:t>
            </a:r>
            <a:r>
              <a:rPr kumimoji="1" lang="en-US" altLang="ja-JP" dirty="0" smtClean="0">
                <a:hlinkClick r:id="rId2"/>
              </a:rPr>
              <a:t>http://shoken.hatenablog.com</a:t>
            </a:r>
            <a:endParaRPr kumimoji="1"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</a:t>
            </a:r>
            <a:r>
              <a:rPr lang="tr-TR" altLang="ja-JP" dirty="0"/>
              <a:t>https://github.com/syokenz/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61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経歴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研究室で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を使い始めてオープンソースの世界にはまる</a:t>
            </a:r>
            <a:endParaRPr lang="en-US" altLang="ja-JP" dirty="0" smtClean="0"/>
          </a:p>
          <a:p>
            <a:r>
              <a:rPr lang="en-US" altLang="ja-JP" dirty="0" err="1" smtClean="0"/>
              <a:t>Debian</a:t>
            </a:r>
            <a:r>
              <a:rPr lang="en-US" altLang="ja-JP" dirty="0" smtClean="0"/>
              <a:t>/Ubuntu</a:t>
            </a:r>
            <a:r>
              <a:rPr lang="ja-JP" altLang="en-US" dirty="0" smtClean="0"/>
              <a:t>コミュニティで翻訳をはじめる</a:t>
            </a:r>
            <a:endParaRPr lang="en-US" altLang="ja-JP" dirty="0" smtClean="0"/>
          </a:p>
          <a:p>
            <a:r>
              <a:rPr lang="en-US" altLang="ja-JP" dirty="0" smtClean="0"/>
              <a:t>2008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野村総合研究所入社して、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に配属される。オープンソースを使用した開発に携わる</a:t>
            </a:r>
            <a:endParaRPr lang="en-US" altLang="ja-JP" dirty="0" smtClean="0"/>
          </a:p>
          <a:p>
            <a:r>
              <a:rPr lang="ja-JP" altLang="en-US" dirty="0" smtClean="0"/>
              <a:t>オープンソースのポータル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Liferay</a:t>
            </a:r>
            <a:r>
              <a:rPr lang="ja-JP" altLang="en-US" dirty="0" smtClean="0"/>
              <a:t>の日本ユーザ会を共同設立。ローカライズ、バグフィックスに関わる</a:t>
            </a:r>
            <a:endParaRPr lang="en-US" altLang="ja-JP" dirty="0"/>
          </a:p>
          <a:p>
            <a:r>
              <a:rPr lang="en-US" altLang="ja-JP" dirty="0" err="1" smtClean="0"/>
              <a:t>MongoDB</a:t>
            </a:r>
            <a:r>
              <a:rPr lang="ja-JP" altLang="en-US" dirty="0" smtClean="0"/>
              <a:t>の翻訳に関わる。セミナーで講演したり勉強会やったり。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59131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丸の内</a:t>
            </a:r>
            <a:r>
              <a:rPr lang="en-US" altLang="ja-JP" dirty="0" err="1" smtClean="0"/>
              <a:t>MongoDB</a:t>
            </a:r>
            <a:r>
              <a:rPr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実際</a:t>
            </a:r>
            <a:r>
              <a:rPr lang="ja-JP" altLang="en-US" dirty="0" smtClean="0"/>
              <a:t>に手を動かすハンズオンを重視しています</a:t>
            </a:r>
            <a:endParaRPr lang="en-US" altLang="ja-JP" dirty="0" smtClean="0"/>
          </a:p>
          <a:p>
            <a:r>
              <a:rPr lang="ja-JP" altLang="en-US" dirty="0" smtClean="0"/>
              <a:t>過去</a:t>
            </a:r>
            <a:r>
              <a:rPr lang="ja-JP" altLang="en-US" dirty="0" smtClean="0"/>
              <a:t>の資料を全て公開しています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ja-JP" dirty="0" smtClean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ja-JP" dirty="0" smtClean="0">
                <a:solidFill>
                  <a:schemeClr val="tx1"/>
                </a:solidFill>
                <a:hlinkClick r:id="rId2"/>
              </a:rPr>
              <a:t>github.com/syokenz/marunouchi-mongodb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/>
              <a:t>発表してもらえる方を募集中です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31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広告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NRI </a:t>
            </a:r>
            <a:r>
              <a:rPr lang="en-US" altLang="ja-JP" dirty="0" err="1" smtClean="0"/>
              <a:t>OpenStandia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MongoDB</a:t>
            </a:r>
            <a:r>
              <a:rPr lang="ja-JP" altLang="en-US" dirty="0" smtClean="0"/>
              <a:t>のサポートやっています。</a:t>
            </a:r>
            <a:endParaRPr lang="en-US" altLang="ja-JP" dirty="0" smtClean="0"/>
          </a:p>
          <a:p>
            <a:r>
              <a:rPr lang="ja-JP" altLang="en-US" dirty="0" smtClean="0"/>
              <a:t>お問い合わせだけでもしていただけると、勉強会が続けられます！</a:t>
            </a:r>
            <a:endParaRPr lang="en-US" altLang="ja-JP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835" y="3736436"/>
            <a:ext cx="3473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44785" y="5857362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2575" indent="-282575">
              <a:spcBef>
                <a:spcPct val="50000"/>
              </a:spcBef>
            </a:pPr>
            <a:r>
              <a:rPr lang="en-US" altLang="ja-JP" dirty="0">
                <a:solidFill>
                  <a:srgbClr val="4D4D4D"/>
                </a:solidFill>
                <a:latin typeface="Tahoma" pitchFamily="34" charset="0"/>
                <a:ea typeface="HGP創英角ｺﾞｼｯｸUB" pitchFamily="50" charset="-128"/>
              </a:rPr>
              <a:t>ossc@nri.co.jp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181185" y="5717662"/>
            <a:ext cx="647700" cy="647700"/>
            <a:chOff x="612" y="3521"/>
            <a:chExt cx="408" cy="408"/>
          </a:xfrm>
        </p:grpSpPr>
        <p:sp>
          <p:nvSpPr>
            <p:cNvPr id="7" name="Oval 10" descr="横線 (反転)"/>
            <p:cNvSpPr>
              <a:spLocks noChangeArrowheads="1"/>
            </p:cNvSpPr>
            <p:nvPr/>
          </p:nvSpPr>
          <p:spPr bwMode="auto">
            <a:xfrm>
              <a:off x="612" y="3521"/>
              <a:ext cx="408" cy="408"/>
            </a:xfrm>
            <a:prstGeom prst="ellipse">
              <a:avLst/>
            </a:prstGeom>
            <a:pattFill prst="narHorz">
              <a:fgClr>
                <a:srgbClr val="C0C0C0"/>
              </a:fgClr>
              <a:bgClr>
                <a:schemeClr val="bg1"/>
              </a:bgClr>
            </a:pattFill>
            <a:ln w="158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2400">
                <a:ea typeface="ＭＳ Ｐゴシック" pitchFamily="50" charset="-128"/>
              </a:endParaRP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80" y="3635"/>
              <a:ext cx="271" cy="181"/>
              <a:chOff x="295" y="2523"/>
              <a:chExt cx="453" cy="272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453" cy="27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0" name="AutoShape 13"/>
              <p:cNvSpPr>
                <a:spLocks noChangeArrowheads="1"/>
              </p:cNvSpPr>
              <p:nvPr/>
            </p:nvSpPr>
            <p:spPr bwMode="auto">
              <a:xfrm flipV="1">
                <a:off x="317" y="2523"/>
                <a:ext cx="408" cy="18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4456197" y="5717662"/>
            <a:ext cx="647700" cy="647700"/>
            <a:chOff x="2926" y="3521"/>
            <a:chExt cx="408" cy="408"/>
          </a:xfrm>
        </p:grpSpPr>
        <p:sp>
          <p:nvSpPr>
            <p:cNvPr id="12" name="Oval 15" descr="横線 (反転)"/>
            <p:cNvSpPr>
              <a:spLocks noChangeArrowheads="1"/>
            </p:cNvSpPr>
            <p:nvPr/>
          </p:nvSpPr>
          <p:spPr bwMode="auto">
            <a:xfrm>
              <a:off x="2926" y="3521"/>
              <a:ext cx="408" cy="408"/>
            </a:xfrm>
            <a:prstGeom prst="ellipse">
              <a:avLst/>
            </a:prstGeom>
            <a:pattFill prst="narHorz">
              <a:fgClr>
                <a:srgbClr val="C0C0C0"/>
              </a:fgClr>
              <a:bgClr>
                <a:schemeClr val="bg1"/>
              </a:bgClr>
            </a:pattFill>
            <a:ln w="158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2400">
                <a:ea typeface="ＭＳ Ｐゴシック" pitchFamily="50" charset="-128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993" y="3589"/>
              <a:ext cx="273" cy="272"/>
              <a:chOff x="884" y="2614"/>
              <a:chExt cx="318" cy="317"/>
            </a:xfrm>
          </p:grpSpPr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930" y="2795"/>
                <a:ext cx="227" cy="1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884" y="2614"/>
                <a:ext cx="318" cy="2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ea typeface="ＭＳ Ｐゴシック" pitchFamily="50" charset="-128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auto">
              <a:xfrm>
                <a:off x="930" y="2647"/>
                <a:ext cx="226" cy="160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38100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ja-JP">
                  <a:ea typeface="ＭＳ Ｐゴシック" pitchFamily="50" charset="-128"/>
                </a:endParaRPr>
              </a:p>
            </p:txBody>
          </p:sp>
        </p:grp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176922" y="5858950"/>
            <a:ext cx="2943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2575" indent="-282575">
              <a:spcBef>
                <a:spcPct val="50000"/>
              </a:spcBef>
            </a:pPr>
            <a:r>
              <a:rPr lang="en-US" altLang="ja-JP">
                <a:solidFill>
                  <a:srgbClr val="4D4D4D"/>
                </a:solidFill>
                <a:latin typeface="Tahoma" pitchFamily="34" charset="0"/>
                <a:ea typeface="HGP創英角ｺﾞｼｯｸUB" pitchFamily="50" charset="-128"/>
              </a:rPr>
              <a:t>http://openstandia.jp/</a:t>
            </a:r>
          </a:p>
        </p:txBody>
      </p:sp>
      <p:sp>
        <p:nvSpPr>
          <p:cNvPr id="18" name="AutoShape 21" descr="50%"/>
          <p:cNvSpPr>
            <a:spLocks noChangeArrowheads="1"/>
          </p:cNvSpPr>
          <p:nvPr/>
        </p:nvSpPr>
        <p:spPr bwMode="auto">
          <a:xfrm>
            <a:off x="1000210" y="5069962"/>
            <a:ext cx="7200900" cy="5762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2575" indent="-282575" algn="ctr">
              <a:spcBef>
                <a:spcPct val="50000"/>
              </a:spcBef>
            </a:pP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お問い合わせは、</a:t>
            </a:r>
            <a:r>
              <a:rPr lang="en-US" altLang="ja-JP" dirty="0">
                <a:latin typeface="Tahoma" pitchFamily="34" charset="0"/>
                <a:ea typeface="HGP創英角ｺﾞｼｯｸUB" pitchFamily="50" charset="-128"/>
              </a:rPr>
              <a:t>NRI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オープンソースソリューションセンターへ</a:t>
            </a:r>
            <a:endParaRPr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3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広告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人材募集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サーバサイド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経験者（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websocket</a:t>
            </a:r>
            <a:r>
              <a:rPr lang="ja-JP" altLang="en-US" dirty="0" smtClean="0"/>
              <a:t>とか）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Node.js, </a:t>
            </a:r>
            <a:r>
              <a:rPr lang="en-US" altLang="ja-JP" dirty="0" err="1" smtClean="0"/>
              <a:t>MongoDB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Fluentd</a:t>
            </a:r>
            <a:r>
              <a:rPr lang="en-US" altLang="ja-JP" dirty="0" smtClean="0"/>
              <a:t> , </a:t>
            </a:r>
            <a:r>
              <a:rPr lang="en-US" altLang="ja-JP" dirty="0" err="1" smtClean="0"/>
              <a:t>GrowthForecast</a:t>
            </a:r>
            <a:r>
              <a:rPr lang="ja-JP" altLang="en-US" dirty="0" smtClean="0"/>
              <a:t>の開発したい人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たぶん</a:t>
            </a:r>
            <a:r>
              <a:rPr lang="en-US" altLang="ja-JP" dirty="0" smtClean="0"/>
              <a:t>NRI</a:t>
            </a:r>
            <a:r>
              <a:rPr lang="ja-JP" altLang="en-US" dirty="0" smtClean="0"/>
              <a:t>常駐になると思います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ご興味ある方は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syokenz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連絡ください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5913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クスポ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エクスポ.thmx</Template>
  <TotalTime>52</TotalTime>
  <Words>210</Words>
  <Application>Microsoft Office PowerPoint</Application>
  <PresentationFormat>画面に合わせる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エクスポ</vt:lpstr>
      <vt:lpstr>丸の内MongoDB勉強会 #3</vt:lpstr>
      <vt:lpstr>自己紹介</vt:lpstr>
      <vt:lpstr>経歴</vt:lpstr>
      <vt:lpstr>丸の内MongoDB勉強会</vt:lpstr>
      <vt:lpstr>広告1</vt:lpstr>
      <vt:lpstr>広告2</vt:lpstr>
    </vt:vector>
  </TitlesOfParts>
  <Company>Japan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丸の内MongoDB勉強会</dc:title>
  <dc:creator>藤崎 祥見</dc:creator>
  <cp:lastModifiedBy>NRI</cp:lastModifiedBy>
  <cp:revision>11</cp:revision>
  <dcterms:created xsi:type="dcterms:W3CDTF">2012-07-30T07:29:33Z</dcterms:created>
  <dcterms:modified xsi:type="dcterms:W3CDTF">2012-09-26T06:20:13Z</dcterms:modified>
</cp:coreProperties>
</file>