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2" y="-18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2013/5/21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2013/5/21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2013/5/21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2013/5/21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2013/5/21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2013/5/21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pPr/>
              <a:t>2013/5/21</a:t>
            </a:fld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8" name="フッター プレースホル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2013/5/21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2013/5/21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2013/5/21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2013/5/21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2013/5/21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atsushi.hayashida.5" TargetMode="External"/><Relationship Id="rId2" Type="http://schemas.openxmlformats.org/officeDocument/2006/relationships/hyperlink" Target="http://openstandia.j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inrin0108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丸の内</a:t>
            </a:r>
            <a:r>
              <a:rPr lang="en-US" altLang="ja-JP" dirty="0" err="1" smtClean="0"/>
              <a:t>MongoDB</a:t>
            </a:r>
            <a:r>
              <a:rPr lang="ja-JP" altLang="en-US" dirty="0" smtClean="0"/>
              <a:t>勉強会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7355160" cy="1752600"/>
          </a:xfrm>
        </p:spPr>
        <p:txBody>
          <a:bodyPr/>
          <a:lstStyle/>
          <a:p>
            <a:r>
              <a:rPr kumimoji="1" lang="en-US" altLang="ja-JP" dirty="0" smtClean="0"/>
              <a:t>2013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22</a:t>
            </a:r>
            <a:r>
              <a:rPr kumimoji="1" lang="ja-JP" altLang="en-US" dirty="0" smtClean="0"/>
              <a:t>日</a:t>
            </a:r>
            <a:endParaRPr kumimoji="1" lang="en-US" altLang="ja-JP" dirty="0" smtClean="0"/>
          </a:p>
          <a:p>
            <a:r>
              <a:rPr kumimoji="1" lang="ja-JP" altLang="en-US" dirty="0" smtClean="0"/>
              <a:t>＠丸の内北口ビル（野村総合研究所）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林田　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野村</a:t>
            </a:r>
            <a:r>
              <a:rPr lang="ja-JP" altLang="en-US" dirty="0" smtClean="0"/>
              <a:t>総合研究所 </a:t>
            </a:r>
            <a:r>
              <a:rPr lang="en-US" altLang="ja-JP" dirty="0" err="1" smtClean="0"/>
              <a:t>OpenStandia</a:t>
            </a:r>
            <a:r>
              <a:rPr lang="ja-JP" altLang="en-US" dirty="0" smtClean="0"/>
              <a:t>チーム</a:t>
            </a:r>
            <a:r>
              <a:rPr lang="ja-JP" altLang="en-US" dirty="0" smtClean="0"/>
              <a:t>所属</a:t>
            </a:r>
            <a:endParaRPr lang="en-US" altLang="ja-JP" dirty="0" smtClean="0"/>
          </a:p>
          <a:p>
            <a:pPr lvl="1"/>
            <a:r>
              <a:rPr lang="en-US" altLang="ja-JP" dirty="0" smtClean="0">
                <a:hlinkClick r:id="rId2"/>
              </a:rPr>
              <a:t>http://openstandia.jp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pPr lvl="1"/>
            <a:endParaRPr lang="ja-JP" altLang="en-US" dirty="0" smtClean="0"/>
          </a:p>
          <a:p>
            <a:r>
              <a:rPr lang="en-US" altLang="ja-JP" dirty="0" err="1" smtClean="0"/>
              <a:t>facebook</a:t>
            </a:r>
            <a:r>
              <a:rPr lang="en-US" altLang="ja-JP" dirty="0" smtClean="0"/>
              <a:t>:</a:t>
            </a:r>
          </a:p>
          <a:p>
            <a:pPr lvl="1"/>
            <a:r>
              <a:rPr lang="en-US" altLang="ja-JP" dirty="0" smtClean="0">
                <a:hlinkClick r:id="rId3"/>
              </a:rPr>
              <a:t>http</a:t>
            </a:r>
            <a:r>
              <a:rPr lang="en-US" altLang="ja-JP" dirty="0" smtClean="0">
                <a:hlinkClick r:id="rId3"/>
              </a:rPr>
              <a:t>://</a:t>
            </a:r>
            <a:r>
              <a:rPr lang="en-US" altLang="ja-JP" dirty="0" smtClean="0">
                <a:hlinkClick r:id="rId3"/>
              </a:rPr>
              <a:t>www.facebook.com/atsushi.hayashida.5</a:t>
            </a:r>
            <a:endParaRPr lang="en-US" altLang="ja-JP" dirty="0" smtClean="0"/>
          </a:p>
          <a:p>
            <a:r>
              <a:rPr lang="en-US" altLang="ja-JP" dirty="0" err="1" smtClean="0"/>
              <a:t>Github</a:t>
            </a:r>
            <a:r>
              <a:rPr lang="en-US" altLang="ja-JP" dirty="0" smtClean="0"/>
              <a:t>:</a:t>
            </a:r>
          </a:p>
          <a:p>
            <a:pPr lvl="1"/>
            <a:r>
              <a:rPr lang="en-US" altLang="ja-JP" dirty="0" smtClean="0">
                <a:hlinkClick r:id="rId4"/>
              </a:rPr>
              <a:t>https://github.com/rinrin0108</a:t>
            </a:r>
            <a:r>
              <a:rPr lang="en-US" altLang="ja-JP" dirty="0" smtClean="0">
                <a:hlinkClick r:id="rId4"/>
              </a:rPr>
              <a:t>/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経歴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2010</a:t>
            </a:r>
            <a:r>
              <a:rPr lang="ja-JP" altLang="en-US" dirty="0" smtClean="0"/>
              <a:t>年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KIC</a:t>
            </a:r>
            <a:r>
              <a:rPr lang="ja-JP" altLang="en-US" dirty="0" smtClean="0"/>
              <a:t>（神戸情報大学院大学）入学。研究で</a:t>
            </a:r>
            <a:r>
              <a:rPr lang="en-US" altLang="ja-JP" dirty="0" smtClean="0"/>
              <a:t>Android</a:t>
            </a:r>
            <a:r>
              <a:rPr lang="ja-JP" altLang="en-US" dirty="0" smtClean="0"/>
              <a:t>アプリを開発する。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日本</a:t>
            </a:r>
            <a:r>
              <a:rPr lang="en-US" altLang="ja-JP" dirty="0" smtClean="0"/>
              <a:t>Android</a:t>
            </a:r>
            <a:r>
              <a:rPr lang="ja-JP" altLang="en-US" dirty="0" smtClean="0"/>
              <a:t>の会神戸支部立ち上げに参画。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2012</a:t>
            </a:r>
            <a:r>
              <a:rPr lang="ja-JP" altLang="en-US" dirty="0" smtClean="0"/>
              <a:t>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野村</a:t>
            </a:r>
            <a:r>
              <a:rPr lang="ja-JP" altLang="en-US" dirty="0" smtClean="0"/>
              <a:t>総合</a:t>
            </a:r>
            <a:r>
              <a:rPr lang="ja-JP" altLang="en-US" dirty="0" smtClean="0"/>
              <a:t>研究所に入社、</a:t>
            </a:r>
            <a:r>
              <a:rPr lang="en-US" altLang="ja-JP" dirty="0" err="1" smtClean="0"/>
              <a:t>OpenStandia</a:t>
            </a:r>
            <a:r>
              <a:rPr lang="ja-JP" altLang="en-US" dirty="0" smtClean="0"/>
              <a:t>に</a:t>
            </a:r>
            <a:r>
              <a:rPr lang="ja-JP" altLang="en-US" dirty="0" smtClean="0"/>
              <a:t>配属。</a:t>
            </a:r>
            <a:r>
              <a:rPr lang="en-US" altLang="ja-JP" dirty="0" smtClean="0"/>
              <a:t>OSS</a:t>
            </a:r>
            <a:r>
              <a:rPr lang="ja-JP" altLang="en-US" dirty="0" smtClean="0"/>
              <a:t>を</a:t>
            </a:r>
            <a:r>
              <a:rPr lang="ja-JP" altLang="en-US" dirty="0" smtClean="0"/>
              <a:t>使用した開発に</a:t>
            </a:r>
            <a:r>
              <a:rPr lang="ja-JP" altLang="en-US" dirty="0" smtClean="0"/>
              <a:t>携わる。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藤崎、渡部と共に「丸の内</a:t>
            </a:r>
            <a:r>
              <a:rPr kumimoji="1" lang="en-US" altLang="ja-JP" dirty="0" err="1" smtClean="0"/>
              <a:t>MongoDB</a:t>
            </a:r>
            <a:r>
              <a:rPr kumimoji="1" lang="ja-JP" altLang="en-US" dirty="0" smtClean="0"/>
              <a:t>勉強会」を開催、</a:t>
            </a:r>
            <a:r>
              <a:rPr kumimoji="1" lang="en-US" altLang="ja-JP" dirty="0" smtClean="0"/>
              <a:t>gihyo.jp</a:t>
            </a:r>
            <a:r>
              <a:rPr kumimoji="1" lang="ja-JP" altLang="en-US" dirty="0" smtClean="0"/>
              <a:t>で「</a:t>
            </a:r>
            <a:r>
              <a:rPr kumimoji="1" lang="en-US" altLang="ja-JP" dirty="0" err="1" smtClean="0"/>
              <a:t>MongoDB</a:t>
            </a:r>
            <a:r>
              <a:rPr kumimoji="1" lang="ja-JP" altLang="en-US" dirty="0" err="1" smtClean="0"/>
              <a:t>でゆる</a:t>
            </a:r>
            <a:r>
              <a:rPr kumimoji="1" lang="ja-JP" altLang="en-US" dirty="0" smtClean="0"/>
              <a:t>ふわ</a:t>
            </a:r>
            <a:r>
              <a:rPr kumimoji="1" lang="en-US" altLang="ja-JP" dirty="0" smtClean="0"/>
              <a:t>DB</a:t>
            </a:r>
            <a:r>
              <a:rPr lang="ja-JP" altLang="en-US" dirty="0" smtClean="0"/>
              <a:t>体験</a:t>
            </a:r>
            <a:r>
              <a:rPr kumimoji="1" lang="ja-JP" altLang="en-US" dirty="0" smtClean="0"/>
              <a:t>」を連載。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MongoDB</a:t>
            </a:r>
            <a:r>
              <a:rPr lang="en-US" altLang="ja-JP" dirty="0" smtClean="0"/>
              <a:t> JP</a:t>
            </a:r>
            <a:r>
              <a:rPr lang="ja-JP" altLang="en-US" dirty="0" smtClean="0"/>
              <a:t>立ち上げから参画中。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宣伝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「</a:t>
            </a:r>
            <a:r>
              <a:rPr lang="ja-JP" altLang="en-US" dirty="0" smtClean="0"/>
              <a:t>第一回 </a:t>
            </a:r>
            <a:r>
              <a:rPr lang="ja-JP" altLang="en-US" dirty="0" smtClean="0"/>
              <a:t>納涼もんご祭り」開催します！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開催日時：</a:t>
            </a:r>
            <a:r>
              <a:rPr lang="en-US" altLang="ja-JP" dirty="0" smtClean="0"/>
              <a:t>2013</a:t>
            </a:r>
            <a:r>
              <a:rPr lang="ja-JP" altLang="en-US" dirty="0" smtClean="0"/>
              <a:t>年</a:t>
            </a:r>
            <a:r>
              <a:rPr lang="en-US" altLang="ja-JP" dirty="0" smtClean="0"/>
              <a:t>7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28</a:t>
            </a:r>
            <a:r>
              <a:rPr lang="ja-JP" altLang="en-US" dirty="0" smtClean="0"/>
              <a:t>日</a:t>
            </a:r>
            <a:r>
              <a:rPr lang="en-US" altLang="ja-JP" dirty="0" smtClean="0"/>
              <a:t>(</a:t>
            </a:r>
            <a:r>
              <a:rPr lang="ja-JP" altLang="en-US" dirty="0" smtClean="0"/>
              <a:t>日</a:t>
            </a:r>
            <a:r>
              <a:rPr lang="en-US" altLang="ja-JP" dirty="0" smtClean="0"/>
              <a:t>)12:00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18:00</a:t>
            </a:r>
          </a:p>
          <a:p>
            <a:pPr lvl="1"/>
            <a:r>
              <a:rPr lang="ja-JP" altLang="en-US" dirty="0" smtClean="0"/>
              <a:t>開催場所：東工大蔵前会館</a:t>
            </a:r>
            <a:r>
              <a:rPr lang="en-US" altLang="ja-JP" dirty="0" smtClean="0"/>
              <a:t>1F</a:t>
            </a:r>
          </a:p>
          <a:p>
            <a:pPr lvl="1"/>
            <a:r>
              <a:rPr lang="ja-JP" altLang="en-US" dirty="0" smtClean="0"/>
              <a:t>参加費：</a:t>
            </a:r>
            <a:r>
              <a:rPr lang="ja-JP" altLang="en-US" dirty="0" smtClean="0"/>
              <a:t>無料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主催：</a:t>
            </a:r>
            <a:r>
              <a:rPr lang="en-US" altLang="ja-JP" dirty="0" err="1" smtClean="0"/>
              <a:t>MongoDB</a:t>
            </a:r>
            <a:r>
              <a:rPr lang="en-US" altLang="ja-JP" dirty="0" smtClean="0"/>
              <a:t> JP</a:t>
            </a:r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【</a:t>
            </a:r>
            <a:r>
              <a:rPr lang="ja-JP" altLang="en-US" dirty="0" smtClean="0"/>
              <a:t>急募</a:t>
            </a:r>
            <a:r>
              <a:rPr lang="en-US" altLang="ja-JP" dirty="0" smtClean="0"/>
              <a:t>】</a:t>
            </a:r>
          </a:p>
          <a:p>
            <a:pPr lvl="1"/>
            <a:r>
              <a:rPr lang="ja-JP" altLang="en-US" dirty="0" smtClean="0"/>
              <a:t>当日</a:t>
            </a:r>
            <a:r>
              <a:rPr lang="ja-JP" altLang="en-US" dirty="0" smtClean="0"/>
              <a:t>の運営</a:t>
            </a:r>
            <a:r>
              <a:rPr lang="ja-JP" altLang="en-US" dirty="0" smtClean="0"/>
              <a:t>スタッフ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ブースの出展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共催／協賛企業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当日の参加</a:t>
            </a:r>
            <a:r>
              <a:rPr lang="ja-JP" altLang="en-US" dirty="0" smtClean="0"/>
              <a:t>者</a:t>
            </a:r>
            <a:endParaRPr lang="en-US" altLang="ja-JP" dirty="0" smtClean="0"/>
          </a:p>
        </p:txBody>
      </p:sp>
      <p:pic>
        <p:nvPicPr>
          <p:cNvPr id="1026" name="Picture 2" descr="C:\Users\a-hayashida\Downloads\Web_im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573016"/>
            <a:ext cx="5248582" cy="2952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トラベル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107</Words>
  <Application>Microsoft Office PowerPoint</Application>
  <PresentationFormat>画面に合わせる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アーバン</vt:lpstr>
      <vt:lpstr>丸の内MongoDB勉強会</vt:lpstr>
      <vt:lpstr>自己紹介</vt:lpstr>
      <vt:lpstr>経歴</vt:lpstr>
      <vt:lpstr>宣伝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丸の内MongoDB勉強会</dc:title>
  <dc:creator>a-hayashida</dc:creator>
  <cp:lastModifiedBy>a-hayashida</cp:lastModifiedBy>
  <cp:revision>32</cp:revision>
  <dcterms:created xsi:type="dcterms:W3CDTF">2013-05-21T04:28:00Z</dcterms:created>
  <dcterms:modified xsi:type="dcterms:W3CDTF">2013-05-21T04:51:01Z</dcterms:modified>
</cp:coreProperties>
</file>