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pos="624">
          <p15:clr>
            <a:srgbClr val="A4A3A4"/>
          </p15:clr>
        </p15:guide>
        <p15:guide id="3" pos="1272">
          <p15:clr>
            <a:srgbClr val="A4A3A4"/>
          </p15:clr>
        </p15:guide>
        <p15:guide id="4" pos="1944">
          <p15:clr>
            <a:srgbClr val="A4A3A4"/>
          </p15:clr>
        </p15:guide>
        <p15:guide id="5" pos="2568">
          <p15:clr>
            <a:srgbClr val="A4A3A4"/>
          </p15:clr>
        </p15:guide>
        <p15:guide id="6" pos="3192">
          <p15:clr>
            <a:srgbClr val="A4A3A4"/>
          </p15:clr>
        </p15:guide>
        <p15:guide id="7" pos="4488">
          <p15:clr>
            <a:srgbClr val="A4A3A4"/>
          </p15:clr>
        </p15:guide>
        <p15:guide id="8" pos="5112">
          <p15:clr>
            <a:srgbClr val="A4A3A4"/>
          </p15:clr>
        </p15:guide>
        <p15:guide id="9" pos="5808">
          <p15:clr>
            <a:srgbClr val="A4A3A4"/>
          </p15:clr>
        </p15:guide>
        <p15:guide id="10" pos="6408">
          <p15:clr>
            <a:srgbClr val="A4A3A4"/>
          </p15:clr>
        </p15:guide>
        <p15:guide id="11" pos="7032">
          <p15:clr>
            <a:srgbClr val="A4A3A4"/>
          </p15:clr>
        </p15:guide>
        <p15:guide id="12" orient="horz" pos="2160">
          <p15:clr>
            <a:srgbClr val="A4A3A4"/>
          </p15:clr>
        </p15:guide>
        <p15:guide id="13" pos="648">
          <p15:clr>
            <a:srgbClr val="9AA0A6"/>
          </p15:clr>
        </p15:guide>
        <p15:guide id="14" orient="horz" pos="283">
          <p15:clr>
            <a:srgbClr val="9AA0A6"/>
          </p15:clr>
        </p15:guide>
      </p15:sldGuideLst>
    </p:ext>
    <p:ext uri="http://customooxmlschemas.google.com/">
      <go:slidesCustomData xmlns:go="http://customooxmlschemas.google.com/" r:id="rId37" roundtripDataSignature="AMtx7mgQJWDufuIZby47gK4G9E1ZBwap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29D4FB-7599-4680-AE20-A7F0C4088ECD}">
  <a:tblStyle styleId="{0329D4FB-7599-4680-AE20-A7F0C4088EC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624"/>
        <p:guide pos="1272"/>
        <p:guide pos="1944"/>
        <p:guide pos="2568"/>
        <p:guide pos="3192"/>
        <p:guide pos="4488"/>
        <p:guide pos="5112"/>
        <p:guide pos="5808"/>
        <p:guide pos="6408"/>
        <p:guide pos="7032"/>
        <p:guide pos="2160" orient="horz"/>
        <p:guide pos="648"/>
        <p:guide pos="28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608c9f379_0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608c9f379_0_2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e608c9f379_0_2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65dceb01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65dceb01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e65dceb01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608c9f379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608c9f379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e608c9f379_0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608c9f37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608c9f37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e608c9f37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608c9f379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608c9f379_0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e608c9f379_0_1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608c9f379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608c9f379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e608c9f379_0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50e69df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50e69df9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e50e69df9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4609b336f_0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e4609b336f_0_4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84" name="Google Shape;384;ge4609b336f_0_4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Why do you need RedisGears based pipeline? While 50 thousands articles is a small dataset by modern standard, it’s more than single laptop can handle. Redis Gears provides a very easy way to create a distributed data processing. We will be re-using half of the pipeline - until matcher step, but then we fork and adjust pipeline to use Redis AI</a:t>
            </a:r>
            <a:endParaRPr/>
          </a:p>
        </p:txBody>
      </p:sp>
      <p:sp>
        <p:nvSpPr>
          <p:cNvPr id="394" name="Google Shape;39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e4609b336f_0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e4609b336f_0_3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e4609b336f_0_3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0c6f0a2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0c6f0a2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e50c6f0a25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50c6f0a25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50c6f0a25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e50c6f0a25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9d50005f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gd9d50005fb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purpose of keymiss event: if answer is not in cache, we are generating answer and saving it for future use. We are fetching key if key are not there whole NLP pipeline 2 is trigger.</a:t>
            </a:r>
            <a:endParaRPr/>
          </a:p>
        </p:txBody>
      </p:sp>
      <p:sp>
        <p:nvSpPr>
          <p:cNvPr id="445" name="Google Shape;445;gd9d50005fb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4609b336f_0_5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e4609b336f_0_5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e4609b336f_0_5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50c6f0a25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e50c6f0a25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e50c6f0a25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e4609b336f_0_5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e4609b336f_0_5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ge4609b336f_0_5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9d50005f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gd9d50005fb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gd9d50005fb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4609b336f_0_7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e4609b336f_0_7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e4609b336f_0_7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4609b336f_0_5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ge4609b336f_0_5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ge4609b336f_0_5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d9d50005fb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d9d50005fb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00"/>
              <a:buFont typeface="Arial"/>
              <a:buNone/>
            </a:pPr>
            <a:r>
              <a:rPr lang="en-US"/>
              <a:t>vision which I have been thinking about for a while: work with information should not be limited to 2D and we are looking for “things not strings”.  Using Redis technologies whenever possible.</a:t>
            </a:r>
            <a:endParaRPr/>
          </a:p>
          <a:p>
            <a:pPr indent="0" lvl="0" marL="0" rtl="0" algn="l">
              <a:lnSpc>
                <a:spcPct val="100000"/>
              </a:lnSpc>
              <a:spcBef>
                <a:spcPts val="0"/>
              </a:spcBef>
              <a:spcAft>
                <a:spcPts val="0"/>
              </a:spcAft>
              <a:buSzPts val="1400"/>
              <a:buNone/>
            </a:pPr>
            <a:r>
              <a:t/>
            </a:r>
            <a:endParaRPr/>
          </a:p>
        </p:txBody>
      </p:sp>
      <p:sp>
        <p:nvSpPr>
          <p:cNvPr id="507" name="Google Shape;507;gd9d50005fb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4609b336f_0_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e4609b336f_0_4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e4609b336f_0_4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4609b336f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4609b336f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e4609b336f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e4609b336f_0_5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ge4609b336f_0_5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21" name="Google Shape;521;ge4609b336f_0_5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422bf93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422bf93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e5422bf93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00"/>
              <a:buFont typeface="Arial"/>
              <a:buNone/>
            </a:pPr>
            <a:r>
              <a:rPr lang="en-US"/>
              <a:t>vision which I have been thinking about for a while: . . </a:t>
            </a:r>
            <a:r>
              <a:rPr lang="en-US" sz="1900">
                <a:solidFill>
                  <a:schemeClr val="lt1"/>
                </a:solidFill>
                <a:latin typeface="Roboto"/>
                <a:ea typeface="Roboto"/>
                <a:cs typeface="Roboto"/>
                <a:sym typeface="Roboto"/>
              </a:rPr>
              <a:t>"Engelbart’s demo": augmenting human intelligence using modern AI and VR tools, demonstrating new concepts to assist knowledge exploration, presentation and re-use.</a:t>
            </a:r>
            <a:endParaRPr/>
          </a:p>
          <a:p>
            <a:pPr indent="0" lvl="0" marL="0" rtl="0" algn="l">
              <a:lnSpc>
                <a:spcPct val="100000"/>
              </a:lnSpc>
              <a:spcBef>
                <a:spcPts val="0"/>
              </a:spcBef>
              <a:spcAft>
                <a:spcPts val="0"/>
              </a:spcAft>
              <a:buSzPts val="1400"/>
              <a:buNone/>
            </a:pPr>
            <a:r>
              <a:t/>
            </a:r>
            <a:endParaRPr/>
          </a:p>
        </p:txBody>
      </p:sp>
      <p:sp>
        <p:nvSpPr>
          <p:cNvPr id="120" name="Google Shape;120;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9d50005fb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d9d50005fb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d9d50005fb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608c9f379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608c9f379_0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e608c9f379_0_2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5dceb01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5dceb012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e65dceb012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65dceb01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65dceb012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e65dceb012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 Cover" type="title">
  <p:cSld name="TITLE">
    <p:spTree>
      <p:nvGrpSpPr>
        <p:cNvPr id="10" name="Shape 10"/>
        <p:cNvGrpSpPr/>
        <p:nvPr/>
      </p:nvGrpSpPr>
      <p:grpSpPr>
        <a:xfrm>
          <a:off x="0" y="0"/>
          <a:ext cx="0" cy="0"/>
          <a:chOff x="0" y="0"/>
          <a:chExt cx="0" cy="0"/>
        </a:xfrm>
      </p:grpSpPr>
      <p:pic>
        <p:nvPicPr>
          <p:cNvPr id="11" name="Google Shape;11;p18"/>
          <p:cNvPicPr preferRelativeResize="0"/>
          <p:nvPr/>
        </p:nvPicPr>
        <p:blipFill rotWithShape="1">
          <a:blip r:embed="rId2">
            <a:alphaModFix/>
          </a:blip>
          <a:srcRect b="0" l="0" r="0" t="0"/>
          <a:stretch/>
        </p:blipFill>
        <p:spPr>
          <a:xfrm>
            <a:off x="5362453" y="0"/>
            <a:ext cx="6829542" cy="6857998"/>
          </a:xfrm>
          <a:prstGeom prst="rect">
            <a:avLst/>
          </a:prstGeom>
          <a:noFill/>
          <a:ln>
            <a:noFill/>
          </a:ln>
        </p:spPr>
      </p:pic>
      <p:sp>
        <p:nvSpPr>
          <p:cNvPr id="12" name="Google Shape;12;p18"/>
          <p:cNvSpPr txBox="1"/>
          <p:nvPr>
            <p:ph type="title"/>
          </p:nvPr>
        </p:nvSpPr>
        <p:spPr>
          <a:xfrm>
            <a:off x="990600" y="890225"/>
            <a:ext cx="5985000" cy="266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5600"/>
              <a:buFont typeface="Roboto Mono"/>
              <a:buNone/>
              <a:defRPr b="0" i="0" sz="5600" u="none" cap="none" strike="noStrike">
                <a:solidFill>
                  <a:srgbClr val="FFFFFF"/>
                </a:solidFill>
                <a:latin typeface="Roboto Mono"/>
                <a:ea typeface="Roboto Mono"/>
                <a:cs typeface="Roboto Mono"/>
                <a:sym typeface="Roboto Mono"/>
              </a:defRPr>
            </a:lvl1pPr>
            <a:lvl2pPr lvl="1"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vertTx">
  <p:cSld name="VERTICAL_TEXT">
    <p:spTree>
      <p:nvGrpSpPr>
        <p:cNvPr id="62" name="Shape 62"/>
        <p:cNvGrpSpPr/>
        <p:nvPr/>
      </p:nvGrpSpPr>
      <p:grpSpPr>
        <a:xfrm>
          <a:off x="0" y="0"/>
          <a:ext cx="0" cy="0"/>
          <a:chOff x="0" y="0"/>
          <a:chExt cx="0" cy="0"/>
        </a:xfrm>
      </p:grpSpPr>
      <p:pic>
        <p:nvPicPr>
          <p:cNvPr descr="Icon&#10;&#10;Description automatically generated" id="63" name="Google Shape;63;p27"/>
          <p:cNvPicPr preferRelativeResize="0"/>
          <p:nvPr/>
        </p:nvPicPr>
        <p:blipFill rotWithShape="1">
          <a:blip r:embed="rId2">
            <a:alphaModFix/>
          </a:blip>
          <a:srcRect b="0" l="0" r="0" t="0"/>
          <a:stretch/>
        </p:blipFill>
        <p:spPr>
          <a:xfrm>
            <a:off x="9025674" y="505605"/>
            <a:ext cx="2137626" cy="2137626"/>
          </a:xfrm>
          <a:prstGeom prst="rect">
            <a:avLst/>
          </a:prstGeom>
          <a:noFill/>
          <a:ln>
            <a:noFill/>
          </a:ln>
        </p:spPr>
      </p:pic>
      <p:pic>
        <p:nvPicPr>
          <p:cNvPr descr="Icon&#10;&#10;Description automatically generated" id="64" name="Google Shape;64;p27"/>
          <p:cNvPicPr preferRelativeResize="0"/>
          <p:nvPr/>
        </p:nvPicPr>
        <p:blipFill rotWithShape="1">
          <a:blip r:embed="rId3">
            <a:alphaModFix/>
          </a:blip>
          <a:srcRect b="0" l="0" r="0" t="0"/>
          <a:stretch/>
        </p:blipFill>
        <p:spPr>
          <a:xfrm>
            <a:off x="5063" y="5169780"/>
            <a:ext cx="5085064" cy="1703131"/>
          </a:xfrm>
          <a:prstGeom prst="rect">
            <a:avLst/>
          </a:prstGeom>
          <a:noFill/>
          <a:ln>
            <a:noFill/>
          </a:ln>
        </p:spPr>
      </p:pic>
      <p:sp>
        <p:nvSpPr>
          <p:cNvPr id="65" name="Google Shape;65;p27"/>
          <p:cNvSpPr txBox="1"/>
          <p:nvPr>
            <p:ph idx="1" type="subTitle"/>
          </p:nvPr>
        </p:nvSpPr>
        <p:spPr>
          <a:xfrm>
            <a:off x="999851" y="3620375"/>
            <a:ext cx="5928600" cy="869400"/>
          </a:xfrm>
          <a:prstGeom prst="rect">
            <a:avLst/>
          </a:prstGeom>
          <a:noFill/>
          <a:ln>
            <a:noFill/>
          </a:ln>
        </p:spPr>
        <p:txBody>
          <a:bodyPr anchorCtr="0" anchor="t" bIns="91425" lIns="91425" spcFirstLastPara="1" rIns="91425" wrap="square" tIns="91425">
            <a:noAutofit/>
          </a:bodyPr>
          <a:lstStyle>
            <a:lvl1pPr lvl="0" marR="0" rtl="0" algn="l">
              <a:lnSpc>
                <a:spcPct val="11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66" name="Google Shape;66;p27"/>
          <p:cNvSpPr txBox="1"/>
          <p:nvPr>
            <p:ph type="title"/>
          </p:nvPr>
        </p:nvSpPr>
        <p:spPr>
          <a:xfrm>
            <a:off x="999050" y="862475"/>
            <a:ext cx="6614100" cy="1452300"/>
          </a:xfrm>
          <a:prstGeom prst="rect">
            <a:avLst/>
          </a:prstGeom>
          <a:noFill/>
          <a:ln>
            <a:noFill/>
          </a:ln>
        </p:spPr>
        <p:txBody>
          <a:bodyPr anchorCtr="0" anchor="t" bIns="91425" lIns="91425" spcFirstLastPara="1" rIns="91425" wrap="square" tIns="91425">
            <a:noAutofit/>
          </a:bodyPr>
          <a:lstStyle>
            <a:lvl1pPr lvl="0" marR="0" rtl="0" algn="l">
              <a:lnSpc>
                <a:spcPct val="110000"/>
              </a:lnSpc>
              <a:spcBef>
                <a:spcPts val="0"/>
              </a:spcBef>
              <a:spcAft>
                <a:spcPts val="0"/>
              </a:spcAft>
              <a:buClr>
                <a:srgbClr val="FFFFFF"/>
              </a:buClr>
              <a:buSzPts val="3600"/>
              <a:buFont typeface="Roboto Mono"/>
              <a:buNone/>
              <a:defRPr b="0" i="0" sz="3600" u="none" cap="none" strike="noStrike">
                <a:solidFill>
                  <a:srgbClr val="FFFFFF"/>
                </a:solidFill>
                <a:latin typeface="Roboto Mono"/>
                <a:ea typeface="Roboto Mono"/>
                <a:cs typeface="Roboto Mono"/>
                <a:sym typeface="Roboto Mono"/>
              </a:defRPr>
            </a:lvl1pPr>
            <a:lvl2pPr lvl="1"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 Image 1">
  <p:cSld name="BLANK_1">
    <p:spTree>
      <p:nvGrpSpPr>
        <p:cNvPr id="67" name="Shape 67"/>
        <p:cNvGrpSpPr/>
        <p:nvPr/>
      </p:nvGrpSpPr>
      <p:grpSpPr>
        <a:xfrm>
          <a:off x="0" y="0"/>
          <a:ext cx="0" cy="0"/>
          <a:chOff x="0" y="0"/>
          <a:chExt cx="0" cy="0"/>
        </a:xfrm>
      </p:grpSpPr>
      <p:pic>
        <p:nvPicPr>
          <p:cNvPr descr="Icon&#10;&#10;Description automatically generated" id="68" name="Google Shape;68;ge4609b336f_0_304"/>
          <p:cNvPicPr preferRelativeResize="0"/>
          <p:nvPr/>
        </p:nvPicPr>
        <p:blipFill rotWithShape="1">
          <a:blip r:embed="rId2">
            <a:alphaModFix/>
          </a:blip>
          <a:srcRect b="0" l="0" r="0" t="0"/>
          <a:stretch/>
        </p:blipFill>
        <p:spPr>
          <a:xfrm>
            <a:off x="5063" y="5169780"/>
            <a:ext cx="5085064" cy="1703131"/>
          </a:xfrm>
          <a:prstGeom prst="rect">
            <a:avLst/>
          </a:prstGeom>
          <a:noFill/>
          <a:ln>
            <a:noFill/>
          </a:ln>
        </p:spPr>
      </p:pic>
      <p:sp>
        <p:nvSpPr>
          <p:cNvPr id="69" name="Google Shape;69;ge4609b336f_0_304"/>
          <p:cNvSpPr txBox="1"/>
          <p:nvPr>
            <p:ph idx="1" type="subTitle"/>
          </p:nvPr>
        </p:nvSpPr>
        <p:spPr>
          <a:xfrm>
            <a:off x="990460" y="928900"/>
            <a:ext cx="5133300" cy="721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200"/>
              <a:buNone/>
              <a:defRPr b="1" sz="2200">
                <a:solidFill>
                  <a:srgbClr val="FFFFFF"/>
                </a:solidFill>
              </a:defRPr>
            </a:lvl1pPr>
            <a:lvl2pPr lvl="1" rtl="0">
              <a:lnSpc>
                <a:spcPct val="110000"/>
              </a:lnSpc>
              <a:spcBef>
                <a:spcPts val="0"/>
              </a:spcBef>
              <a:spcAft>
                <a:spcPts val="0"/>
              </a:spcAft>
              <a:buSzPts val="1400"/>
              <a:buNone/>
              <a:defRPr b="1"/>
            </a:lvl2pPr>
            <a:lvl3pPr lvl="2" rtl="0">
              <a:lnSpc>
                <a:spcPct val="110000"/>
              </a:lnSpc>
              <a:spcBef>
                <a:spcPts val="0"/>
              </a:spcBef>
              <a:spcAft>
                <a:spcPts val="0"/>
              </a:spcAft>
              <a:buSzPts val="1400"/>
              <a:buNone/>
              <a:defRPr b="1"/>
            </a:lvl3pPr>
            <a:lvl4pPr lvl="3" rtl="0">
              <a:lnSpc>
                <a:spcPct val="110000"/>
              </a:lnSpc>
              <a:spcBef>
                <a:spcPts val="0"/>
              </a:spcBef>
              <a:spcAft>
                <a:spcPts val="0"/>
              </a:spcAft>
              <a:buSzPts val="1400"/>
              <a:buNone/>
              <a:defRPr b="1"/>
            </a:lvl4pPr>
            <a:lvl5pPr lvl="4" rtl="0">
              <a:lnSpc>
                <a:spcPct val="110000"/>
              </a:lnSpc>
              <a:spcBef>
                <a:spcPts val="0"/>
              </a:spcBef>
              <a:spcAft>
                <a:spcPts val="0"/>
              </a:spcAft>
              <a:buSzPts val="1400"/>
              <a:buNone/>
              <a:defRPr b="1"/>
            </a:lvl5pPr>
            <a:lvl6pPr lvl="5" rtl="0">
              <a:lnSpc>
                <a:spcPct val="110000"/>
              </a:lnSpc>
              <a:spcBef>
                <a:spcPts val="0"/>
              </a:spcBef>
              <a:spcAft>
                <a:spcPts val="0"/>
              </a:spcAft>
              <a:buSzPts val="1400"/>
              <a:buNone/>
              <a:defRPr b="1"/>
            </a:lvl6pPr>
            <a:lvl7pPr lvl="6" rtl="0">
              <a:lnSpc>
                <a:spcPct val="110000"/>
              </a:lnSpc>
              <a:spcBef>
                <a:spcPts val="0"/>
              </a:spcBef>
              <a:spcAft>
                <a:spcPts val="0"/>
              </a:spcAft>
              <a:buSzPts val="1400"/>
              <a:buNone/>
              <a:defRPr b="1"/>
            </a:lvl7pPr>
            <a:lvl8pPr lvl="7" rtl="0">
              <a:lnSpc>
                <a:spcPct val="110000"/>
              </a:lnSpc>
              <a:spcBef>
                <a:spcPts val="0"/>
              </a:spcBef>
              <a:spcAft>
                <a:spcPts val="0"/>
              </a:spcAft>
              <a:buSzPts val="1400"/>
              <a:buNone/>
              <a:defRPr b="1"/>
            </a:lvl8pPr>
            <a:lvl9pPr lvl="8" rtl="0">
              <a:lnSpc>
                <a:spcPct val="110000"/>
              </a:lnSpc>
              <a:spcBef>
                <a:spcPts val="0"/>
              </a:spcBef>
              <a:spcAft>
                <a:spcPts val="0"/>
              </a:spcAft>
              <a:buSzPts val="1400"/>
              <a:buNone/>
              <a:defRPr b="1"/>
            </a:lvl9pPr>
          </a:lstStyle>
          <a:p/>
        </p:txBody>
      </p:sp>
      <p:sp>
        <p:nvSpPr>
          <p:cNvPr id="70" name="Google Shape;70;ge4609b336f_0_304"/>
          <p:cNvSpPr txBox="1"/>
          <p:nvPr>
            <p:ph idx="2" type="body"/>
          </p:nvPr>
        </p:nvSpPr>
        <p:spPr>
          <a:xfrm>
            <a:off x="989800" y="1896325"/>
            <a:ext cx="5133300" cy="2322000"/>
          </a:xfrm>
          <a:prstGeom prst="rect">
            <a:avLst/>
          </a:prstGeom>
          <a:noFill/>
          <a:ln>
            <a:noFill/>
          </a:ln>
        </p:spPr>
        <p:txBody>
          <a:bodyPr anchorCtr="0" anchor="t" bIns="91425" lIns="91425" spcFirstLastPara="1" rIns="91425" wrap="square" tIns="91425">
            <a:noAutofit/>
          </a:bodyPr>
          <a:lstStyle>
            <a:lvl1pPr indent="-317500" lvl="0" marL="457200" rtl="0">
              <a:lnSpc>
                <a:spcPct val="110000"/>
              </a:lnSpc>
              <a:spcBef>
                <a:spcPts val="0"/>
              </a:spcBef>
              <a:spcAft>
                <a:spcPts val="0"/>
              </a:spcAft>
              <a:buClr>
                <a:srgbClr val="FF2620"/>
              </a:buClr>
              <a:buSzPts val="1400"/>
              <a:buChar char="●"/>
              <a:defRPr>
                <a:solidFill>
                  <a:srgbClr val="FFFFFF"/>
                </a:solidFill>
              </a:defRPr>
            </a:lvl1pPr>
            <a:lvl2pPr indent="-311150" lvl="1" marL="914400" rtl="0">
              <a:lnSpc>
                <a:spcPct val="110000"/>
              </a:lnSpc>
              <a:spcBef>
                <a:spcPts val="0"/>
              </a:spcBef>
              <a:spcAft>
                <a:spcPts val="0"/>
              </a:spcAft>
              <a:buClr>
                <a:srgbClr val="FF2620"/>
              </a:buClr>
              <a:buSzPts val="1300"/>
              <a:buChar char="○"/>
              <a:defRPr sz="1300">
                <a:solidFill>
                  <a:srgbClr val="FFFFFF"/>
                </a:solidFill>
              </a:defRPr>
            </a:lvl2pPr>
            <a:lvl3pPr indent="-311150" lvl="2" marL="1371600" rtl="0">
              <a:lnSpc>
                <a:spcPct val="110000"/>
              </a:lnSpc>
              <a:spcBef>
                <a:spcPts val="0"/>
              </a:spcBef>
              <a:spcAft>
                <a:spcPts val="0"/>
              </a:spcAft>
              <a:buClr>
                <a:srgbClr val="FF2620"/>
              </a:buClr>
              <a:buSzPts val="1300"/>
              <a:buChar char="■"/>
              <a:defRPr sz="1300">
                <a:solidFill>
                  <a:srgbClr val="FFFFFF"/>
                </a:solidFill>
              </a:defRPr>
            </a:lvl3pPr>
            <a:lvl4pPr indent="-304800" lvl="3" marL="1828800" rtl="0">
              <a:lnSpc>
                <a:spcPct val="110000"/>
              </a:lnSpc>
              <a:spcBef>
                <a:spcPts val="0"/>
              </a:spcBef>
              <a:spcAft>
                <a:spcPts val="0"/>
              </a:spcAft>
              <a:buClr>
                <a:srgbClr val="FF2620"/>
              </a:buClr>
              <a:buSzPts val="1200"/>
              <a:buChar char="●"/>
              <a:defRPr sz="1200">
                <a:solidFill>
                  <a:srgbClr val="FFFFFF"/>
                </a:solidFill>
              </a:defRPr>
            </a:lvl4pPr>
            <a:lvl5pPr indent="-304800" lvl="4" marL="2286000" rtl="0">
              <a:lnSpc>
                <a:spcPct val="110000"/>
              </a:lnSpc>
              <a:spcBef>
                <a:spcPts val="0"/>
              </a:spcBef>
              <a:spcAft>
                <a:spcPts val="0"/>
              </a:spcAft>
              <a:buClr>
                <a:srgbClr val="FF2620"/>
              </a:buClr>
              <a:buSzPts val="1200"/>
              <a:buChar char="○"/>
              <a:defRPr sz="1200">
                <a:solidFill>
                  <a:srgbClr val="FFFFFF"/>
                </a:solidFill>
              </a:defRPr>
            </a:lvl5pPr>
            <a:lvl6pPr indent="-304800" lvl="5" marL="2743200" rtl="0">
              <a:lnSpc>
                <a:spcPct val="110000"/>
              </a:lnSpc>
              <a:spcBef>
                <a:spcPts val="0"/>
              </a:spcBef>
              <a:spcAft>
                <a:spcPts val="0"/>
              </a:spcAft>
              <a:buClr>
                <a:srgbClr val="FF2620"/>
              </a:buClr>
              <a:buSzPts val="1200"/>
              <a:buChar char="■"/>
              <a:defRPr sz="1200">
                <a:solidFill>
                  <a:srgbClr val="FFFFFF"/>
                </a:solidFill>
              </a:defRPr>
            </a:lvl6pPr>
            <a:lvl7pPr indent="-304800" lvl="6" marL="3200400" rtl="0">
              <a:lnSpc>
                <a:spcPct val="110000"/>
              </a:lnSpc>
              <a:spcBef>
                <a:spcPts val="0"/>
              </a:spcBef>
              <a:spcAft>
                <a:spcPts val="0"/>
              </a:spcAft>
              <a:buClr>
                <a:srgbClr val="FF2620"/>
              </a:buClr>
              <a:buSzPts val="1200"/>
              <a:buChar char="●"/>
              <a:defRPr sz="1200">
                <a:solidFill>
                  <a:srgbClr val="FFFFFF"/>
                </a:solidFill>
              </a:defRPr>
            </a:lvl7pPr>
            <a:lvl8pPr indent="-304800" lvl="7" marL="3657600" rtl="0">
              <a:lnSpc>
                <a:spcPct val="110000"/>
              </a:lnSpc>
              <a:spcBef>
                <a:spcPts val="0"/>
              </a:spcBef>
              <a:spcAft>
                <a:spcPts val="0"/>
              </a:spcAft>
              <a:buClr>
                <a:srgbClr val="FF2620"/>
              </a:buClr>
              <a:buSzPts val="1200"/>
              <a:buChar char="○"/>
              <a:defRPr sz="1200">
                <a:solidFill>
                  <a:srgbClr val="FFFFFF"/>
                </a:solidFill>
              </a:defRPr>
            </a:lvl8pPr>
            <a:lvl9pPr indent="-304800" lvl="8" marL="4114800" rtl="0">
              <a:lnSpc>
                <a:spcPct val="110000"/>
              </a:lnSpc>
              <a:spcBef>
                <a:spcPts val="0"/>
              </a:spcBef>
              <a:spcAft>
                <a:spcPts val="0"/>
              </a:spcAft>
              <a:buClr>
                <a:srgbClr val="FF2620"/>
              </a:buClr>
              <a:buSzPts val="1200"/>
              <a:buChar char="■"/>
              <a:defRPr sz="1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p:cSld name="BLANK_1_1">
    <p:spTree>
      <p:nvGrpSpPr>
        <p:cNvPr id="71" name="Shape 71"/>
        <p:cNvGrpSpPr/>
        <p:nvPr/>
      </p:nvGrpSpPr>
      <p:grpSpPr>
        <a:xfrm>
          <a:off x="0" y="0"/>
          <a:ext cx="0" cy="0"/>
          <a:chOff x="0" y="0"/>
          <a:chExt cx="0" cy="0"/>
        </a:xfrm>
      </p:grpSpPr>
      <p:sp>
        <p:nvSpPr>
          <p:cNvPr id="72" name="Google Shape;72;ge4609b336f_0_556"/>
          <p:cNvSpPr txBox="1"/>
          <p:nvPr>
            <p:ph idx="1" type="subTitle"/>
          </p:nvPr>
        </p:nvSpPr>
        <p:spPr>
          <a:xfrm>
            <a:off x="990460" y="928900"/>
            <a:ext cx="5133300" cy="721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200"/>
              <a:buNone/>
              <a:defRPr b="1" sz="2200">
                <a:solidFill>
                  <a:srgbClr val="FFFFFF"/>
                </a:solidFill>
              </a:defRPr>
            </a:lvl1pPr>
            <a:lvl2pPr lvl="1" rtl="0">
              <a:lnSpc>
                <a:spcPct val="110000"/>
              </a:lnSpc>
              <a:spcBef>
                <a:spcPts val="0"/>
              </a:spcBef>
              <a:spcAft>
                <a:spcPts val="0"/>
              </a:spcAft>
              <a:buSzPts val="1400"/>
              <a:buNone/>
              <a:defRPr b="1"/>
            </a:lvl2pPr>
            <a:lvl3pPr lvl="2" rtl="0">
              <a:lnSpc>
                <a:spcPct val="110000"/>
              </a:lnSpc>
              <a:spcBef>
                <a:spcPts val="0"/>
              </a:spcBef>
              <a:spcAft>
                <a:spcPts val="0"/>
              </a:spcAft>
              <a:buSzPts val="1400"/>
              <a:buNone/>
              <a:defRPr b="1"/>
            </a:lvl3pPr>
            <a:lvl4pPr lvl="3" rtl="0">
              <a:lnSpc>
                <a:spcPct val="110000"/>
              </a:lnSpc>
              <a:spcBef>
                <a:spcPts val="0"/>
              </a:spcBef>
              <a:spcAft>
                <a:spcPts val="0"/>
              </a:spcAft>
              <a:buSzPts val="1400"/>
              <a:buNone/>
              <a:defRPr b="1"/>
            </a:lvl4pPr>
            <a:lvl5pPr lvl="4" rtl="0">
              <a:lnSpc>
                <a:spcPct val="110000"/>
              </a:lnSpc>
              <a:spcBef>
                <a:spcPts val="0"/>
              </a:spcBef>
              <a:spcAft>
                <a:spcPts val="0"/>
              </a:spcAft>
              <a:buSzPts val="1400"/>
              <a:buNone/>
              <a:defRPr b="1"/>
            </a:lvl5pPr>
            <a:lvl6pPr lvl="5" rtl="0">
              <a:lnSpc>
                <a:spcPct val="110000"/>
              </a:lnSpc>
              <a:spcBef>
                <a:spcPts val="0"/>
              </a:spcBef>
              <a:spcAft>
                <a:spcPts val="0"/>
              </a:spcAft>
              <a:buSzPts val="1400"/>
              <a:buNone/>
              <a:defRPr b="1"/>
            </a:lvl6pPr>
            <a:lvl7pPr lvl="6" rtl="0">
              <a:lnSpc>
                <a:spcPct val="110000"/>
              </a:lnSpc>
              <a:spcBef>
                <a:spcPts val="0"/>
              </a:spcBef>
              <a:spcAft>
                <a:spcPts val="0"/>
              </a:spcAft>
              <a:buSzPts val="1400"/>
              <a:buNone/>
              <a:defRPr b="1"/>
            </a:lvl7pPr>
            <a:lvl8pPr lvl="7" rtl="0">
              <a:lnSpc>
                <a:spcPct val="110000"/>
              </a:lnSpc>
              <a:spcBef>
                <a:spcPts val="0"/>
              </a:spcBef>
              <a:spcAft>
                <a:spcPts val="0"/>
              </a:spcAft>
              <a:buSzPts val="1400"/>
              <a:buNone/>
              <a:defRPr b="1"/>
            </a:lvl8pPr>
            <a:lvl9pPr lvl="8" rtl="0">
              <a:lnSpc>
                <a:spcPct val="110000"/>
              </a:lnSpc>
              <a:spcBef>
                <a:spcPts val="0"/>
              </a:spcBef>
              <a:spcAft>
                <a:spcPts val="0"/>
              </a:spcAft>
              <a:buSzPts val="1400"/>
              <a:buNone/>
              <a:defRPr b="1"/>
            </a:lvl9pPr>
          </a:lstStyle>
          <a:p/>
        </p:txBody>
      </p:sp>
      <p:sp>
        <p:nvSpPr>
          <p:cNvPr id="73" name="Google Shape;73;ge4609b336f_0_556"/>
          <p:cNvSpPr txBox="1"/>
          <p:nvPr>
            <p:ph idx="2" type="body"/>
          </p:nvPr>
        </p:nvSpPr>
        <p:spPr>
          <a:xfrm>
            <a:off x="989800" y="1896325"/>
            <a:ext cx="5133300" cy="2322000"/>
          </a:xfrm>
          <a:prstGeom prst="rect">
            <a:avLst/>
          </a:prstGeom>
          <a:noFill/>
          <a:ln>
            <a:noFill/>
          </a:ln>
        </p:spPr>
        <p:txBody>
          <a:bodyPr anchorCtr="0" anchor="t" bIns="91425" lIns="91425" spcFirstLastPara="1" rIns="91425" wrap="square" tIns="91425">
            <a:noAutofit/>
          </a:bodyPr>
          <a:lstStyle>
            <a:lvl1pPr indent="-317500" lvl="0" marL="457200" rtl="0">
              <a:lnSpc>
                <a:spcPct val="110000"/>
              </a:lnSpc>
              <a:spcBef>
                <a:spcPts val="0"/>
              </a:spcBef>
              <a:spcAft>
                <a:spcPts val="0"/>
              </a:spcAft>
              <a:buClr>
                <a:srgbClr val="FF2620"/>
              </a:buClr>
              <a:buSzPts val="1400"/>
              <a:buChar char="●"/>
              <a:defRPr>
                <a:solidFill>
                  <a:srgbClr val="FFFFFF"/>
                </a:solidFill>
              </a:defRPr>
            </a:lvl1pPr>
            <a:lvl2pPr indent="-311150" lvl="1" marL="914400" rtl="0">
              <a:lnSpc>
                <a:spcPct val="110000"/>
              </a:lnSpc>
              <a:spcBef>
                <a:spcPts val="0"/>
              </a:spcBef>
              <a:spcAft>
                <a:spcPts val="0"/>
              </a:spcAft>
              <a:buClr>
                <a:srgbClr val="FF2620"/>
              </a:buClr>
              <a:buSzPts val="1300"/>
              <a:buChar char="○"/>
              <a:defRPr sz="1300">
                <a:solidFill>
                  <a:srgbClr val="FFFFFF"/>
                </a:solidFill>
              </a:defRPr>
            </a:lvl2pPr>
            <a:lvl3pPr indent="-311150" lvl="2" marL="1371600" rtl="0">
              <a:lnSpc>
                <a:spcPct val="110000"/>
              </a:lnSpc>
              <a:spcBef>
                <a:spcPts val="0"/>
              </a:spcBef>
              <a:spcAft>
                <a:spcPts val="0"/>
              </a:spcAft>
              <a:buClr>
                <a:srgbClr val="FF2620"/>
              </a:buClr>
              <a:buSzPts val="1300"/>
              <a:buChar char="■"/>
              <a:defRPr sz="1300">
                <a:solidFill>
                  <a:srgbClr val="FFFFFF"/>
                </a:solidFill>
              </a:defRPr>
            </a:lvl3pPr>
            <a:lvl4pPr indent="-304800" lvl="3" marL="1828800" rtl="0">
              <a:lnSpc>
                <a:spcPct val="110000"/>
              </a:lnSpc>
              <a:spcBef>
                <a:spcPts val="0"/>
              </a:spcBef>
              <a:spcAft>
                <a:spcPts val="0"/>
              </a:spcAft>
              <a:buClr>
                <a:srgbClr val="FF2620"/>
              </a:buClr>
              <a:buSzPts val="1200"/>
              <a:buChar char="●"/>
              <a:defRPr sz="1200">
                <a:solidFill>
                  <a:srgbClr val="FFFFFF"/>
                </a:solidFill>
              </a:defRPr>
            </a:lvl4pPr>
            <a:lvl5pPr indent="-304800" lvl="4" marL="2286000" rtl="0">
              <a:lnSpc>
                <a:spcPct val="110000"/>
              </a:lnSpc>
              <a:spcBef>
                <a:spcPts val="0"/>
              </a:spcBef>
              <a:spcAft>
                <a:spcPts val="0"/>
              </a:spcAft>
              <a:buClr>
                <a:srgbClr val="FF2620"/>
              </a:buClr>
              <a:buSzPts val="1200"/>
              <a:buChar char="○"/>
              <a:defRPr sz="1200">
                <a:solidFill>
                  <a:srgbClr val="FFFFFF"/>
                </a:solidFill>
              </a:defRPr>
            </a:lvl5pPr>
            <a:lvl6pPr indent="-304800" lvl="5" marL="2743200" rtl="0">
              <a:lnSpc>
                <a:spcPct val="110000"/>
              </a:lnSpc>
              <a:spcBef>
                <a:spcPts val="0"/>
              </a:spcBef>
              <a:spcAft>
                <a:spcPts val="0"/>
              </a:spcAft>
              <a:buClr>
                <a:srgbClr val="FF2620"/>
              </a:buClr>
              <a:buSzPts val="1200"/>
              <a:buChar char="■"/>
              <a:defRPr sz="1200">
                <a:solidFill>
                  <a:srgbClr val="FFFFFF"/>
                </a:solidFill>
              </a:defRPr>
            </a:lvl6pPr>
            <a:lvl7pPr indent="-304800" lvl="6" marL="3200400" rtl="0">
              <a:lnSpc>
                <a:spcPct val="110000"/>
              </a:lnSpc>
              <a:spcBef>
                <a:spcPts val="0"/>
              </a:spcBef>
              <a:spcAft>
                <a:spcPts val="0"/>
              </a:spcAft>
              <a:buClr>
                <a:srgbClr val="FF2620"/>
              </a:buClr>
              <a:buSzPts val="1200"/>
              <a:buChar char="●"/>
              <a:defRPr sz="1200">
                <a:solidFill>
                  <a:srgbClr val="FFFFFF"/>
                </a:solidFill>
              </a:defRPr>
            </a:lvl7pPr>
            <a:lvl8pPr indent="-304800" lvl="7" marL="3657600" rtl="0">
              <a:lnSpc>
                <a:spcPct val="110000"/>
              </a:lnSpc>
              <a:spcBef>
                <a:spcPts val="0"/>
              </a:spcBef>
              <a:spcAft>
                <a:spcPts val="0"/>
              </a:spcAft>
              <a:buClr>
                <a:srgbClr val="FF2620"/>
              </a:buClr>
              <a:buSzPts val="1200"/>
              <a:buChar char="○"/>
              <a:defRPr sz="1200">
                <a:solidFill>
                  <a:srgbClr val="FFFFFF"/>
                </a:solidFill>
              </a:defRPr>
            </a:lvl8pPr>
            <a:lvl9pPr indent="-304800" lvl="8" marL="4114800" rtl="0">
              <a:lnSpc>
                <a:spcPct val="110000"/>
              </a:lnSpc>
              <a:spcBef>
                <a:spcPts val="0"/>
              </a:spcBef>
              <a:spcAft>
                <a:spcPts val="0"/>
              </a:spcAft>
              <a:buClr>
                <a:srgbClr val="FF2620"/>
              </a:buClr>
              <a:buSzPts val="1200"/>
              <a:buChar char="■"/>
              <a:defRPr sz="1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 Image 2">
  <p:cSld name="BLANK_2">
    <p:spTree>
      <p:nvGrpSpPr>
        <p:cNvPr id="74" name="Shape 74"/>
        <p:cNvGrpSpPr/>
        <p:nvPr/>
      </p:nvGrpSpPr>
      <p:grpSpPr>
        <a:xfrm>
          <a:off x="0" y="0"/>
          <a:ext cx="0" cy="0"/>
          <a:chOff x="0" y="0"/>
          <a:chExt cx="0" cy="0"/>
        </a:xfrm>
      </p:grpSpPr>
      <p:pic>
        <p:nvPicPr>
          <p:cNvPr descr="Icon&#10;&#10;Description automatically generated" id="75" name="Google Shape;75;ge4609b336f_0_406"/>
          <p:cNvPicPr preferRelativeResize="0"/>
          <p:nvPr/>
        </p:nvPicPr>
        <p:blipFill rotWithShape="1">
          <a:blip r:embed="rId2">
            <a:alphaModFix/>
          </a:blip>
          <a:srcRect b="0" l="0" r="0" t="0"/>
          <a:stretch/>
        </p:blipFill>
        <p:spPr>
          <a:xfrm>
            <a:off x="5063" y="5169780"/>
            <a:ext cx="5085064" cy="1703131"/>
          </a:xfrm>
          <a:prstGeom prst="rect">
            <a:avLst/>
          </a:prstGeom>
          <a:noFill/>
          <a:ln>
            <a:noFill/>
          </a:ln>
        </p:spPr>
      </p:pic>
      <p:sp>
        <p:nvSpPr>
          <p:cNvPr id="76" name="Google Shape;76;ge4609b336f_0_406"/>
          <p:cNvSpPr txBox="1"/>
          <p:nvPr>
            <p:ph idx="1" type="subTitle"/>
          </p:nvPr>
        </p:nvSpPr>
        <p:spPr>
          <a:xfrm>
            <a:off x="990460" y="928900"/>
            <a:ext cx="5133300" cy="721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200"/>
              <a:buNone/>
              <a:defRPr b="1" sz="2200">
                <a:solidFill>
                  <a:srgbClr val="FFFFFF"/>
                </a:solidFill>
              </a:defRPr>
            </a:lvl1pPr>
            <a:lvl2pPr lvl="1" rtl="0">
              <a:lnSpc>
                <a:spcPct val="110000"/>
              </a:lnSpc>
              <a:spcBef>
                <a:spcPts val="0"/>
              </a:spcBef>
              <a:spcAft>
                <a:spcPts val="0"/>
              </a:spcAft>
              <a:buSzPts val="1400"/>
              <a:buNone/>
              <a:defRPr b="1"/>
            </a:lvl2pPr>
            <a:lvl3pPr lvl="2" rtl="0">
              <a:lnSpc>
                <a:spcPct val="110000"/>
              </a:lnSpc>
              <a:spcBef>
                <a:spcPts val="0"/>
              </a:spcBef>
              <a:spcAft>
                <a:spcPts val="0"/>
              </a:spcAft>
              <a:buSzPts val="1400"/>
              <a:buNone/>
              <a:defRPr b="1"/>
            </a:lvl3pPr>
            <a:lvl4pPr lvl="3" rtl="0">
              <a:lnSpc>
                <a:spcPct val="110000"/>
              </a:lnSpc>
              <a:spcBef>
                <a:spcPts val="0"/>
              </a:spcBef>
              <a:spcAft>
                <a:spcPts val="0"/>
              </a:spcAft>
              <a:buSzPts val="1400"/>
              <a:buNone/>
              <a:defRPr b="1"/>
            </a:lvl4pPr>
            <a:lvl5pPr lvl="4" rtl="0">
              <a:lnSpc>
                <a:spcPct val="110000"/>
              </a:lnSpc>
              <a:spcBef>
                <a:spcPts val="0"/>
              </a:spcBef>
              <a:spcAft>
                <a:spcPts val="0"/>
              </a:spcAft>
              <a:buSzPts val="1400"/>
              <a:buNone/>
              <a:defRPr b="1"/>
            </a:lvl5pPr>
            <a:lvl6pPr lvl="5" rtl="0">
              <a:lnSpc>
                <a:spcPct val="110000"/>
              </a:lnSpc>
              <a:spcBef>
                <a:spcPts val="0"/>
              </a:spcBef>
              <a:spcAft>
                <a:spcPts val="0"/>
              </a:spcAft>
              <a:buSzPts val="1400"/>
              <a:buNone/>
              <a:defRPr b="1"/>
            </a:lvl6pPr>
            <a:lvl7pPr lvl="6" rtl="0">
              <a:lnSpc>
                <a:spcPct val="110000"/>
              </a:lnSpc>
              <a:spcBef>
                <a:spcPts val="0"/>
              </a:spcBef>
              <a:spcAft>
                <a:spcPts val="0"/>
              </a:spcAft>
              <a:buSzPts val="1400"/>
              <a:buNone/>
              <a:defRPr b="1"/>
            </a:lvl7pPr>
            <a:lvl8pPr lvl="7" rtl="0">
              <a:lnSpc>
                <a:spcPct val="110000"/>
              </a:lnSpc>
              <a:spcBef>
                <a:spcPts val="0"/>
              </a:spcBef>
              <a:spcAft>
                <a:spcPts val="0"/>
              </a:spcAft>
              <a:buSzPts val="1400"/>
              <a:buNone/>
              <a:defRPr b="1"/>
            </a:lvl8pPr>
            <a:lvl9pPr lvl="8" rtl="0">
              <a:lnSpc>
                <a:spcPct val="110000"/>
              </a:lnSpc>
              <a:spcBef>
                <a:spcPts val="0"/>
              </a:spcBef>
              <a:spcAft>
                <a:spcPts val="0"/>
              </a:spcAft>
              <a:buSzPts val="1400"/>
              <a:buNone/>
              <a:defRPr b="1"/>
            </a:lvl9pPr>
          </a:lstStyle>
          <a:p/>
        </p:txBody>
      </p:sp>
      <p:sp>
        <p:nvSpPr>
          <p:cNvPr id="77" name="Google Shape;77;ge4609b336f_0_406"/>
          <p:cNvSpPr txBox="1"/>
          <p:nvPr>
            <p:ph idx="2" type="body"/>
          </p:nvPr>
        </p:nvSpPr>
        <p:spPr>
          <a:xfrm>
            <a:off x="989800" y="1896325"/>
            <a:ext cx="5133300" cy="2322000"/>
          </a:xfrm>
          <a:prstGeom prst="rect">
            <a:avLst/>
          </a:prstGeom>
          <a:noFill/>
          <a:ln>
            <a:noFill/>
          </a:ln>
        </p:spPr>
        <p:txBody>
          <a:bodyPr anchorCtr="0" anchor="t" bIns="91425" lIns="91425" spcFirstLastPara="1" rIns="91425" wrap="square" tIns="91425">
            <a:noAutofit/>
          </a:bodyPr>
          <a:lstStyle>
            <a:lvl1pPr indent="-317500" lvl="0" marL="457200" rtl="0">
              <a:lnSpc>
                <a:spcPct val="110000"/>
              </a:lnSpc>
              <a:spcBef>
                <a:spcPts val="0"/>
              </a:spcBef>
              <a:spcAft>
                <a:spcPts val="0"/>
              </a:spcAft>
              <a:buClr>
                <a:srgbClr val="FF2620"/>
              </a:buClr>
              <a:buSzPts val="1400"/>
              <a:buChar char="●"/>
              <a:defRPr>
                <a:solidFill>
                  <a:srgbClr val="FFFFFF"/>
                </a:solidFill>
              </a:defRPr>
            </a:lvl1pPr>
            <a:lvl2pPr indent="-311150" lvl="1" marL="914400" rtl="0">
              <a:lnSpc>
                <a:spcPct val="110000"/>
              </a:lnSpc>
              <a:spcBef>
                <a:spcPts val="0"/>
              </a:spcBef>
              <a:spcAft>
                <a:spcPts val="0"/>
              </a:spcAft>
              <a:buClr>
                <a:srgbClr val="FF2620"/>
              </a:buClr>
              <a:buSzPts val="1300"/>
              <a:buChar char="○"/>
              <a:defRPr sz="1300">
                <a:solidFill>
                  <a:srgbClr val="FFFFFF"/>
                </a:solidFill>
              </a:defRPr>
            </a:lvl2pPr>
            <a:lvl3pPr indent="-311150" lvl="2" marL="1371600" rtl="0">
              <a:lnSpc>
                <a:spcPct val="110000"/>
              </a:lnSpc>
              <a:spcBef>
                <a:spcPts val="0"/>
              </a:spcBef>
              <a:spcAft>
                <a:spcPts val="0"/>
              </a:spcAft>
              <a:buClr>
                <a:srgbClr val="FF2620"/>
              </a:buClr>
              <a:buSzPts val="1300"/>
              <a:buChar char="■"/>
              <a:defRPr sz="1300">
                <a:solidFill>
                  <a:srgbClr val="FFFFFF"/>
                </a:solidFill>
              </a:defRPr>
            </a:lvl3pPr>
            <a:lvl4pPr indent="-304800" lvl="3" marL="1828800" rtl="0">
              <a:lnSpc>
                <a:spcPct val="110000"/>
              </a:lnSpc>
              <a:spcBef>
                <a:spcPts val="0"/>
              </a:spcBef>
              <a:spcAft>
                <a:spcPts val="0"/>
              </a:spcAft>
              <a:buClr>
                <a:srgbClr val="FF2620"/>
              </a:buClr>
              <a:buSzPts val="1200"/>
              <a:buChar char="●"/>
              <a:defRPr sz="1200">
                <a:solidFill>
                  <a:srgbClr val="FFFFFF"/>
                </a:solidFill>
              </a:defRPr>
            </a:lvl4pPr>
            <a:lvl5pPr indent="-304800" lvl="4" marL="2286000" rtl="0">
              <a:lnSpc>
                <a:spcPct val="110000"/>
              </a:lnSpc>
              <a:spcBef>
                <a:spcPts val="0"/>
              </a:spcBef>
              <a:spcAft>
                <a:spcPts val="0"/>
              </a:spcAft>
              <a:buClr>
                <a:srgbClr val="FF2620"/>
              </a:buClr>
              <a:buSzPts val="1200"/>
              <a:buChar char="○"/>
              <a:defRPr sz="1200">
                <a:solidFill>
                  <a:srgbClr val="FFFFFF"/>
                </a:solidFill>
              </a:defRPr>
            </a:lvl5pPr>
            <a:lvl6pPr indent="-304800" lvl="5" marL="2743200" rtl="0">
              <a:lnSpc>
                <a:spcPct val="110000"/>
              </a:lnSpc>
              <a:spcBef>
                <a:spcPts val="0"/>
              </a:spcBef>
              <a:spcAft>
                <a:spcPts val="0"/>
              </a:spcAft>
              <a:buClr>
                <a:srgbClr val="FF2620"/>
              </a:buClr>
              <a:buSzPts val="1200"/>
              <a:buChar char="■"/>
              <a:defRPr sz="1200">
                <a:solidFill>
                  <a:srgbClr val="FFFFFF"/>
                </a:solidFill>
              </a:defRPr>
            </a:lvl6pPr>
            <a:lvl7pPr indent="-304800" lvl="6" marL="3200400" rtl="0">
              <a:lnSpc>
                <a:spcPct val="110000"/>
              </a:lnSpc>
              <a:spcBef>
                <a:spcPts val="0"/>
              </a:spcBef>
              <a:spcAft>
                <a:spcPts val="0"/>
              </a:spcAft>
              <a:buClr>
                <a:srgbClr val="FF2620"/>
              </a:buClr>
              <a:buSzPts val="1200"/>
              <a:buChar char="●"/>
              <a:defRPr sz="1200">
                <a:solidFill>
                  <a:srgbClr val="FFFFFF"/>
                </a:solidFill>
              </a:defRPr>
            </a:lvl7pPr>
            <a:lvl8pPr indent="-304800" lvl="7" marL="3657600" rtl="0">
              <a:lnSpc>
                <a:spcPct val="110000"/>
              </a:lnSpc>
              <a:spcBef>
                <a:spcPts val="0"/>
              </a:spcBef>
              <a:spcAft>
                <a:spcPts val="0"/>
              </a:spcAft>
              <a:buClr>
                <a:srgbClr val="FF2620"/>
              </a:buClr>
              <a:buSzPts val="1200"/>
              <a:buChar char="○"/>
              <a:defRPr sz="1200">
                <a:solidFill>
                  <a:srgbClr val="FFFFFF"/>
                </a:solidFill>
              </a:defRPr>
            </a:lvl8pPr>
            <a:lvl9pPr indent="-304800" lvl="8" marL="4114800" rtl="0">
              <a:lnSpc>
                <a:spcPct val="110000"/>
              </a:lnSpc>
              <a:spcBef>
                <a:spcPts val="0"/>
              </a:spcBef>
              <a:spcAft>
                <a:spcPts val="0"/>
              </a:spcAft>
              <a:buClr>
                <a:srgbClr val="FF2620"/>
              </a:buClr>
              <a:buSzPts val="1200"/>
              <a:buChar char="■"/>
              <a:defRPr sz="12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without splitter">
  <p:cSld name="TITLE_1">
    <p:bg>
      <p:bgPr>
        <a:solidFill>
          <a:schemeClr val="dk1"/>
        </a:solidFill>
      </p:bgPr>
    </p:bg>
    <p:spTree>
      <p:nvGrpSpPr>
        <p:cNvPr id="78" name="Shape 78"/>
        <p:cNvGrpSpPr/>
        <p:nvPr/>
      </p:nvGrpSpPr>
      <p:grpSpPr>
        <a:xfrm>
          <a:off x="0" y="0"/>
          <a:ext cx="0" cy="0"/>
          <a:chOff x="0" y="0"/>
          <a:chExt cx="0" cy="0"/>
        </a:xfrm>
      </p:grpSpPr>
      <p:sp>
        <p:nvSpPr>
          <p:cNvPr id="79" name="Google Shape;79;ge4609b336f_0_69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ge4609b336f_0_696"/>
          <p:cNvSpPr/>
          <p:nvPr/>
        </p:nvSpPr>
        <p:spPr>
          <a:xfrm>
            <a:off x="0" y="-16267"/>
            <a:ext cx="12192000" cy="105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e4609b336f_0_696"/>
          <p:cNvSpPr/>
          <p:nvPr/>
        </p:nvSpPr>
        <p:spPr>
          <a:xfrm>
            <a:off x="0" y="6742433"/>
            <a:ext cx="12192000" cy="11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2" name="Google Shape;82;ge4609b336f_0_696"/>
          <p:cNvPicPr preferRelativeResize="0"/>
          <p:nvPr/>
        </p:nvPicPr>
        <p:blipFill rotWithShape="1">
          <a:blip r:embed="rId2">
            <a:alphaModFix/>
          </a:blip>
          <a:srcRect b="0" l="0" r="0" t="0"/>
          <a:stretch/>
        </p:blipFill>
        <p:spPr>
          <a:xfrm>
            <a:off x="9976200" y="64025"/>
            <a:ext cx="2052101" cy="899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type="picTx">
  <p:cSld name="PICTURE_WITH_CAPTION_TEXT">
    <p:spTree>
      <p:nvGrpSpPr>
        <p:cNvPr id="13" name="Shape 13"/>
        <p:cNvGrpSpPr/>
        <p:nvPr/>
      </p:nvGrpSpPr>
      <p:grpSpPr>
        <a:xfrm>
          <a:off x="0" y="0"/>
          <a:ext cx="0" cy="0"/>
          <a:chOff x="0" y="0"/>
          <a:chExt cx="0" cy="0"/>
        </a:xfrm>
      </p:grpSpPr>
      <p:pic>
        <p:nvPicPr>
          <p:cNvPr descr="Icon&#10;&#10;Description automatically generated with medium confidence" id="14" name="Google Shape;14;p23"/>
          <p:cNvPicPr preferRelativeResize="0"/>
          <p:nvPr/>
        </p:nvPicPr>
        <p:blipFill rotWithShape="1">
          <a:blip r:embed="rId2">
            <a:alphaModFix/>
          </a:blip>
          <a:srcRect b="0" l="0" r="0" t="0"/>
          <a:stretch/>
        </p:blipFill>
        <p:spPr>
          <a:xfrm>
            <a:off x="0" y="5169780"/>
            <a:ext cx="4323786" cy="1688220"/>
          </a:xfrm>
          <a:prstGeom prst="rect">
            <a:avLst/>
          </a:prstGeom>
          <a:noFill/>
          <a:ln>
            <a:noFill/>
          </a:ln>
        </p:spPr>
      </p:pic>
      <p:sp>
        <p:nvSpPr>
          <p:cNvPr id="15" name="Google Shape;15;p23"/>
          <p:cNvSpPr txBox="1"/>
          <p:nvPr>
            <p:ph idx="1" type="subTitle"/>
          </p:nvPr>
        </p:nvSpPr>
        <p:spPr>
          <a:xfrm>
            <a:off x="990460" y="928900"/>
            <a:ext cx="5133300" cy="72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16" name="Google Shape;16;p23"/>
          <p:cNvSpPr txBox="1"/>
          <p:nvPr>
            <p:ph idx="2" type="body"/>
          </p:nvPr>
        </p:nvSpPr>
        <p:spPr>
          <a:xfrm>
            <a:off x="989800" y="1896325"/>
            <a:ext cx="5133300" cy="232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0" i="0" sz="1400" u="none" cap="none" strike="noStrike">
                <a:solidFill>
                  <a:srgbClr val="FFFFFF"/>
                </a:solidFill>
                <a:latin typeface="Arial"/>
                <a:ea typeface="Arial"/>
                <a:cs typeface="Arial"/>
                <a:sym typeface="Arial"/>
              </a:defRPr>
            </a:lvl1pPr>
            <a:lvl2pPr indent="-311150" lvl="1" marL="9144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2pPr>
            <a:lvl3pPr indent="-311150" lvl="2" marL="13716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3pPr>
            <a:lvl4pPr indent="-304800" lvl="3" marL="1828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4pPr>
            <a:lvl5pPr indent="-304800" lvl="4" marL="22860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5pPr>
            <a:lvl6pPr indent="-304800" lvl="5" marL="27432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6pPr>
            <a:lvl7pPr indent="-304800" lvl="6" marL="32004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7pPr>
            <a:lvl8pPr indent="-304800" lvl="7" marL="36576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8pPr>
            <a:lvl9pPr indent="-304800" lvl="8" marL="4114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9pPr>
          </a:lstStyle>
          <a:p/>
        </p:txBody>
      </p:sp>
      <p:sp>
        <p:nvSpPr>
          <p:cNvPr id="17" name="Google Shape;17;p23"/>
          <p:cNvSpPr txBox="1"/>
          <p:nvPr>
            <p:ph idx="3" type="body"/>
          </p:nvPr>
        </p:nvSpPr>
        <p:spPr>
          <a:xfrm>
            <a:off x="6988900" y="1009353"/>
            <a:ext cx="4051800" cy="31731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1pPr>
            <a:lvl2pPr indent="-317500" lvl="1" marL="914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2pPr>
            <a:lvl3pPr indent="-317500" lvl="2" marL="1371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3pPr>
            <a:lvl4pPr indent="-317500" lvl="3" marL="1828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4pPr>
            <a:lvl5pPr indent="-317500" lvl="4" marL="22860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5pPr>
            <a:lvl6pPr indent="-317500" lvl="5" marL="2743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6pPr>
            <a:lvl7pPr indent="-317500" lvl="6" marL="3200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7pPr>
            <a:lvl8pPr indent="-317500" lvl="7" marL="3657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8pPr>
            <a:lvl9pPr indent="-317500" lvl="8" marL="4114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 Image" type="blank">
  <p:cSld name="BLANK">
    <p:spTree>
      <p:nvGrpSpPr>
        <p:cNvPr id="18" name="Shape 18"/>
        <p:cNvGrpSpPr/>
        <p:nvPr/>
      </p:nvGrpSpPr>
      <p:grpSpPr>
        <a:xfrm>
          <a:off x="0" y="0"/>
          <a:ext cx="0" cy="0"/>
          <a:chOff x="0" y="0"/>
          <a:chExt cx="0" cy="0"/>
        </a:xfrm>
      </p:grpSpPr>
      <p:pic>
        <p:nvPicPr>
          <p:cNvPr descr="Icon&#10;&#10;Description automatically generated" id="19" name="Google Shape;19;p22"/>
          <p:cNvPicPr preferRelativeResize="0"/>
          <p:nvPr/>
        </p:nvPicPr>
        <p:blipFill rotWithShape="1">
          <a:blip r:embed="rId2">
            <a:alphaModFix/>
          </a:blip>
          <a:srcRect b="0" l="0" r="0" t="0"/>
          <a:stretch/>
        </p:blipFill>
        <p:spPr>
          <a:xfrm>
            <a:off x="5063" y="5169780"/>
            <a:ext cx="5085064" cy="1703131"/>
          </a:xfrm>
          <a:prstGeom prst="rect">
            <a:avLst/>
          </a:prstGeom>
          <a:noFill/>
          <a:ln>
            <a:noFill/>
          </a:ln>
        </p:spPr>
      </p:pic>
      <p:sp>
        <p:nvSpPr>
          <p:cNvPr id="20" name="Google Shape;20;p22"/>
          <p:cNvSpPr txBox="1"/>
          <p:nvPr>
            <p:ph idx="1" type="subTitle"/>
          </p:nvPr>
        </p:nvSpPr>
        <p:spPr>
          <a:xfrm>
            <a:off x="990460" y="928900"/>
            <a:ext cx="5133300" cy="72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21" name="Google Shape;21;p22"/>
          <p:cNvSpPr txBox="1"/>
          <p:nvPr>
            <p:ph idx="2" type="body"/>
          </p:nvPr>
        </p:nvSpPr>
        <p:spPr>
          <a:xfrm>
            <a:off x="989800" y="1896325"/>
            <a:ext cx="5133300" cy="232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0" i="0" sz="1400" u="none" cap="none" strike="noStrike">
                <a:solidFill>
                  <a:srgbClr val="FFFFFF"/>
                </a:solidFill>
                <a:latin typeface="Arial"/>
                <a:ea typeface="Arial"/>
                <a:cs typeface="Arial"/>
                <a:sym typeface="Arial"/>
              </a:defRPr>
            </a:lvl1pPr>
            <a:lvl2pPr indent="-311150" lvl="1" marL="9144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2pPr>
            <a:lvl3pPr indent="-311150" lvl="2" marL="13716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3pPr>
            <a:lvl4pPr indent="-304800" lvl="3" marL="1828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4pPr>
            <a:lvl5pPr indent="-304800" lvl="4" marL="22860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5pPr>
            <a:lvl6pPr indent="-304800" lvl="5" marL="27432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6pPr>
            <a:lvl7pPr indent="-304800" lvl="6" marL="32004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7pPr>
            <a:lvl8pPr indent="-304800" lvl="7" marL="36576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8pPr>
            <a:lvl9pPr indent="-304800" lvl="8" marL="4114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ype="secHead">
  <p:cSld name="SECTION_HEADER">
    <p:spTree>
      <p:nvGrpSpPr>
        <p:cNvPr id="22" name="Shape 22"/>
        <p:cNvGrpSpPr/>
        <p:nvPr/>
      </p:nvGrpSpPr>
      <p:grpSpPr>
        <a:xfrm>
          <a:off x="0" y="0"/>
          <a:ext cx="0" cy="0"/>
          <a:chOff x="0" y="0"/>
          <a:chExt cx="0" cy="0"/>
        </a:xfrm>
      </p:grpSpPr>
      <p:pic>
        <p:nvPicPr>
          <p:cNvPr descr="Icon&#10;&#10;Description automatically generated" id="23" name="Google Shape;23;p19"/>
          <p:cNvPicPr preferRelativeResize="0"/>
          <p:nvPr/>
        </p:nvPicPr>
        <p:blipFill rotWithShape="1">
          <a:blip r:embed="rId2">
            <a:alphaModFix/>
          </a:blip>
          <a:srcRect b="0" l="0" r="0" t="0"/>
          <a:stretch/>
        </p:blipFill>
        <p:spPr>
          <a:xfrm>
            <a:off x="5063" y="5169780"/>
            <a:ext cx="5085064" cy="1703131"/>
          </a:xfrm>
          <a:prstGeom prst="rect">
            <a:avLst/>
          </a:prstGeom>
          <a:noFill/>
          <a:ln>
            <a:noFill/>
          </a:ln>
        </p:spPr>
      </p:pic>
      <p:pic>
        <p:nvPicPr>
          <p:cNvPr descr="Icon&#10;&#10;Description automatically generated" id="24" name="Google Shape;24;p19"/>
          <p:cNvPicPr preferRelativeResize="0"/>
          <p:nvPr/>
        </p:nvPicPr>
        <p:blipFill rotWithShape="1">
          <a:blip r:embed="rId3">
            <a:alphaModFix/>
          </a:blip>
          <a:srcRect b="0" l="0" r="0" t="0"/>
          <a:stretch/>
        </p:blipFill>
        <p:spPr>
          <a:xfrm>
            <a:off x="7044752" y="0"/>
            <a:ext cx="5152310" cy="5164666"/>
          </a:xfrm>
          <a:prstGeom prst="rect">
            <a:avLst/>
          </a:prstGeom>
          <a:noFill/>
          <a:ln>
            <a:noFill/>
          </a:ln>
        </p:spPr>
      </p:pic>
      <p:sp>
        <p:nvSpPr>
          <p:cNvPr id="25" name="Google Shape;25;p19"/>
          <p:cNvSpPr txBox="1"/>
          <p:nvPr>
            <p:ph type="title"/>
          </p:nvPr>
        </p:nvSpPr>
        <p:spPr>
          <a:xfrm>
            <a:off x="978350" y="871075"/>
            <a:ext cx="6227700" cy="1461300"/>
          </a:xfrm>
          <a:prstGeom prst="rect">
            <a:avLst/>
          </a:prstGeom>
          <a:noFill/>
          <a:ln>
            <a:noFill/>
          </a:ln>
        </p:spPr>
        <p:txBody>
          <a:bodyPr anchorCtr="0" anchor="t" bIns="91425" lIns="91425" spcFirstLastPara="1" rIns="91425" wrap="square" tIns="91425">
            <a:noAutofit/>
          </a:bodyPr>
          <a:lstStyle>
            <a:lvl1pPr lvl="0" marR="0" rtl="0" algn="l">
              <a:lnSpc>
                <a:spcPct val="110000"/>
              </a:lnSpc>
              <a:spcBef>
                <a:spcPts val="0"/>
              </a:spcBef>
              <a:spcAft>
                <a:spcPts val="0"/>
              </a:spcAft>
              <a:buClr>
                <a:srgbClr val="FFFFFF"/>
              </a:buClr>
              <a:buSzPts val="4000"/>
              <a:buFont typeface="Roboto Mono"/>
              <a:buNone/>
              <a:defRPr b="0" i="0" sz="4000" u="none" cap="none" strike="noStrike">
                <a:solidFill>
                  <a:srgbClr val="FFFFFF"/>
                </a:solidFill>
                <a:latin typeface="Roboto Mono"/>
                <a:ea typeface="Roboto Mono"/>
                <a:cs typeface="Roboto Mono"/>
                <a:sym typeface="Roboto Mono"/>
              </a:defRPr>
            </a:lvl1pPr>
            <a:lvl2pPr lvl="1" marR="0" rtl="0" algn="l">
              <a:lnSpc>
                <a:spcPct val="110000"/>
              </a:lnSpc>
              <a:spcBef>
                <a:spcPts val="0"/>
              </a:spcBef>
              <a:spcAft>
                <a:spcPts val="0"/>
              </a:spcAft>
              <a:buClr>
                <a:srgbClr val="FFFFFF"/>
              </a:buClr>
              <a:buSzPts val="4000"/>
              <a:buFont typeface="Roboto Mono"/>
              <a:buNone/>
              <a:defRPr b="0" i="0" sz="4000" u="none" cap="none" strike="noStrike">
                <a:solidFill>
                  <a:srgbClr val="FFFFFF"/>
                </a:solidFill>
                <a:latin typeface="Roboto Mono"/>
                <a:ea typeface="Roboto Mono"/>
                <a:cs typeface="Roboto Mono"/>
                <a:sym typeface="Roboto Mono"/>
              </a:defRPr>
            </a:lvl2pPr>
            <a:lvl3pPr lvl="2" marR="0" rtl="0" algn="l">
              <a:lnSpc>
                <a:spcPct val="110000"/>
              </a:lnSpc>
              <a:spcBef>
                <a:spcPts val="0"/>
              </a:spcBef>
              <a:spcAft>
                <a:spcPts val="0"/>
              </a:spcAft>
              <a:buClr>
                <a:srgbClr val="FFFFFF"/>
              </a:buClr>
              <a:buSzPts val="4000"/>
              <a:buFont typeface="Roboto Mono"/>
              <a:buNone/>
              <a:defRPr b="0" i="0" sz="4000" u="none" cap="none" strike="noStrike">
                <a:solidFill>
                  <a:srgbClr val="FFFFFF"/>
                </a:solidFill>
                <a:latin typeface="Roboto Mono"/>
                <a:ea typeface="Roboto Mono"/>
                <a:cs typeface="Roboto Mono"/>
                <a:sym typeface="Roboto Mono"/>
              </a:defRPr>
            </a:lvl3pPr>
            <a:lvl4pPr lvl="3" marR="0" rtl="0" algn="l">
              <a:lnSpc>
                <a:spcPct val="110000"/>
              </a:lnSpc>
              <a:spcBef>
                <a:spcPts val="0"/>
              </a:spcBef>
              <a:spcAft>
                <a:spcPts val="0"/>
              </a:spcAft>
              <a:buClr>
                <a:srgbClr val="FFFFFF"/>
              </a:buClr>
              <a:buSzPts val="4000"/>
              <a:buFont typeface="Roboto Mono"/>
              <a:buNone/>
              <a:defRPr b="0" i="0" sz="4000" u="none" cap="none" strike="noStrike">
                <a:solidFill>
                  <a:srgbClr val="FFFFFF"/>
                </a:solidFill>
                <a:latin typeface="Roboto Mono"/>
                <a:ea typeface="Roboto Mono"/>
                <a:cs typeface="Roboto Mono"/>
                <a:sym typeface="Roboto Mono"/>
              </a:defRPr>
            </a:lvl4pPr>
            <a:lvl5pPr lvl="4" marR="0" rtl="0" algn="l">
              <a:lnSpc>
                <a:spcPct val="110000"/>
              </a:lnSpc>
              <a:spcBef>
                <a:spcPts val="0"/>
              </a:spcBef>
              <a:spcAft>
                <a:spcPts val="0"/>
              </a:spcAft>
              <a:buClr>
                <a:srgbClr val="FFFFFF"/>
              </a:buClr>
              <a:buSzPts val="4000"/>
              <a:buFont typeface="Roboto Mono"/>
              <a:buNone/>
              <a:defRPr b="0" i="0" sz="4000" u="none" cap="none" strike="noStrike">
                <a:solidFill>
                  <a:srgbClr val="FFFFFF"/>
                </a:solidFill>
                <a:latin typeface="Roboto Mono"/>
                <a:ea typeface="Roboto Mono"/>
                <a:cs typeface="Roboto Mono"/>
                <a:sym typeface="Roboto Mono"/>
              </a:defRPr>
            </a:lvl5pPr>
            <a:lvl6pPr lvl="5" marR="0" rtl="0" algn="l">
              <a:lnSpc>
                <a:spcPct val="110000"/>
              </a:lnSpc>
              <a:spcBef>
                <a:spcPts val="0"/>
              </a:spcBef>
              <a:spcAft>
                <a:spcPts val="0"/>
              </a:spcAft>
              <a:buClr>
                <a:srgbClr val="FFFFFF"/>
              </a:buClr>
              <a:buSzPts val="4000"/>
              <a:buFont typeface="Roboto Mono"/>
              <a:buNone/>
              <a:defRPr b="0" i="0" sz="4000" u="none" cap="none" strike="noStrike">
                <a:solidFill>
                  <a:srgbClr val="FFFFFF"/>
                </a:solidFill>
                <a:latin typeface="Roboto Mono"/>
                <a:ea typeface="Roboto Mono"/>
                <a:cs typeface="Roboto Mono"/>
                <a:sym typeface="Roboto Mono"/>
              </a:defRPr>
            </a:lvl6pPr>
            <a:lvl7pPr lvl="6" marR="0" rtl="0" algn="l">
              <a:lnSpc>
                <a:spcPct val="110000"/>
              </a:lnSpc>
              <a:spcBef>
                <a:spcPts val="0"/>
              </a:spcBef>
              <a:spcAft>
                <a:spcPts val="0"/>
              </a:spcAft>
              <a:buClr>
                <a:srgbClr val="FFFFFF"/>
              </a:buClr>
              <a:buSzPts val="4000"/>
              <a:buFont typeface="Roboto Mono"/>
              <a:buNone/>
              <a:defRPr b="0" i="0" sz="4000" u="none" cap="none" strike="noStrike">
                <a:solidFill>
                  <a:srgbClr val="FFFFFF"/>
                </a:solidFill>
                <a:latin typeface="Roboto Mono"/>
                <a:ea typeface="Roboto Mono"/>
                <a:cs typeface="Roboto Mono"/>
                <a:sym typeface="Roboto Mono"/>
              </a:defRPr>
            </a:lvl7pPr>
            <a:lvl8pPr lvl="7" marR="0" rtl="0" algn="l">
              <a:lnSpc>
                <a:spcPct val="110000"/>
              </a:lnSpc>
              <a:spcBef>
                <a:spcPts val="0"/>
              </a:spcBef>
              <a:spcAft>
                <a:spcPts val="0"/>
              </a:spcAft>
              <a:buClr>
                <a:srgbClr val="FFFFFF"/>
              </a:buClr>
              <a:buSzPts val="4000"/>
              <a:buFont typeface="Roboto Mono"/>
              <a:buNone/>
              <a:defRPr b="0" i="0" sz="4000" u="none" cap="none" strike="noStrike">
                <a:solidFill>
                  <a:srgbClr val="FFFFFF"/>
                </a:solidFill>
                <a:latin typeface="Roboto Mono"/>
                <a:ea typeface="Roboto Mono"/>
                <a:cs typeface="Roboto Mono"/>
                <a:sym typeface="Roboto Mono"/>
              </a:defRPr>
            </a:lvl8pPr>
            <a:lvl9pPr lvl="8" marR="0" rtl="0" algn="l">
              <a:lnSpc>
                <a:spcPct val="110000"/>
              </a:lnSpc>
              <a:spcBef>
                <a:spcPts val="0"/>
              </a:spcBef>
              <a:spcAft>
                <a:spcPts val="0"/>
              </a:spcAft>
              <a:buClr>
                <a:srgbClr val="FFFFFF"/>
              </a:buClr>
              <a:buSzPts val="4000"/>
              <a:buFont typeface="Roboto Mono"/>
              <a:buNone/>
              <a:defRPr b="0" i="0" sz="4000" u="none" cap="none" strike="noStrike">
                <a:solidFill>
                  <a:srgbClr val="FFFFFF"/>
                </a:solidFill>
                <a:latin typeface="Roboto Mono"/>
                <a:ea typeface="Roboto Mono"/>
                <a:cs typeface="Roboto Mono"/>
                <a:sym typeface="Roboto Mono"/>
              </a:defRPr>
            </a:lvl9pPr>
          </a:lstStyle>
          <a:p/>
        </p:txBody>
      </p:sp>
      <p:sp>
        <p:nvSpPr>
          <p:cNvPr id="26" name="Google Shape;26;p19"/>
          <p:cNvSpPr txBox="1"/>
          <p:nvPr>
            <p:ph idx="1" type="subTitle"/>
          </p:nvPr>
        </p:nvSpPr>
        <p:spPr>
          <a:xfrm>
            <a:off x="990600" y="2556950"/>
            <a:ext cx="4245000" cy="721500"/>
          </a:xfrm>
          <a:prstGeom prst="rect">
            <a:avLst/>
          </a:prstGeom>
          <a:noFill/>
          <a:ln>
            <a:noFill/>
          </a:ln>
        </p:spPr>
        <p:txBody>
          <a:bodyPr anchorCtr="0" anchor="t" bIns="91425" lIns="91425" spcFirstLastPara="1" rIns="91425" wrap="square" tIns="91425">
            <a:noAutofit/>
          </a:bodyPr>
          <a:lstStyle>
            <a:lvl1pPr lvl="0" marR="0" rtl="0" algn="l">
              <a:lnSpc>
                <a:spcPct val="11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pic>
        <p:nvPicPr>
          <p:cNvPr id="27" name="Google Shape;27;p19"/>
          <p:cNvPicPr preferRelativeResize="0"/>
          <p:nvPr/>
        </p:nvPicPr>
        <p:blipFill rotWithShape="1">
          <a:blip r:embed="rId4">
            <a:alphaModFix/>
          </a:blip>
          <a:srcRect b="0" l="0" r="0" t="0"/>
          <a:stretch/>
        </p:blipFill>
        <p:spPr>
          <a:xfrm>
            <a:off x="8834625" y="5859175"/>
            <a:ext cx="3156150" cy="5260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ype="twoTxTwoObj">
  <p:cSld name="TWO_OBJECTS_WITH_TEXT">
    <p:spTree>
      <p:nvGrpSpPr>
        <p:cNvPr id="28" name="Shape 28"/>
        <p:cNvGrpSpPr/>
        <p:nvPr/>
      </p:nvGrpSpPr>
      <p:grpSpPr>
        <a:xfrm>
          <a:off x="0" y="0"/>
          <a:ext cx="0" cy="0"/>
          <a:chOff x="0" y="0"/>
          <a:chExt cx="0" cy="0"/>
        </a:xfrm>
      </p:grpSpPr>
      <p:pic>
        <p:nvPicPr>
          <p:cNvPr id="29" name="Google Shape;29;p20"/>
          <p:cNvPicPr preferRelativeResize="0"/>
          <p:nvPr/>
        </p:nvPicPr>
        <p:blipFill rotWithShape="1">
          <a:blip r:embed="rId2">
            <a:alphaModFix/>
          </a:blip>
          <a:srcRect b="0" l="0" r="0" t="0"/>
          <a:stretch/>
        </p:blipFill>
        <p:spPr>
          <a:xfrm>
            <a:off x="8834625" y="5859175"/>
            <a:ext cx="3156150" cy="526025"/>
          </a:xfrm>
          <a:prstGeom prst="rect">
            <a:avLst/>
          </a:prstGeom>
          <a:noFill/>
          <a:ln>
            <a:noFill/>
          </a:ln>
        </p:spPr>
      </p:pic>
      <p:pic>
        <p:nvPicPr>
          <p:cNvPr descr="Icon&#10;&#10;Description automatically generated" id="30" name="Google Shape;30;p20"/>
          <p:cNvPicPr preferRelativeResize="0"/>
          <p:nvPr/>
        </p:nvPicPr>
        <p:blipFill rotWithShape="1">
          <a:blip r:embed="rId3">
            <a:alphaModFix/>
          </a:blip>
          <a:srcRect b="0" l="0" r="0" t="0"/>
          <a:stretch/>
        </p:blipFill>
        <p:spPr>
          <a:xfrm>
            <a:off x="7044752" y="0"/>
            <a:ext cx="5152310" cy="5164666"/>
          </a:xfrm>
          <a:prstGeom prst="rect">
            <a:avLst/>
          </a:prstGeom>
          <a:noFill/>
          <a:ln>
            <a:noFill/>
          </a:ln>
        </p:spPr>
      </p:pic>
      <p:pic>
        <p:nvPicPr>
          <p:cNvPr descr="A picture containing icon&#10;&#10;Description automatically generated" id="31" name="Google Shape;31;p20"/>
          <p:cNvPicPr preferRelativeResize="0"/>
          <p:nvPr/>
        </p:nvPicPr>
        <p:blipFill rotWithShape="1">
          <a:blip r:embed="rId4">
            <a:alphaModFix/>
          </a:blip>
          <a:srcRect b="0" l="0" r="0" t="0"/>
          <a:stretch/>
        </p:blipFill>
        <p:spPr>
          <a:xfrm>
            <a:off x="-13448" y="5164666"/>
            <a:ext cx="4336885" cy="1693334"/>
          </a:xfrm>
          <a:prstGeom prst="rect">
            <a:avLst/>
          </a:prstGeom>
          <a:noFill/>
          <a:ln>
            <a:noFill/>
          </a:ln>
        </p:spPr>
      </p:pic>
      <p:sp>
        <p:nvSpPr>
          <p:cNvPr id="32" name="Google Shape;32;p20"/>
          <p:cNvSpPr txBox="1"/>
          <p:nvPr>
            <p:ph idx="1" type="subTitle"/>
          </p:nvPr>
        </p:nvSpPr>
        <p:spPr>
          <a:xfrm>
            <a:off x="990640" y="928900"/>
            <a:ext cx="6539100" cy="72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3" name="Google Shape;33;p20"/>
          <p:cNvSpPr txBox="1"/>
          <p:nvPr>
            <p:ph idx="2" type="body"/>
          </p:nvPr>
        </p:nvSpPr>
        <p:spPr>
          <a:xfrm>
            <a:off x="989800" y="1896325"/>
            <a:ext cx="6539100" cy="232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0" i="0" sz="1400" u="none" cap="none" strike="noStrike">
                <a:solidFill>
                  <a:srgbClr val="FFFFFF"/>
                </a:solidFill>
                <a:latin typeface="Arial"/>
                <a:ea typeface="Arial"/>
                <a:cs typeface="Arial"/>
                <a:sym typeface="Arial"/>
              </a:defRPr>
            </a:lvl1pPr>
            <a:lvl2pPr indent="-311150" lvl="1" marL="9144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2pPr>
            <a:lvl3pPr indent="-311150" lvl="2" marL="13716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3pPr>
            <a:lvl4pPr indent="-304800" lvl="3" marL="1828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4pPr>
            <a:lvl5pPr indent="-304800" lvl="4" marL="22860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5pPr>
            <a:lvl6pPr indent="-304800" lvl="5" marL="27432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6pPr>
            <a:lvl7pPr indent="-304800" lvl="6" marL="32004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7pPr>
            <a:lvl8pPr indent="-304800" lvl="7" marL="36576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8pPr>
            <a:lvl9pPr indent="-304800" lvl="8" marL="4114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 info" type="twoObj">
  <p:cSld name="TWO_OBJECTS">
    <p:spTree>
      <p:nvGrpSpPr>
        <p:cNvPr id="34" name="Shape 34"/>
        <p:cNvGrpSpPr/>
        <p:nvPr/>
      </p:nvGrpSpPr>
      <p:grpSpPr>
        <a:xfrm>
          <a:off x="0" y="0"/>
          <a:ext cx="0" cy="0"/>
          <a:chOff x="0" y="0"/>
          <a:chExt cx="0" cy="0"/>
        </a:xfrm>
      </p:grpSpPr>
      <p:pic>
        <p:nvPicPr>
          <p:cNvPr descr="Icon&#10;&#10;Description automatically generated with low confidence" id="35" name="Google Shape;35;p21"/>
          <p:cNvPicPr preferRelativeResize="0"/>
          <p:nvPr/>
        </p:nvPicPr>
        <p:blipFill rotWithShape="1">
          <a:blip r:embed="rId2">
            <a:alphaModFix/>
          </a:blip>
          <a:srcRect b="0" l="0" r="0" t="0"/>
          <a:stretch/>
        </p:blipFill>
        <p:spPr>
          <a:xfrm>
            <a:off x="7052733" y="0"/>
            <a:ext cx="5152310" cy="5164666"/>
          </a:xfrm>
          <a:prstGeom prst="rect">
            <a:avLst/>
          </a:prstGeom>
          <a:noFill/>
          <a:ln>
            <a:noFill/>
          </a:ln>
        </p:spPr>
      </p:pic>
      <p:pic>
        <p:nvPicPr>
          <p:cNvPr descr="Icon&#10;&#10;Description automatically generated" id="36" name="Google Shape;36;p21"/>
          <p:cNvPicPr preferRelativeResize="0"/>
          <p:nvPr/>
        </p:nvPicPr>
        <p:blipFill rotWithShape="1">
          <a:blip r:embed="rId3">
            <a:alphaModFix/>
          </a:blip>
          <a:srcRect b="0" l="0" r="0" t="0"/>
          <a:stretch/>
        </p:blipFill>
        <p:spPr>
          <a:xfrm>
            <a:off x="5063" y="5169780"/>
            <a:ext cx="5085064" cy="1703131"/>
          </a:xfrm>
          <a:prstGeom prst="rect">
            <a:avLst/>
          </a:prstGeom>
          <a:noFill/>
          <a:ln>
            <a:noFill/>
          </a:ln>
        </p:spPr>
      </p:pic>
      <p:sp>
        <p:nvSpPr>
          <p:cNvPr id="37" name="Google Shape;37;p21"/>
          <p:cNvSpPr txBox="1"/>
          <p:nvPr>
            <p:ph idx="1" type="subTitle"/>
          </p:nvPr>
        </p:nvSpPr>
        <p:spPr>
          <a:xfrm>
            <a:off x="990640" y="928900"/>
            <a:ext cx="6539100" cy="72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8" name="Google Shape;38;p21"/>
          <p:cNvSpPr txBox="1"/>
          <p:nvPr>
            <p:ph idx="2" type="body"/>
          </p:nvPr>
        </p:nvSpPr>
        <p:spPr>
          <a:xfrm>
            <a:off x="989800" y="2277325"/>
            <a:ext cx="6539100" cy="232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0" i="0" sz="1400" u="none" cap="none" strike="noStrike">
                <a:solidFill>
                  <a:srgbClr val="FFFFFF"/>
                </a:solidFill>
                <a:latin typeface="Arial"/>
                <a:ea typeface="Arial"/>
                <a:cs typeface="Arial"/>
                <a:sym typeface="Arial"/>
              </a:defRPr>
            </a:lvl1pPr>
            <a:lvl2pPr indent="-311150" lvl="1" marL="9144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2pPr>
            <a:lvl3pPr indent="-311150" lvl="2" marL="13716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3pPr>
            <a:lvl4pPr indent="-304800" lvl="3" marL="1828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4pPr>
            <a:lvl5pPr indent="-304800" lvl="4" marL="22860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5pPr>
            <a:lvl6pPr indent="-304800" lvl="5" marL="27432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6pPr>
            <a:lvl7pPr indent="-304800" lvl="6" marL="32004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7pPr>
            <a:lvl8pPr indent="-304800" lvl="7" marL="36576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8pPr>
            <a:lvl9pPr indent="-304800" lvl="8" marL="4114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Contact / Last slide" type="vertTitleAndTx">
  <p:cSld name="VERTICAL_TITLE_AND_VERTICAL_TEXT">
    <p:spTree>
      <p:nvGrpSpPr>
        <p:cNvPr id="39" name="Shape 39"/>
        <p:cNvGrpSpPr/>
        <p:nvPr/>
      </p:nvGrpSpPr>
      <p:grpSpPr>
        <a:xfrm>
          <a:off x="0" y="0"/>
          <a:ext cx="0" cy="0"/>
          <a:chOff x="0" y="0"/>
          <a:chExt cx="0" cy="0"/>
        </a:xfrm>
      </p:grpSpPr>
      <p:pic>
        <p:nvPicPr>
          <p:cNvPr id="40" name="Google Shape;40;p24"/>
          <p:cNvPicPr preferRelativeResize="0"/>
          <p:nvPr/>
        </p:nvPicPr>
        <p:blipFill rotWithShape="1">
          <a:blip r:embed="rId2">
            <a:alphaModFix/>
          </a:blip>
          <a:srcRect b="0" l="0" r="0" t="0"/>
          <a:stretch/>
        </p:blipFill>
        <p:spPr>
          <a:xfrm>
            <a:off x="5362453" y="0"/>
            <a:ext cx="6829542" cy="6857998"/>
          </a:xfrm>
          <a:prstGeom prst="rect">
            <a:avLst/>
          </a:prstGeom>
          <a:noFill/>
          <a:ln>
            <a:noFill/>
          </a:ln>
        </p:spPr>
      </p:pic>
      <p:pic>
        <p:nvPicPr>
          <p:cNvPr id="41" name="Google Shape;41;p24"/>
          <p:cNvPicPr preferRelativeResize="0"/>
          <p:nvPr/>
        </p:nvPicPr>
        <p:blipFill rotWithShape="1">
          <a:blip r:embed="rId3">
            <a:alphaModFix/>
          </a:blip>
          <a:srcRect b="0" l="0" r="0" t="0"/>
          <a:stretch/>
        </p:blipFill>
        <p:spPr>
          <a:xfrm>
            <a:off x="990600" y="5830425"/>
            <a:ext cx="3375476" cy="562575"/>
          </a:xfrm>
          <a:prstGeom prst="rect">
            <a:avLst/>
          </a:prstGeom>
          <a:noFill/>
          <a:ln>
            <a:noFill/>
          </a:ln>
        </p:spPr>
      </p:pic>
      <p:sp>
        <p:nvSpPr>
          <p:cNvPr id="42" name="Google Shape;42;p24"/>
          <p:cNvSpPr txBox="1"/>
          <p:nvPr>
            <p:ph idx="1" type="subTitle"/>
          </p:nvPr>
        </p:nvSpPr>
        <p:spPr>
          <a:xfrm>
            <a:off x="1008300" y="2049202"/>
            <a:ext cx="6530700" cy="869400"/>
          </a:xfrm>
          <a:prstGeom prst="rect">
            <a:avLst/>
          </a:prstGeom>
          <a:noFill/>
          <a:ln>
            <a:noFill/>
          </a:ln>
        </p:spPr>
        <p:txBody>
          <a:bodyPr anchorCtr="0" anchor="t" bIns="91425" lIns="91425" spcFirstLastPara="1" rIns="91425" wrap="square" tIns="91425">
            <a:noAutofit/>
          </a:bodyPr>
          <a:lstStyle>
            <a:lvl1pPr lvl="0" marR="0" rtl="0" algn="l">
              <a:lnSpc>
                <a:spcPct val="11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1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43" name="Google Shape;43;p24"/>
          <p:cNvSpPr txBox="1"/>
          <p:nvPr/>
        </p:nvSpPr>
        <p:spPr>
          <a:xfrm>
            <a:off x="989800" y="857600"/>
            <a:ext cx="5994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600"/>
              <a:buFont typeface="Arial"/>
              <a:buNone/>
            </a:pPr>
            <a:r>
              <a:rPr b="0" i="0" lang="en-US" sz="5600" u="none" cap="none" strike="noStrike">
                <a:solidFill>
                  <a:schemeClr val="lt1"/>
                </a:solidFill>
                <a:latin typeface="Roboto Mono"/>
                <a:ea typeface="Roboto Mono"/>
                <a:cs typeface="Roboto Mono"/>
                <a:sym typeface="Roboto Mono"/>
              </a:rPr>
              <a:t>Thank you.</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type="titleOnly">
  <p:cSld name="TITLE_ONLY">
    <p:spTree>
      <p:nvGrpSpPr>
        <p:cNvPr id="44" name="Shape 44"/>
        <p:cNvGrpSpPr/>
        <p:nvPr/>
      </p:nvGrpSpPr>
      <p:grpSpPr>
        <a:xfrm>
          <a:off x="0" y="0"/>
          <a:ext cx="0" cy="0"/>
          <a:chOff x="0" y="0"/>
          <a:chExt cx="0" cy="0"/>
        </a:xfrm>
      </p:grpSpPr>
      <p:pic>
        <p:nvPicPr>
          <p:cNvPr descr="Icon&#10;&#10;Description automatically generated with medium confidence" id="45" name="Google Shape;45;p25"/>
          <p:cNvPicPr preferRelativeResize="0"/>
          <p:nvPr/>
        </p:nvPicPr>
        <p:blipFill rotWithShape="1">
          <a:blip r:embed="rId2">
            <a:alphaModFix/>
          </a:blip>
          <a:srcRect b="0" l="0" r="0" t="0"/>
          <a:stretch/>
        </p:blipFill>
        <p:spPr>
          <a:xfrm>
            <a:off x="0" y="5169780"/>
            <a:ext cx="4323786" cy="1688220"/>
          </a:xfrm>
          <a:prstGeom prst="rect">
            <a:avLst/>
          </a:prstGeom>
          <a:noFill/>
          <a:ln>
            <a:noFill/>
          </a:ln>
        </p:spPr>
      </p:pic>
      <p:sp>
        <p:nvSpPr>
          <p:cNvPr id="46" name="Google Shape;46;p25"/>
          <p:cNvSpPr txBox="1"/>
          <p:nvPr>
            <p:ph idx="1" type="subTitle"/>
          </p:nvPr>
        </p:nvSpPr>
        <p:spPr>
          <a:xfrm>
            <a:off x="990391" y="928900"/>
            <a:ext cx="4600200" cy="72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47" name="Google Shape;47;p25"/>
          <p:cNvSpPr txBox="1"/>
          <p:nvPr>
            <p:ph idx="2" type="subTitle"/>
          </p:nvPr>
        </p:nvSpPr>
        <p:spPr>
          <a:xfrm>
            <a:off x="6129666" y="928900"/>
            <a:ext cx="4600200" cy="72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48" name="Google Shape;48;p25"/>
          <p:cNvSpPr txBox="1"/>
          <p:nvPr>
            <p:ph idx="3" type="body"/>
          </p:nvPr>
        </p:nvSpPr>
        <p:spPr>
          <a:xfrm>
            <a:off x="989800" y="1896325"/>
            <a:ext cx="4600200" cy="232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0" i="0" sz="1400" u="none" cap="none" strike="noStrike">
                <a:solidFill>
                  <a:srgbClr val="FFFFFF"/>
                </a:solidFill>
                <a:latin typeface="Arial"/>
                <a:ea typeface="Arial"/>
                <a:cs typeface="Arial"/>
                <a:sym typeface="Arial"/>
              </a:defRPr>
            </a:lvl1pPr>
            <a:lvl2pPr indent="-311150" lvl="1" marL="9144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2pPr>
            <a:lvl3pPr indent="-311150" lvl="2" marL="13716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3pPr>
            <a:lvl4pPr indent="-304800" lvl="3" marL="1828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4pPr>
            <a:lvl5pPr indent="-304800" lvl="4" marL="22860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5pPr>
            <a:lvl6pPr indent="-304800" lvl="5" marL="27432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6pPr>
            <a:lvl7pPr indent="-304800" lvl="6" marL="32004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7pPr>
            <a:lvl8pPr indent="-304800" lvl="7" marL="36576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8pPr>
            <a:lvl9pPr indent="-304800" lvl="8" marL="4114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9pPr>
          </a:lstStyle>
          <a:p/>
        </p:txBody>
      </p:sp>
      <p:sp>
        <p:nvSpPr>
          <p:cNvPr id="49" name="Google Shape;49;p25"/>
          <p:cNvSpPr txBox="1"/>
          <p:nvPr>
            <p:ph idx="4" type="body"/>
          </p:nvPr>
        </p:nvSpPr>
        <p:spPr>
          <a:xfrm>
            <a:off x="6129675" y="1896325"/>
            <a:ext cx="4600200" cy="232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0" i="0" sz="1400" u="none" cap="none" strike="noStrike">
                <a:solidFill>
                  <a:srgbClr val="FFFFFF"/>
                </a:solidFill>
                <a:latin typeface="Arial"/>
                <a:ea typeface="Arial"/>
                <a:cs typeface="Arial"/>
                <a:sym typeface="Arial"/>
              </a:defRPr>
            </a:lvl1pPr>
            <a:lvl2pPr indent="-311150" lvl="1" marL="9144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2pPr>
            <a:lvl3pPr indent="-311150" lvl="2" marL="13716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3pPr>
            <a:lvl4pPr indent="-304800" lvl="3" marL="1828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4pPr>
            <a:lvl5pPr indent="-304800" lvl="4" marL="22860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5pPr>
            <a:lvl6pPr indent="-304800" lvl="5" marL="27432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6pPr>
            <a:lvl7pPr indent="-304800" lvl="6" marL="32004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7pPr>
            <a:lvl8pPr indent="-304800" lvl="7" marL="36576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8pPr>
            <a:lvl9pPr indent="-304800" lvl="8" marL="4114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al Bullets" type="objTx">
  <p:cSld name="OBJECT_WITH_CAPTION_TEXT">
    <p:spTree>
      <p:nvGrpSpPr>
        <p:cNvPr id="50" name="Shape 50"/>
        <p:cNvGrpSpPr/>
        <p:nvPr/>
      </p:nvGrpSpPr>
      <p:grpSpPr>
        <a:xfrm>
          <a:off x="0" y="0"/>
          <a:ext cx="0" cy="0"/>
          <a:chOff x="0" y="0"/>
          <a:chExt cx="0" cy="0"/>
        </a:xfrm>
      </p:grpSpPr>
      <p:pic>
        <p:nvPicPr>
          <p:cNvPr descr="Icon&#10;&#10;Description automatically generated with medium confidence" id="51" name="Google Shape;51;p26"/>
          <p:cNvPicPr preferRelativeResize="0"/>
          <p:nvPr/>
        </p:nvPicPr>
        <p:blipFill rotWithShape="1">
          <a:blip r:embed="rId2">
            <a:alphaModFix/>
          </a:blip>
          <a:srcRect b="0" l="0" r="0" t="0"/>
          <a:stretch/>
        </p:blipFill>
        <p:spPr>
          <a:xfrm>
            <a:off x="0" y="5169780"/>
            <a:ext cx="4323786" cy="1688220"/>
          </a:xfrm>
          <a:prstGeom prst="rect">
            <a:avLst/>
          </a:prstGeom>
          <a:noFill/>
          <a:ln>
            <a:noFill/>
          </a:ln>
        </p:spPr>
      </p:pic>
      <p:sp>
        <p:nvSpPr>
          <p:cNvPr id="52" name="Google Shape;52;p26"/>
          <p:cNvSpPr txBox="1"/>
          <p:nvPr>
            <p:ph idx="1" type="subTitle"/>
          </p:nvPr>
        </p:nvSpPr>
        <p:spPr>
          <a:xfrm>
            <a:off x="990460" y="928900"/>
            <a:ext cx="5133300" cy="721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200"/>
              <a:buFont typeface="Arial"/>
              <a:buNone/>
              <a:defRPr b="1" i="0" sz="2200" u="none" cap="none" strike="noStrike">
                <a:solidFill>
                  <a:srgbClr val="FFFFFF"/>
                </a:solidFill>
                <a:latin typeface="Arial"/>
                <a:ea typeface="Arial"/>
                <a:cs typeface="Arial"/>
                <a:sym typeface="Arial"/>
              </a:defRPr>
            </a:lvl1pPr>
            <a:lvl2pPr lvl="1"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1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53" name="Google Shape;53;p26"/>
          <p:cNvSpPr txBox="1"/>
          <p:nvPr>
            <p:ph idx="2" type="body"/>
          </p:nvPr>
        </p:nvSpPr>
        <p:spPr>
          <a:xfrm>
            <a:off x="7617000" y="1085550"/>
            <a:ext cx="3423900" cy="435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1pPr>
            <a:lvl2pPr indent="-317500" lvl="1" marL="914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2pPr>
            <a:lvl3pPr indent="-317500" lvl="2" marL="1371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3pPr>
            <a:lvl4pPr indent="-317500" lvl="3" marL="1828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4pPr>
            <a:lvl5pPr indent="-317500" lvl="4" marL="22860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5pPr>
            <a:lvl6pPr indent="-317500" lvl="5" marL="2743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6pPr>
            <a:lvl7pPr indent="-317500" lvl="6" marL="3200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7pPr>
            <a:lvl8pPr indent="-317500" lvl="7" marL="3657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8pPr>
            <a:lvl9pPr indent="-317500" lvl="8" marL="4114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9pPr>
          </a:lstStyle>
          <a:p/>
        </p:txBody>
      </p:sp>
      <p:pic>
        <p:nvPicPr>
          <p:cNvPr descr="A picture containing icon&#10;&#10;Description automatically generated" id="54" name="Google Shape;54;p26"/>
          <p:cNvPicPr preferRelativeResize="0"/>
          <p:nvPr/>
        </p:nvPicPr>
        <p:blipFill rotWithShape="1">
          <a:blip r:embed="rId3">
            <a:alphaModFix/>
          </a:blip>
          <a:srcRect b="0" l="0" r="0" t="0"/>
          <a:stretch/>
        </p:blipFill>
        <p:spPr>
          <a:xfrm>
            <a:off x="7028526" y="1101257"/>
            <a:ext cx="340615" cy="340615"/>
          </a:xfrm>
          <a:prstGeom prst="rect">
            <a:avLst/>
          </a:prstGeom>
          <a:noFill/>
          <a:ln>
            <a:noFill/>
          </a:ln>
        </p:spPr>
      </p:pic>
      <p:pic>
        <p:nvPicPr>
          <p:cNvPr descr="Background pattern&#10;&#10;Description automatically generated" id="55" name="Google Shape;55;p26"/>
          <p:cNvPicPr preferRelativeResize="0"/>
          <p:nvPr/>
        </p:nvPicPr>
        <p:blipFill rotWithShape="1">
          <a:blip r:embed="rId4">
            <a:alphaModFix/>
          </a:blip>
          <a:srcRect b="0" l="0" r="0" t="0"/>
          <a:stretch/>
        </p:blipFill>
        <p:spPr>
          <a:xfrm>
            <a:off x="7035545" y="1934040"/>
            <a:ext cx="340615" cy="340615"/>
          </a:xfrm>
          <a:prstGeom prst="rect">
            <a:avLst/>
          </a:prstGeom>
          <a:noFill/>
          <a:ln>
            <a:noFill/>
          </a:ln>
        </p:spPr>
      </p:pic>
      <p:pic>
        <p:nvPicPr>
          <p:cNvPr descr="Pie chart&#10;&#10;Description automatically generated with low confidence" id="56" name="Google Shape;56;p26"/>
          <p:cNvPicPr preferRelativeResize="0"/>
          <p:nvPr/>
        </p:nvPicPr>
        <p:blipFill rotWithShape="1">
          <a:blip r:embed="rId5">
            <a:alphaModFix/>
          </a:blip>
          <a:srcRect b="0" l="0" r="0" t="0"/>
          <a:stretch/>
        </p:blipFill>
        <p:spPr>
          <a:xfrm>
            <a:off x="7035545" y="2785873"/>
            <a:ext cx="340615" cy="340615"/>
          </a:xfrm>
          <a:prstGeom prst="rect">
            <a:avLst/>
          </a:prstGeom>
          <a:noFill/>
          <a:ln>
            <a:noFill/>
          </a:ln>
        </p:spPr>
      </p:pic>
      <p:pic>
        <p:nvPicPr>
          <p:cNvPr descr="A picture containing traffic light, vector graphics&#10;&#10;Description automatically generated" id="57" name="Google Shape;57;p26"/>
          <p:cNvPicPr preferRelativeResize="0"/>
          <p:nvPr/>
        </p:nvPicPr>
        <p:blipFill rotWithShape="1">
          <a:blip r:embed="rId6">
            <a:alphaModFix/>
          </a:blip>
          <a:srcRect b="0" l="0" r="0" t="0"/>
          <a:stretch/>
        </p:blipFill>
        <p:spPr>
          <a:xfrm>
            <a:off x="7035545" y="3647231"/>
            <a:ext cx="340615" cy="340615"/>
          </a:xfrm>
          <a:prstGeom prst="rect">
            <a:avLst/>
          </a:prstGeom>
          <a:noFill/>
          <a:ln>
            <a:noFill/>
          </a:ln>
        </p:spPr>
      </p:pic>
      <p:sp>
        <p:nvSpPr>
          <p:cNvPr id="58" name="Google Shape;58;p26"/>
          <p:cNvSpPr txBox="1"/>
          <p:nvPr>
            <p:ph idx="3" type="body"/>
          </p:nvPr>
        </p:nvSpPr>
        <p:spPr>
          <a:xfrm>
            <a:off x="7617000" y="1886550"/>
            <a:ext cx="3423900" cy="435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1pPr>
            <a:lvl2pPr indent="-317500" lvl="1" marL="914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2pPr>
            <a:lvl3pPr indent="-317500" lvl="2" marL="1371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3pPr>
            <a:lvl4pPr indent="-317500" lvl="3" marL="1828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4pPr>
            <a:lvl5pPr indent="-317500" lvl="4" marL="22860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5pPr>
            <a:lvl6pPr indent="-317500" lvl="5" marL="2743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6pPr>
            <a:lvl7pPr indent="-317500" lvl="6" marL="3200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7pPr>
            <a:lvl8pPr indent="-317500" lvl="7" marL="3657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8pPr>
            <a:lvl9pPr indent="-317500" lvl="8" marL="4114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9pPr>
          </a:lstStyle>
          <a:p/>
        </p:txBody>
      </p:sp>
      <p:sp>
        <p:nvSpPr>
          <p:cNvPr id="59" name="Google Shape;59;p26"/>
          <p:cNvSpPr txBox="1"/>
          <p:nvPr>
            <p:ph idx="4" type="body"/>
          </p:nvPr>
        </p:nvSpPr>
        <p:spPr>
          <a:xfrm>
            <a:off x="7617000" y="2738388"/>
            <a:ext cx="3423900" cy="435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1pPr>
            <a:lvl2pPr indent="-317500" lvl="1" marL="914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2pPr>
            <a:lvl3pPr indent="-317500" lvl="2" marL="1371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3pPr>
            <a:lvl4pPr indent="-317500" lvl="3" marL="1828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4pPr>
            <a:lvl5pPr indent="-317500" lvl="4" marL="22860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5pPr>
            <a:lvl6pPr indent="-317500" lvl="5" marL="2743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6pPr>
            <a:lvl7pPr indent="-317500" lvl="6" marL="3200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7pPr>
            <a:lvl8pPr indent="-317500" lvl="7" marL="3657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8pPr>
            <a:lvl9pPr indent="-317500" lvl="8" marL="4114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9pPr>
          </a:lstStyle>
          <a:p/>
        </p:txBody>
      </p:sp>
      <p:sp>
        <p:nvSpPr>
          <p:cNvPr id="60" name="Google Shape;60;p26"/>
          <p:cNvSpPr txBox="1"/>
          <p:nvPr>
            <p:ph idx="5" type="body"/>
          </p:nvPr>
        </p:nvSpPr>
        <p:spPr>
          <a:xfrm>
            <a:off x="7617000" y="3590238"/>
            <a:ext cx="3423900" cy="435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1pPr>
            <a:lvl2pPr indent="-317500" lvl="1" marL="914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2pPr>
            <a:lvl3pPr indent="-317500" lvl="2" marL="1371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3pPr>
            <a:lvl4pPr indent="-317500" lvl="3" marL="1828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4pPr>
            <a:lvl5pPr indent="-317500" lvl="4" marL="22860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5pPr>
            <a:lvl6pPr indent="-317500" lvl="5" marL="27432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6pPr>
            <a:lvl7pPr indent="-317500" lvl="6" marL="32004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7pPr>
            <a:lvl8pPr indent="-317500" lvl="7" marL="36576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8pPr>
            <a:lvl9pPr indent="-317500" lvl="8" marL="4114800" marR="0" rtl="0" algn="l">
              <a:lnSpc>
                <a:spcPct val="110000"/>
              </a:lnSpc>
              <a:spcBef>
                <a:spcPts val="0"/>
              </a:spcBef>
              <a:spcAft>
                <a:spcPts val="0"/>
              </a:spcAft>
              <a:buClr>
                <a:srgbClr val="FF2620"/>
              </a:buClr>
              <a:buSzPts val="1400"/>
              <a:buFont typeface="Arial"/>
              <a:buChar char="●"/>
              <a:defRPr b="1" i="0" sz="1400" u="none" cap="none" strike="noStrike">
                <a:solidFill>
                  <a:srgbClr val="FFFFFF"/>
                </a:solidFill>
                <a:latin typeface="Arial"/>
                <a:ea typeface="Arial"/>
                <a:cs typeface="Arial"/>
                <a:sym typeface="Arial"/>
              </a:defRPr>
            </a:lvl9pPr>
          </a:lstStyle>
          <a:p/>
        </p:txBody>
      </p:sp>
      <p:sp>
        <p:nvSpPr>
          <p:cNvPr id="61" name="Google Shape;61;p26"/>
          <p:cNvSpPr txBox="1"/>
          <p:nvPr>
            <p:ph idx="6" type="body"/>
          </p:nvPr>
        </p:nvSpPr>
        <p:spPr>
          <a:xfrm>
            <a:off x="989800" y="1896325"/>
            <a:ext cx="5133300" cy="232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0000"/>
              </a:lnSpc>
              <a:spcBef>
                <a:spcPts val="0"/>
              </a:spcBef>
              <a:spcAft>
                <a:spcPts val="0"/>
              </a:spcAft>
              <a:buClr>
                <a:srgbClr val="FF2620"/>
              </a:buClr>
              <a:buSzPts val="1400"/>
              <a:buFont typeface="Arial"/>
              <a:buChar char="●"/>
              <a:defRPr b="0" i="0" sz="1400" u="none" cap="none" strike="noStrike">
                <a:solidFill>
                  <a:srgbClr val="FFFFFF"/>
                </a:solidFill>
                <a:latin typeface="Arial"/>
                <a:ea typeface="Arial"/>
                <a:cs typeface="Arial"/>
                <a:sym typeface="Arial"/>
              </a:defRPr>
            </a:lvl1pPr>
            <a:lvl2pPr indent="-311150" lvl="1" marL="9144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2pPr>
            <a:lvl3pPr indent="-311150" lvl="2" marL="1371600" marR="0" rtl="0" algn="l">
              <a:lnSpc>
                <a:spcPct val="110000"/>
              </a:lnSpc>
              <a:spcBef>
                <a:spcPts val="0"/>
              </a:spcBef>
              <a:spcAft>
                <a:spcPts val="0"/>
              </a:spcAft>
              <a:buClr>
                <a:srgbClr val="FF2620"/>
              </a:buClr>
              <a:buSzPts val="1300"/>
              <a:buFont typeface="Arial"/>
              <a:buChar char="■"/>
              <a:defRPr b="0" i="0" sz="1300" u="none" cap="none" strike="noStrike">
                <a:solidFill>
                  <a:srgbClr val="FFFFFF"/>
                </a:solidFill>
                <a:latin typeface="Arial"/>
                <a:ea typeface="Arial"/>
                <a:cs typeface="Arial"/>
                <a:sym typeface="Arial"/>
              </a:defRPr>
            </a:lvl3pPr>
            <a:lvl4pPr indent="-304800" lvl="3" marL="1828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4pPr>
            <a:lvl5pPr indent="-304800" lvl="4" marL="22860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5pPr>
            <a:lvl6pPr indent="-304800" lvl="5" marL="27432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6pPr>
            <a:lvl7pPr indent="-304800" lvl="6" marL="32004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7pPr>
            <a:lvl8pPr indent="-304800" lvl="7" marL="36576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8pPr>
            <a:lvl9pPr indent="-304800" lvl="8" marL="4114800" marR="0" rtl="0" algn="l">
              <a:lnSpc>
                <a:spcPct val="110000"/>
              </a:lnSpc>
              <a:spcBef>
                <a:spcPts val="0"/>
              </a:spcBef>
              <a:spcAft>
                <a:spcPts val="0"/>
              </a:spcAft>
              <a:buClr>
                <a:srgbClr val="FF2620"/>
              </a:buClr>
              <a:buSzPts val="1200"/>
              <a:buFont typeface="Arial"/>
              <a:buChar char="■"/>
              <a:defRPr b="0" i="0" sz="1200" u="none" cap="none" strike="noStrike">
                <a:solidFill>
                  <a:srgbClr val="FFFFFF"/>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F3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25.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3.jpg"/><Relationship Id="rId4" Type="http://schemas.openxmlformats.org/officeDocument/2006/relationships/hyperlink" Target="https://towardsdatascience.com/bert-explained-state-of-the-art-language-model-for-nlp-f8b21a9b62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youtube.com/watch?v=vvrWwRf2rro" TargetMode="External"/><Relationship Id="rId4" Type="http://schemas.openxmlformats.org/officeDocument/2006/relationships/hyperlink" Target="https://element.europython.eu/#/room/#conference-silly-walks:europython.e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github.com/applied-knowledge-systems/the-pattern-api/blob/426f05258d8036a98e2545005268129a95af22a3/qasearch/qa_redisai_gear_map_keymiss_np.py#L2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github.com/applied-knowledge-systems/the-pattern-api/blob/426f05258d8036a98e2545005268129a95af22a3/qasearch/qa_redisai_gear_map_keymiss_np.py#L3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github.com/applied-knowledge-systems/the-pattern" TargetMode="External"/><Relationship Id="rId4" Type="http://schemas.openxmlformats.org/officeDocument/2006/relationships/hyperlink" Target="http://thepattern.digital" TargetMode="External"/><Relationship Id="rId5" Type="http://schemas.openxmlformats.org/officeDocument/2006/relationships/hyperlink" Target="https://discord.gg/rdgsCuJ4P4" TargetMode="External"/><Relationship Id="rId6" Type="http://schemas.openxmlformats.org/officeDocument/2006/relationships/hyperlink" Target="https://www.youtube.com/watch?v=VgJ8DTX5Mt4" TargetMode="External"/><Relationship Id="rId7" Type="http://schemas.openxmlformats.org/officeDocument/2006/relationships/hyperlink" Target="https://www.youtube.com/watch?v=ZrTdDD2T7-k" TargetMode="External"/><Relationship Id="rId8" Type="http://schemas.openxmlformats.org/officeDocument/2006/relationships/hyperlink" Target="https://developer.redislabs.com/howtos/nl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hyperlink" Target="https://lilianweng.github.io/lil-log/2020/10/29/open-domain-question-answer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nlm.nih.gov/research/umls/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thepattern.digit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redis.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978750" y="890225"/>
            <a:ext cx="8073900" cy="204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600"/>
              <a:buNone/>
            </a:pPr>
            <a:r>
              <a:rPr lang="en-US" sz="3600">
                <a:solidFill>
                  <a:schemeClr val="lt1"/>
                </a:solidFill>
                <a:latin typeface="Roboto"/>
                <a:ea typeface="Roboto"/>
                <a:cs typeface="Roboto"/>
                <a:sym typeface="Roboto"/>
              </a:rPr>
              <a:t>The Pattern: Machine Learning Natural Language Processing meets VR/AR</a:t>
            </a:r>
            <a:endParaRPr sz="3600">
              <a:solidFill>
                <a:schemeClr val="lt1"/>
              </a:solidFill>
              <a:latin typeface="Roboto"/>
              <a:ea typeface="Roboto"/>
              <a:cs typeface="Roboto"/>
              <a:sym typeface="Roboto"/>
            </a:endParaRPr>
          </a:p>
        </p:txBody>
      </p:sp>
      <p:sp>
        <p:nvSpPr>
          <p:cNvPr id="89" name="Google Shape;89;p1"/>
          <p:cNvSpPr txBox="1"/>
          <p:nvPr/>
        </p:nvSpPr>
        <p:spPr>
          <a:xfrm>
            <a:off x="978750" y="4305625"/>
            <a:ext cx="4214700" cy="988200"/>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0"/>
              </a:spcBef>
              <a:spcAft>
                <a:spcPts val="0"/>
              </a:spcAft>
              <a:buClr>
                <a:srgbClr val="000000"/>
              </a:buClr>
              <a:buSzPts val="2200"/>
              <a:buFont typeface="Arial"/>
              <a:buNone/>
            </a:pPr>
            <a:r>
              <a:rPr b="1" i="0" lang="en-US" sz="2200" u="none" cap="none" strike="noStrike">
                <a:solidFill>
                  <a:srgbClr val="F2F2F2"/>
                </a:solidFill>
                <a:latin typeface="Arial"/>
                <a:ea typeface="Arial"/>
                <a:cs typeface="Arial"/>
                <a:sym typeface="Arial"/>
              </a:rPr>
              <a:t>Dr Alexander Mikhalev</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lt1"/>
                </a:solidFill>
                <a:latin typeface="Arial"/>
                <a:ea typeface="Arial"/>
                <a:cs typeface="Arial"/>
                <a:sym typeface="Arial"/>
              </a:rPr>
              <a:t>Geek in Data Architecture team in Nationwide Building Society</a:t>
            </a:r>
            <a:endParaRPr b="1" i="0" sz="2200" u="none" cap="none" strike="noStrike">
              <a:solidFill>
                <a:srgbClr val="F2F2F2"/>
              </a:solidFill>
              <a:latin typeface="Arial"/>
              <a:ea typeface="Arial"/>
              <a:cs typeface="Arial"/>
              <a:sym typeface="Arial"/>
            </a:endParaRPr>
          </a:p>
        </p:txBody>
      </p:sp>
      <p:sp>
        <p:nvSpPr>
          <p:cNvPr id="90" name="Google Shape;90;p1"/>
          <p:cNvSpPr txBox="1"/>
          <p:nvPr>
            <p:ph idx="2" type="title"/>
          </p:nvPr>
        </p:nvSpPr>
        <p:spPr>
          <a:xfrm>
            <a:off x="978750" y="3192075"/>
            <a:ext cx="8073900" cy="68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600"/>
              <a:buNone/>
            </a:pPr>
            <a:r>
              <a:rPr lang="en-US" sz="1800">
                <a:solidFill>
                  <a:schemeClr val="lt1"/>
                </a:solidFill>
              </a:rPr>
              <a:t>Deploy large NLP models, create knowledge graph and build new types of interfaces.</a:t>
            </a:r>
            <a:endParaRPr sz="1800">
              <a:solidFill>
                <a:schemeClr val="lt1"/>
              </a:solidFill>
            </a:endParaRPr>
          </a:p>
        </p:txBody>
      </p:sp>
      <p:sp>
        <p:nvSpPr>
          <p:cNvPr id="91" name="Google Shape;91;p1"/>
          <p:cNvSpPr txBox="1"/>
          <p:nvPr/>
        </p:nvSpPr>
        <p:spPr>
          <a:xfrm>
            <a:off x="978750" y="5470550"/>
            <a:ext cx="4214700" cy="772800"/>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0"/>
              </a:spcBef>
              <a:spcAft>
                <a:spcPts val="0"/>
              </a:spcAft>
              <a:buClr>
                <a:srgbClr val="000000"/>
              </a:buClr>
              <a:buSzPts val="2200"/>
              <a:buFont typeface="Arial"/>
              <a:buNone/>
            </a:pPr>
            <a:r>
              <a:rPr b="1" lang="en-US" sz="2200">
                <a:solidFill>
                  <a:srgbClr val="F2F2F2"/>
                </a:solidFill>
              </a:rPr>
              <a:t>Dvir Dukhan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US">
                <a:solidFill>
                  <a:schemeClr val="lt1"/>
                </a:solidFill>
              </a:rPr>
              <a:t>SW Engineer - Redis Labs - CTO office</a:t>
            </a:r>
            <a:endParaRPr b="1" i="0" sz="2200" u="none" cap="none" strike="noStrike">
              <a:solidFill>
                <a:srgbClr val="F2F2F2"/>
              </a:solidFill>
              <a:latin typeface="Arial"/>
              <a:ea typeface="Arial"/>
              <a:cs typeface="Arial"/>
              <a:sym typeface="Arial"/>
            </a:endParaRPr>
          </a:p>
        </p:txBody>
      </p:sp>
      <p:pic>
        <p:nvPicPr>
          <p:cNvPr id="92" name="Google Shape;92;p1"/>
          <p:cNvPicPr preferRelativeResize="0"/>
          <p:nvPr/>
        </p:nvPicPr>
        <p:blipFill>
          <a:blip r:embed="rId3">
            <a:alphaModFix/>
          </a:blip>
          <a:stretch>
            <a:fillRect/>
          </a:stretch>
        </p:blipFill>
        <p:spPr>
          <a:xfrm>
            <a:off x="9786250" y="4305625"/>
            <a:ext cx="1733325" cy="1750249"/>
          </a:xfrm>
          <a:prstGeom prst="rect">
            <a:avLst/>
          </a:prstGeom>
          <a:noFill/>
          <a:ln>
            <a:noFill/>
          </a:ln>
        </p:spPr>
      </p:pic>
      <p:sp>
        <p:nvSpPr>
          <p:cNvPr id="93" name="Google Shape;93;p1"/>
          <p:cNvSpPr txBox="1"/>
          <p:nvPr/>
        </p:nvSpPr>
        <p:spPr>
          <a:xfrm>
            <a:off x="9786250" y="6173450"/>
            <a:ext cx="1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EUROPYTHON 2021</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e608c9f379_0_245"/>
          <p:cNvSpPr txBox="1"/>
          <p:nvPr/>
        </p:nvSpPr>
        <p:spPr>
          <a:xfrm>
            <a:off x="609600" y="355600"/>
            <a:ext cx="10972800" cy="780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4800">
                <a:solidFill>
                  <a:schemeClr val="lt1"/>
                </a:solidFill>
                <a:latin typeface="Calibri"/>
                <a:ea typeface="Calibri"/>
                <a:cs typeface="Calibri"/>
                <a:sym typeface="Calibri"/>
              </a:rPr>
              <a:t>What are Redis modules?</a:t>
            </a:r>
            <a:endParaRPr b="1" sz="4800">
              <a:solidFill>
                <a:srgbClr val="484B4C"/>
              </a:solidFill>
              <a:latin typeface="Calibri"/>
              <a:ea typeface="Calibri"/>
              <a:cs typeface="Calibri"/>
              <a:sym typeface="Calibri"/>
            </a:endParaRPr>
          </a:p>
        </p:txBody>
      </p:sp>
      <p:sp>
        <p:nvSpPr>
          <p:cNvPr id="165" name="Google Shape;165;ge608c9f379_0_245"/>
          <p:cNvSpPr txBox="1"/>
          <p:nvPr/>
        </p:nvSpPr>
        <p:spPr>
          <a:xfrm>
            <a:off x="446725" y="1753800"/>
            <a:ext cx="5509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rPr>
              <a:t>Redis modules make it possible to extend Redis functionality using external modules, rapidly implementing new Redis commands with features similar to what can be done inside the core itself.</a:t>
            </a:r>
            <a:endParaRPr sz="2400">
              <a:solidFill>
                <a:schemeClr val="lt1"/>
              </a:solidFill>
            </a:endParaRPr>
          </a:p>
        </p:txBody>
      </p:sp>
      <p:pic>
        <p:nvPicPr>
          <p:cNvPr id="166" name="Google Shape;166;ge608c9f379_0_245"/>
          <p:cNvPicPr preferRelativeResize="0"/>
          <p:nvPr/>
        </p:nvPicPr>
        <p:blipFill rotWithShape="1">
          <a:blip r:embed="rId3">
            <a:alphaModFix/>
          </a:blip>
          <a:srcRect b="0" l="0" r="0" t="0"/>
          <a:stretch/>
        </p:blipFill>
        <p:spPr>
          <a:xfrm>
            <a:off x="6880626" y="1619044"/>
            <a:ext cx="4483583" cy="35264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e65dceb012_0_0"/>
          <p:cNvSpPr txBox="1"/>
          <p:nvPr>
            <p:ph idx="1" type="subTitle"/>
          </p:nvPr>
        </p:nvSpPr>
        <p:spPr>
          <a:xfrm>
            <a:off x="990604" y="457200"/>
            <a:ext cx="29445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RedisGraph</a:t>
            </a:r>
            <a:endParaRPr/>
          </a:p>
        </p:txBody>
      </p:sp>
      <p:sp>
        <p:nvSpPr>
          <p:cNvPr id="173" name="Google Shape;173;ge65dceb012_0_0"/>
          <p:cNvSpPr txBox="1"/>
          <p:nvPr>
            <p:ph idx="2" type="body"/>
          </p:nvPr>
        </p:nvSpPr>
        <p:spPr>
          <a:xfrm>
            <a:off x="0" y="1896325"/>
            <a:ext cx="7005900" cy="3562800"/>
          </a:xfrm>
          <a:prstGeom prst="rect">
            <a:avLst/>
          </a:prstGeom>
        </p:spPr>
        <p:txBody>
          <a:bodyPr anchorCtr="0" anchor="t" bIns="91425" lIns="91425" spcFirstLastPara="1" rIns="91425" wrap="square" tIns="91425">
            <a:noAutofit/>
          </a:bodyPr>
          <a:lstStyle/>
          <a:p>
            <a:pPr indent="-317500" lvl="0" marL="1371600" rtl="0" algn="l">
              <a:spcBef>
                <a:spcPts val="0"/>
              </a:spcBef>
              <a:spcAft>
                <a:spcPts val="0"/>
              </a:spcAft>
              <a:buSzPts val="1400"/>
              <a:buChar char="●"/>
            </a:pPr>
            <a:r>
              <a:rPr lang="en-US"/>
              <a:t>Property graph database - entities are nodes and relationships. Each entity has its own properties</a:t>
            </a:r>
            <a:endParaRPr/>
          </a:p>
          <a:p>
            <a:pPr indent="-317500" lvl="0" marL="1371600" rtl="0" algn="l">
              <a:spcBef>
                <a:spcPts val="0"/>
              </a:spcBef>
              <a:spcAft>
                <a:spcPts val="0"/>
              </a:spcAft>
              <a:buSzPts val="1400"/>
              <a:buChar char="●"/>
            </a:pPr>
            <a:r>
              <a:rPr lang="en-US"/>
              <a:t>Open Cypher query </a:t>
            </a:r>
            <a:r>
              <a:rPr lang="en-US"/>
              <a:t>language</a:t>
            </a:r>
            <a:endParaRPr/>
          </a:p>
          <a:p>
            <a:pPr indent="-311150" lvl="1" marL="1828800" rtl="0" algn="l">
              <a:spcBef>
                <a:spcPts val="0"/>
              </a:spcBef>
              <a:spcAft>
                <a:spcPts val="0"/>
              </a:spcAft>
              <a:buSzPts val="1300"/>
              <a:buChar char="○"/>
            </a:pPr>
            <a:r>
              <a:rPr lang="en-US" sz="1200">
                <a:solidFill>
                  <a:srgbClr val="BFC7D5"/>
                </a:solidFill>
                <a:highlight>
                  <a:srgbClr val="292D3E"/>
                </a:highlight>
              </a:rPr>
              <a:t>MATCH p = (p1:Person {name: "Tom" })-[:Knows*1..3]-(p2:Person {name: "Jane"}) RETURN p</a:t>
            </a:r>
            <a:endParaRPr/>
          </a:p>
          <a:p>
            <a:pPr indent="-317500" lvl="0" marL="1371600" rtl="0" algn="l">
              <a:spcBef>
                <a:spcPts val="0"/>
              </a:spcBef>
              <a:spcAft>
                <a:spcPts val="0"/>
              </a:spcAft>
              <a:buSzPts val="1400"/>
              <a:buChar char="●"/>
            </a:pPr>
            <a:r>
              <a:rPr lang="en-US"/>
              <a:t>Using GraphBLAS - Linear algebra for sparse matrices</a:t>
            </a:r>
            <a:endParaRPr/>
          </a:p>
          <a:p>
            <a:pPr indent="-317500" lvl="0" marL="1371600" rtl="0" algn="l">
              <a:spcBef>
                <a:spcPts val="0"/>
              </a:spcBef>
              <a:spcAft>
                <a:spcPts val="0"/>
              </a:spcAft>
              <a:buSzPts val="1400"/>
              <a:buChar char="●"/>
            </a:pPr>
            <a:r>
              <a:rPr lang="en-US"/>
              <a:t>Redis Module</a:t>
            </a:r>
            <a:endParaRPr/>
          </a:p>
        </p:txBody>
      </p:sp>
      <p:pic>
        <p:nvPicPr>
          <p:cNvPr id="174" name="Google Shape;174;ge65dceb012_0_0"/>
          <p:cNvPicPr preferRelativeResize="0"/>
          <p:nvPr/>
        </p:nvPicPr>
        <p:blipFill rotWithShape="1">
          <a:blip r:embed="rId3">
            <a:alphaModFix/>
          </a:blip>
          <a:srcRect b="0" l="0" r="0" t="0"/>
          <a:stretch/>
        </p:blipFill>
        <p:spPr>
          <a:xfrm>
            <a:off x="5168206" y="457209"/>
            <a:ext cx="927800" cy="857908"/>
          </a:xfrm>
          <a:prstGeom prst="rect">
            <a:avLst/>
          </a:prstGeom>
          <a:noFill/>
          <a:ln>
            <a:noFill/>
          </a:ln>
        </p:spPr>
      </p:pic>
      <p:pic>
        <p:nvPicPr>
          <p:cNvPr id="175" name="Google Shape;175;ge65dceb012_0_0"/>
          <p:cNvPicPr preferRelativeResize="0"/>
          <p:nvPr/>
        </p:nvPicPr>
        <p:blipFill>
          <a:blip r:embed="rId4">
            <a:alphaModFix/>
          </a:blip>
          <a:stretch>
            <a:fillRect/>
          </a:stretch>
        </p:blipFill>
        <p:spPr>
          <a:xfrm>
            <a:off x="6921850" y="1556199"/>
            <a:ext cx="4695117" cy="4218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F31"/>
        </a:solidFill>
      </p:bgPr>
    </p:bg>
    <p:spTree>
      <p:nvGrpSpPr>
        <p:cNvPr id="180" name="Shape 180"/>
        <p:cNvGrpSpPr/>
        <p:nvPr/>
      </p:nvGrpSpPr>
      <p:grpSpPr>
        <a:xfrm>
          <a:off x="0" y="0"/>
          <a:ext cx="0" cy="0"/>
          <a:chOff x="0" y="0"/>
          <a:chExt cx="0" cy="0"/>
        </a:xfrm>
      </p:grpSpPr>
      <p:sp>
        <p:nvSpPr>
          <p:cNvPr id="181" name="Google Shape;181;ge608c9f379_0_169"/>
          <p:cNvSpPr txBox="1"/>
          <p:nvPr/>
        </p:nvSpPr>
        <p:spPr>
          <a:xfrm>
            <a:off x="596510" y="1107440"/>
            <a:ext cx="5499600" cy="48837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lt1"/>
              </a:buClr>
              <a:buSzPts val="2400"/>
              <a:buChar char="•"/>
            </a:pPr>
            <a:r>
              <a:rPr lang="en-US" sz="2400">
                <a:solidFill>
                  <a:schemeClr val="lt1"/>
                </a:solidFill>
                <a:latin typeface="Helvetica Neue"/>
                <a:ea typeface="Helvetica Neue"/>
                <a:cs typeface="Helvetica Neue"/>
                <a:sym typeface="Helvetica Neue"/>
              </a:rPr>
              <a:t>A Redis module providing</a:t>
            </a:r>
            <a:endParaRPr sz="2400">
              <a:solidFill>
                <a:schemeClr val="lt1"/>
              </a:solidFill>
              <a:latin typeface="Helvetica Neue"/>
              <a:ea typeface="Helvetica Neue"/>
              <a:cs typeface="Helvetica Neue"/>
              <a:sym typeface="Helvetica Neue"/>
            </a:endParaRPr>
          </a:p>
          <a:p>
            <a:pPr indent="0" lvl="0" marL="228600" rtl="0" algn="l">
              <a:lnSpc>
                <a:spcPct val="90000"/>
              </a:lnSpc>
              <a:spcBef>
                <a:spcPts val="1000"/>
              </a:spcBef>
              <a:spcAft>
                <a:spcPts val="0"/>
              </a:spcAft>
              <a:buNone/>
            </a:pPr>
            <a:r>
              <a:rPr lang="en-US" sz="2400">
                <a:solidFill>
                  <a:schemeClr val="lt1"/>
                </a:solidFill>
                <a:latin typeface="Helvetica Neue"/>
                <a:ea typeface="Helvetica Neue"/>
                <a:cs typeface="Helvetica Neue"/>
                <a:sym typeface="Helvetica Neue"/>
              </a:rPr>
              <a:t>Tensors as a data type</a:t>
            </a:r>
            <a:endParaRPr sz="2400">
              <a:solidFill>
                <a:schemeClr val="lt1"/>
              </a:solidFill>
              <a:latin typeface="Helvetica Neue"/>
              <a:ea typeface="Helvetica Neue"/>
              <a:cs typeface="Helvetica Neue"/>
              <a:sym typeface="Helvetica Neue"/>
            </a:endParaRPr>
          </a:p>
          <a:p>
            <a:pPr indent="0" lvl="0" marL="228600" rtl="0" algn="l">
              <a:lnSpc>
                <a:spcPct val="90000"/>
              </a:lnSpc>
              <a:spcBef>
                <a:spcPts val="1000"/>
              </a:spcBef>
              <a:spcAft>
                <a:spcPts val="0"/>
              </a:spcAft>
              <a:buNone/>
            </a:pPr>
            <a:r>
              <a:rPr lang="en-US" sz="2400">
                <a:solidFill>
                  <a:schemeClr val="lt1"/>
                </a:solidFill>
                <a:latin typeface="Helvetica Neue"/>
                <a:ea typeface="Helvetica Neue"/>
                <a:cs typeface="Helvetica Neue"/>
                <a:sym typeface="Helvetica Neue"/>
              </a:rPr>
              <a:t>and Deep Learning model execution</a:t>
            </a:r>
            <a:endParaRPr sz="2400">
              <a:solidFill>
                <a:schemeClr val="lt1"/>
              </a:solidFill>
              <a:latin typeface="Helvetica Neue"/>
              <a:ea typeface="Helvetica Neue"/>
              <a:cs typeface="Helvetica Neue"/>
              <a:sym typeface="Helvetica Neue"/>
            </a:endParaRPr>
          </a:p>
          <a:p>
            <a:pPr indent="0" lvl="0" marL="228600" rtl="0" algn="l">
              <a:lnSpc>
                <a:spcPct val="90000"/>
              </a:lnSpc>
              <a:spcBef>
                <a:spcPts val="1000"/>
              </a:spcBef>
              <a:spcAft>
                <a:spcPts val="0"/>
              </a:spcAft>
              <a:buNone/>
            </a:pPr>
            <a:r>
              <a:rPr lang="en-US" sz="2400">
                <a:solidFill>
                  <a:schemeClr val="lt1"/>
                </a:solidFill>
                <a:latin typeface="Helvetica Neue"/>
                <a:ea typeface="Helvetica Neue"/>
                <a:cs typeface="Helvetica Neue"/>
                <a:sym typeface="Helvetica Neue"/>
              </a:rPr>
              <a:t>on CPU and GPU</a:t>
            </a:r>
            <a:endParaRPr sz="2400">
              <a:solidFill>
                <a:schemeClr val="lt1"/>
              </a:solidFill>
              <a:latin typeface="Helvetica Neue"/>
              <a:ea typeface="Helvetica Neue"/>
              <a:cs typeface="Helvetica Neue"/>
              <a:sym typeface="Helvetica Neue"/>
            </a:endParaRPr>
          </a:p>
          <a:p>
            <a:pPr indent="-76200" lvl="0" marL="228600" rtl="0" algn="l">
              <a:lnSpc>
                <a:spcPct val="90000"/>
              </a:lnSpc>
              <a:spcBef>
                <a:spcPts val="1000"/>
              </a:spcBef>
              <a:spcAft>
                <a:spcPts val="0"/>
              </a:spcAft>
              <a:buNone/>
            </a:pPr>
            <a:r>
              <a:t/>
            </a:r>
            <a:endParaRPr sz="2400">
              <a:solidFill>
                <a:schemeClr val="lt1"/>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chemeClr val="lt1"/>
              </a:buClr>
              <a:buSzPts val="2400"/>
              <a:buChar char="•"/>
            </a:pPr>
            <a:r>
              <a:rPr lang="en-US" sz="2400">
                <a:solidFill>
                  <a:schemeClr val="lt1"/>
                </a:solidFill>
                <a:latin typeface="Helvetica Neue"/>
                <a:ea typeface="Helvetica Neue"/>
                <a:cs typeface="Helvetica Neue"/>
                <a:sym typeface="Helvetica Neue"/>
              </a:rPr>
              <a:t>It turns Redis into a </a:t>
            </a:r>
            <a:r>
              <a:rPr b="1" lang="en-US" sz="2400">
                <a:solidFill>
                  <a:schemeClr val="lt1"/>
                </a:solidFill>
                <a:latin typeface="Helvetica Neue"/>
                <a:ea typeface="Helvetica Neue"/>
                <a:cs typeface="Helvetica Neue"/>
                <a:sym typeface="Helvetica Neue"/>
              </a:rPr>
              <a:t>full-fledged deep learning runtime</a:t>
            </a:r>
            <a:r>
              <a:rPr lang="en-US" sz="2400">
                <a:solidFill>
                  <a:schemeClr val="lt1"/>
                </a:solidFill>
                <a:latin typeface="Helvetica Neue"/>
                <a:ea typeface="Helvetica Neue"/>
                <a:cs typeface="Helvetica Neue"/>
                <a:sym typeface="Helvetica Neue"/>
              </a:rPr>
              <a:t> </a:t>
            </a:r>
            <a:r>
              <a:rPr lang="en-US" sz="2400">
                <a:solidFill>
                  <a:schemeClr val="lt1"/>
                </a:solidFill>
                <a:latin typeface="Helvetica Neue"/>
                <a:ea typeface="Helvetica Neue"/>
                <a:cs typeface="Helvetica Neue"/>
                <a:sym typeface="Helvetica Neue"/>
              </a:rPr>
              <a:t>While still being </a:t>
            </a:r>
            <a:r>
              <a:rPr b="1" lang="en-US" sz="2400">
                <a:solidFill>
                  <a:schemeClr val="lt1"/>
                </a:solidFill>
                <a:latin typeface="Helvetica Neue"/>
                <a:ea typeface="Helvetica Neue"/>
                <a:cs typeface="Helvetica Neue"/>
                <a:sym typeface="Helvetica Neue"/>
              </a:rPr>
              <a:t>Redis</a:t>
            </a:r>
            <a:endParaRPr sz="2400">
              <a:solidFill>
                <a:schemeClr val="lt1"/>
              </a:solidFill>
              <a:latin typeface="Helvetica Neue"/>
              <a:ea typeface="Helvetica Neue"/>
              <a:cs typeface="Helvetica Neue"/>
              <a:sym typeface="Helvetica Neue"/>
            </a:endParaRPr>
          </a:p>
        </p:txBody>
      </p:sp>
      <p:pic>
        <p:nvPicPr>
          <p:cNvPr descr="RedisAI.png" id="182" name="Google Shape;182;ge608c9f379_0_169"/>
          <p:cNvPicPr preferRelativeResize="0"/>
          <p:nvPr/>
        </p:nvPicPr>
        <p:blipFill rotWithShape="1">
          <a:blip r:embed="rId3">
            <a:alphaModFix/>
          </a:blip>
          <a:srcRect b="0" l="0" r="0" t="0"/>
          <a:stretch/>
        </p:blipFill>
        <p:spPr>
          <a:xfrm>
            <a:off x="7698824" y="1426573"/>
            <a:ext cx="2750803" cy="2570282"/>
          </a:xfrm>
          <a:prstGeom prst="rect">
            <a:avLst/>
          </a:prstGeom>
          <a:noFill/>
          <a:ln>
            <a:noFill/>
          </a:ln>
        </p:spPr>
      </p:pic>
      <p:sp>
        <p:nvSpPr>
          <p:cNvPr id="183" name="Google Shape;183;ge608c9f379_0_169"/>
          <p:cNvSpPr txBox="1"/>
          <p:nvPr/>
        </p:nvSpPr>
        <p:spPr>
          <a:xfrm>
            <a:off x="609600" y="355600"/>
            <a:ext cx="10972800" cy="9018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None/>
            </a:pPr>
            <a:r>
              <a:rPr b="1" lang="en-US" sz="3200">
                <a:solidFill>
                  <a:schemeClr val="lt1"/>
                </a:solidFill>
                <a:latin typeface="Helvetica Neue"/>
                <a:ea typeface="Helvetica Neue"/>
                <a:cs typeface="Helvetica Neue"/>
                <a:sym typeface="Helvetica Neue"/>
              </a:rPr>
              <a:t>RedisAI</a:t>
            </a:r>
            <a:endParaRPr b="1" sz="3200">
              <a:solidFill>
                <a:schemeClr val="lt1"/>
              </a:solidFill>
              <a:latin typeface="Helvetica Neue"/>
              <a:ea typeface="Helvetica Neue"/>
              <a:cs typeface="Helvetica Neue"/>
              <a:sym typeface="Helvetica Neue"/>
            </a:endParaRPr>
          </a:p>
        </p:txBody>
      </p:sp>
      <p:pic>
        <p:nvPicPr>
          <p:cNvPr descr="44274714.png" id="184" name="Google Shape;184;ge608c9f379_0_169"/>
          <p:cNvPicPr preferRelativeResize="0"/>
          <p:nvPr/>
        </p:nvPicPr>
        <p:blipFill rotWithShape="1">
          <a:blip r:embed="rId4">
            <a:alphaModFix/>
          </a:blip>
          <a:srcRect b="0" l="0" r="0" t="0"/>
          <a:stretch/>
        </p:blipFill>
        <p:spPr>
          <a:xfrm>
            <a:off x="2367061" y="271962"/>
            <a:ext cx="755122" cy="7551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F31"/>
        </a:solidFill>
      </p:bgPr>
    </p:bg>
    <p:spTree>
      <p:nvGrpSpPr>
        <p:cNvPr id="189" name="Shape 189"/>
        <p:cNvGrpSpPr/>
        <p:nvPr/>
      </p:nvGrpSpPr>
      <p:grpSpPr>
        <a:xfrm>
          <a:off x="0" y="0"/>
          <a:ext cx="0" cy="0"/>
          <a:chOff x="0" y="0"/>
          <a:chExt cx="0" cy="0"/>
        </a:xfrm>
      </p:grpSpPr>
      <p:sp>
        <p:nvSpPr>
          <p:cNvPr id="190" name="Google Shape;190;ge608c9f379_0_0"/>
          <p:cNvSpPr txBox="1"/>
          <p:nvPr/>
        </p:nvSpPr>
        <p:spPr>
          <a:xfrm>
            <a:off x="609600" y="355600"/>
            <a:ext cx="10972800" cy="9018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None/>
            </a:pPr>
            <a:r>
              <a:rPr b="1" lang="en-US" sz="3200">
                <a:solidFill>
                  <a:schemeClr val="lt1"/>
                </a:solidFill>
                <a:latin typeface="Helvetica Neue"/>
                <a:ea typeface="Helvetica Neue"/>
                <a:cs typeface="Helvetica Neue"/>
                <a:sym typeface="Helvetica Neue"/>
              </a:rPr>
              <a:t>RedisAI</a:t>
            </a:r>
            <a:endParaRPr b="1" sz="3200">
              <a:solidFill>
                <a:schemeClr val="lt1"/>
              </a:solidFill>
              <a:latin typeface="Helvetica Neue"/>
              <a:ea typeface="Helvetica Neue"/>
              <a:cs typeface="Helvetica Neue"/>
              <a:sym typeface="Helvetica Neue"/>
            </a:endParaRPr>
          </a:p>
        </p:txBody>
      </p:sp>
      <p:pic>
        <p:nvPicPr>
          <p:cNvPr descr="Untitled-2-512.png" id="191" name="Google Shape;191;ge608c9f379_0_0"/>
          <p:cNvPicPr preferRelativeResize="0"/>
          <p:nvPr/>
        </p:nvPicPr>
        <p:blipFill rotWithShape="1">
          <a:blip r:embed="rId3">
            <a:alphaModFix/>
          </a:blip>
          <a:srcRect b="0" l="0" r="0" t="0"/>
          <a:stretch/>
        </p:blipFill>
        <p:spPr>
          <a:xfrm>
            <a:off x="6255693" y="2318507"/>
            <a:ext cx="2509946" cy="2509947"/>
          </a:xfrm>
          <a:prstGeom prst="rect">
            <a:avLst/>
          </a:prstGeom>
          <a:noFill/>
          <a:ln>
            <a:noFill/>
          </a:ln>
        </p:spPr>
      </p:pic>
      <p:pic>
        <p:nvPicPr>
          <p:cNvPr descr="44274714.png" id="192" name="Google Shape;192;ge608c9f379_0_0"/>
          <p:cNvPicPr preferRelativeResize="0"/>
          <p:nvPr/>
        </p:nvPicPr>
        <p:blipFill rotWithShape="1">
          <a:blip r:embed="rId4">
            <a:alphaModFix/>
          </a:blip>
          <a:srcRect b="0" l="0" r="0" t="0"/>
          <a:stretch/>
        </p:blipFill>
        <p:spPr>
          <a:xfrm>
            <a:off x="2367061" y="271962"/>
            <a:ext cx="755122" cy="755122"/>
          </a:xfrm>
          <a:prstGeom prst="rect">
            <a:avLst/>
          </a:prstGeom>
          <a:noFill/>
          <a:ln>
            <a:noFill/>
          </a:ln>
        </p:spPr>
      </p:pic>
      <p:sp>
        <p:nvSpPr>
          <p:cNvPr id="193" name="Google Shape;193;ge608c9f379_0_0"/>
          <p:cNvSpPr txBox="1"/>
          <p:nvPr/>
        </p:nvSpPr>
        <p:spPr>
          <a:xfrm>
            <a:off x="598119" y="2435207"/>
            <a:ext cx="1798500" cy="3963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484B4C"/>
              </a:buClr>
              <a:buSzPts val="2000"/>
              <a:buFont typeface="Helvetica Neue"/>
              <a:buNone/>
            </a:pPr>
            <a:r>
              <a:rPr b="0" i="0" lang="en-US" sz="2000" u="sng" cap="none" strike="noStrike">
                <a:solidFill>
                  <a:schemeClr val="lt1"/>
                </a:solidFill>
                <a:latin typeface="Helvetica Neue"/>
                <a:ea typeface="Helvetica Neue"/>
                <a:cs typeface="Helvetica Neue"/>
                <a:sym typeface="Helvetica Neue"/>
              </a:rPr>
              <a:t>New data type:</a:t>
            </a:r>
            <a:endParaRPr>
              <a:solidFill>
                <a:schemeClr val="lt1"/>
              </a:solidFill>
            </a:endParaRPr>
          </a:p>
        </p:txBody>
      </p:sp>
      <p:grpSp>
        <p:nvGrpSpPr>
          <p:cNvPr id="194" name="Google Shape;194;ge608c9f379_0_0"/>
          <p:cNvGrpSpPr/>
          <p:nvPr/>
        </p:nvGrpSpPr>
        <p:grpSpPr>
          <a:xfrm>
            <a:off x="1578021" y="2889390"/>
            <a:ext cx="4523255" cy="1746480"/>
            <a:chOff x="0" y="-1"/>
            <a:chExt cx="4523255" cy="1746480"/>
          </a:xfrm>
        </p:grpSpPr>
        <p:grpSp>
          <p:nvGrpSpPr>
            <p:cNvPr id="195" name="Google Shape;195;ge608c9f379_0_0"/>
            <p:cNvGrpSpPr/>
            <p:nvPr/>
          </p:nvGrpSpPr>
          <p:grpSpPr>
            <a:xfrm>
              <a:off x="0" y="215959"/>
              <a:ext cx="1048807" cy="1035611"/>
              <a:chOff x="0" y="0"/>
              <a:chExt cx="1048807" cy="1035611"/>
            </a:xfrm>
          </p:grpSpPr>
          <p:grpSp>
            <p:nvGrpSpPr>
              <p:cNvPr id="196" name="Google Shape;196;ge608c9f379_0_0"/>
              <p:cNvGrpSpPr/>
              <p:nvPr/>
            </p:nvGrpSpPr>
            <p:grpSpPr>
              <a:xfrm>
                <a:off x="168907" y="0"/>
                <a:ext cx="879900" cy="879900"/>
                <a:chOff x="0" y="0"/>
                <a:chExt cx="879900" cy="879900"/>
              </a:xfrm>
            </p:grpSpPr>
            <p:sp>
              <p:nvSpPr>
                <p:cNvPr id="197" name="Google Shape;197;ge608c9f379_0_0"/>
                <p:cNvSpPr/>
                <p:nvPr/>
              </p:nvSpPr>
              <p:spPr>
                <a:xfrm>
                  <a:off x="0" y="0"/>
                  <a:ext cx="879900" cy="879900"/>
                </a:xfrm>
                <a:prstGeom prst="rect">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cxnSp>
              <p:nvCxnSpPr>
                <p:cNvPr id="198" name="Google Shape;198;ge608c9f379_0_0"/>
                <p:cNvCxnSpPr/>
                <p:nvPr/>
              </p:nvCxnSpPr>
              <p:spPr>
                <a:xfrm>
                  <a:off x="6394" y="439981"/>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199" name="Google Shape;199;ge608c9f379_0_0"/>
                <p:cNvCxnSpPr/>
                <p:nvPr/>
              </p:nvCxnSpPr>
              <p:spPr>
                <a:xfrm>
                  <a:off x="6394" y="652043"/>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00" name="Google Shape;200;ge608c9f379_0_0"/>
                <p:cNvCxnSpPr/>
                <p:nvPr/>
              </p:nvCxnSpPr>
              <p:spPr>
                <a:xfrm>
                  <a:off x="6394" y="218719"/>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01" name="Google Shape;201;ge608c9f379_0_0"/>
                <p:cNvCxnSpPr/>
                <p:nvPr/>
              </p:nvCxnSpPr>
              <p:spPr>
                <a:xfrm rot="10800000">
                  <a:off x="439981"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02" name="Google Shape;202;ge608c9f379_0_0"/>
                <p:cNvCxnSpPr/>
                <p:nvPr/>
              </p:nvCxnSpPr>
              <p:spPr>
                <a:xfrm rot="10800000">
                  <a:off x="660058"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03" name="Google Shape;203;ge608c9f379_0_0"/>
                <p:cNvCxnSpPr/>
                <p:nvPr/>
              </p:nvCxnSpPr>
              <p:spPr>
                <a:xfrm rot="10800000">
                  <a:off x="219904" y="6268"/>
                  <a:ext cx="0" cy="867300"/>
                </a:xfrm>
                <a:prstGeom prst="straightConnector1">
                  <a:avLst/>
                </a:prstGeom>
                <a:noFill/>
                <a:ln cap="flat" cmpd="sng" w="25400">
                  <a:solidFill>
                    <a:srgbClr val="6592B8"/>
                  </a:solidFill>
                  <a:prstDash val="solid"/>
                  <a:miter lim="800000"/>
                  <a:headEnd len="sm" w="sm" type="none"/>
                  <a:tailEnd len="sm" w="sm" type="none"/>
                </a:ln>
              </p:spPr>
            </p:cxnSp>
          </p:grpSp>
          <p:grpSp>
            <p:nvGrpSpPr>
              <p:cNvPr id="204" name="Google Shape;204;ge608c9f379_0_0"/>
              <p:cNvGrpSpPr/>
              <p:nvPr/>
            </p:nvGrpSpPr>
            <p:grpSpPr>
              <a:xfrm>
                <a:off x="87093" y="79175"/>
                <a:ext cx="879900" cy="879900"/>
                <a:chOff x="0" y="0"/>
                <a:chExt cx="879900" cy="879900"/>
              </a:xfrm>
            </p:grpSpPr>
            <p:sp>
              <p:nvSpPr>
                <p:cNvPr id="205" name="Google Shape;205;ge608c9f379_0_0"/>
                <p:cNvSpPr/>
                <p:nvPr/>
              </p:nvSpPr>
              <p:spPr>
                <a:xfrm>
                  <a:off x="0" y="0"/>
                  <a:ext cx="879900" cy="879900"/>
                </a:xfrm>
                <a:prstGeom prst="rect">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cxnSp>
              <p:nvCxnSpPr>
                <p:cNvPr id="206" name="Google Shape;206;ge608c9f379_0_0"/>
                <p:cNvCxnSpPr/>
                <p:nvPr/>
              </p:nvCxnSpPr>
              <p:spPr>
                <a:xfrm>
                  <a:off x="6394" y="439981"/>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07" name="Google Shape;207;ge608c9f379_0_0"/>
                <p:cNvCxnSpPr/>
                <p:nvPr/>
              </p:nvCxnSpPr>
              <p:spPr>
                <a:xfrm>
                  <a:off x="6394" y="652043"/>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08" name="Google Shape;208;ge608c9f379_0_0"/>
                <p:cNvCxnSpPr/>
                <p:nvPr/>
              </p:nvCxnSpPr>
              <p:spPr>
                <a:xfrm>
                  <a:off x="6394" y="218719"/>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09" name="Google Shape;209;ge608c9f379_0_0"/>
                <p:cNvCxnSpPr/>
                <p:nvPr/>
              </p:nvCxnSpPr>
              <p:spPr>
                <a:xfrm rot="10800000">
                  <a:off x="439981"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10" name="Google Shape;210;ge608c9f379_0_0"/>
                <p:cNvCxnSpPr/>
                <p:nvPr/>
              </p:nvCxnSpPr>
              <p:spPr>
                <a:xfrm rot="10800000">
                  <a:off x="660058"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11" name="Google Shape;211;ge608c9f379_0_0"/>
                <p:cNvCxnSpPr/>
                <p:nvPr/>
              </p:nvCxnSpPr>
              <p:spPr>
                <a:xfrm rot="10800000">
                  <a:off x="219904" y="6268"/>
                  <a:ext cx="0" cy="867300"/>
                </a:xfrm>
                <a:prstGeom prst="straightConnector1">
                  <a:avLst/>
                </a:prstGeom>
                <a:noFill/>
                <a:ln cap="flat" cmpd="sng" w="25400">
                  <a:solidFill>
                    <a:srgbClr val="6592B8"/>
                  </a:solidFill>
                  <a:prstDash val="solid"/>
                  <a:miter lim="800000"/>
                  <a:headEnd len="sm" w="sm" type="none"/>
                  <a:tailEnd len="sm" w="sm" type="none"/>
                </a:ln>
              </p:spPr>
            </p:cxnSp>
          </p:grpSp>
          <p:grpSp>
            <p:nvGrpSpPr>
              <p:cNvPr id="212" name="Google Shape;212;ge608c9f379_0_0"/>
              <p:cNvGrpSpPr/>
              <p:nvPr/>
            </p:nvGrpSpPr>
            <p:grpSpPr>
              <a:xfrm>
                <a:off x="0" y="155711"/>
                <a:ext cx="879900" cy="879900"/>
                <a:chOff x="0" y="0"/>
                <a:chExt cx="879900" cy="879900"/>
              </a:xfrm>
            </p:grpSpPr>
            <p:sp>
              <p:nvSpPr>
                <p:cNvPr id="213" name="Google Shape;213;ge608c9f379_0_0"/>
                <p:cNvSpPr/>
                <p:nvPr/>
              </p:nvSpPr>
              <p:spPr>
                <a:xfrm>
                  <a:off x="0" y="0"/>
                  <a:ext cx="879900" cy="879900"/>
                </a:xfrm>
                <a:prstGeom prst="rect">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cxnSp>
              <p:nvCxnSpPr>
                <p:cNvPr id="214" name="Google Shape;214;ge608c9f379_0_0"/>
                <p:cNvCxnSpPr/>
                <p:nvPr/>
              </p:nvCxnSpPr>
              <p:spPr>
                <a:xfrm>
                  <a:off x="6394" y="439981"/>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15" name="Google Shape;215;ge608c9f379_0_0"/>
                <p:cNvCxnSpPr/>
                <p:nvPr/>
              </p:nvCxnSpPr>
              <p:spPr>
                <a:xfrm>
                  <a:off x="6394" y="652043"/>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16" name="Google Shape;216;ge608c9f379_0_0"/>
                <p:cNvCxnSpPr/>
                <p:nvPr/>
              </p:nvCxnSpPr>
              <p:spPr>
                <a:xfrm>
                  <a:off x="6394" y="218719"/>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17" name="Google Shape;217;ge608c9f379_0_0"/>
                <p:cNvCxnSpPr/>
                <p:nvPr/>
              </p:nvCxnSpPr>
              <p:spPr>
                <a:xfrm rot="10800000">
                  <a:off x="439981"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18" name="Google Shape;218;ge608c9f379_0_0"/>
                <p:cNvCxnSpPr/>
                <p:nvPr/>
              </p:nvCxnSpPr>
              <p:spPr>
                <a:xfrm rot="10800000">
                  <a:off x="660058"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19" name="Google Shape;219;ge608c9f379_0_0"/>
                <p:cNvCxnSpPr/>
                <p:nvPr/>
              </p:nvCxnSpPr>
              <p:spPr>
                <a:xfrm rot="10800000">
                  <a:off x="219904" y="6268"/>
                  <a:ext cx="0" cy="867300"/>
                </a:xfrm>
                <a:prstGeom prst="straightConnector1">
                  <a:avLst/>
                </a:prstGeom>
                <a:noFill/>
                <a:ln cap="flat" cmpd="sng" w="25400">
                  <a:solidFill>
                    <a:srgbClr val="6592B8"/>
                  </a:solidFill>
                  <a:prstDash val="solid"/>
                  <a:miter lim="800000"/>
                  <a:headEnd len="sm" w="sm" type="none"/>
                  <a:tailEnd len="sm" w="sm" type="none"/>
                </a:ln>
              </p:spPr>
            </p:cxnSp>
          </p:grpSp>
        </p:grpSp>
        <p:sp>
          <p:nvSpPr>
            <p:cNvPr id="220" name="Google Shape;220;ge608c9f379_0_0"/>
            <p:cNvSpPr txBox="1"/>
            <p:nvPr/>
          </p:nvSpPr>
          <p:spPr>
            <a:xfrm>
              <a:off x="4841" y="1350179"/>
              <a:ext cx="866400" cy="3963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484B4C"/>
                </a:buClr>
                <a:buSzPts val="2000"/>
                <a:buFont typeface="Helvetica Neue"/>
                <a:buNone/>
              </a:pPr>
              <a:r>
                <a:rPr b="0" i="0" lang="en-US" sz="2000" u="none" cap="none" strike="noStrike">
                  <a:solidFill>
                    <a:schemeClr val="lt1"/>
                  </a:solidFill>
                  <a:latin typeface="Helvetica Neue"/>
                  <a:ea typeface="Helvetica Neue"/>
                  <a:cs typeface="Helvetica Neue"/>
                  <a:sym typeface="Helvetica Neue"/>
                </a:rPr>
                <a:t>Tensor</a:t>
              </a:r>
              <a:endParaRPr>
                <a:solidFill>
                  <a:schemeClr val="lt1"/>
                </a:solidFill>
              </a:endParaRPr>
            </a:p>
          </p:txBody>
        </p:sp>
        <p:sp>
          <p:nvSpPr>
            <p:cNvPr id="221" name="Google Shape;221;ge608c9f379_0_0"/>
            <p:cNvSpPr/>
            <p:nvPr/>
          </p:nvSpPr>
          <p:spPr>
            <a:xfrm>
              <a:off x="1202903" y="-1"/>
              <a:ext cx="3320352" cy="560160"/>
            </a:xfrm>
            <a:custGeom>
              <a:rect b="b" l="l" r="r" t="t"/>
              <a:pathLst>
                <a:path extrusionOk="0" h="16206" w="21600">
                  <a:moveTo>
                    <a:pt x="0" y="16206"/>
                  </a:moveTo>
                  <a:cubicBezTo>
                    <a:pt x="7140" y="-4985"/>
                    <a:pt x="14340" y="-5394"/>
                    <a:pt x="21600" y="14980"/>
                  </a:cubicBezTo>
                </a:path>
              </a:pathLst>
            </a:custGeom>
            <a:noFill/>
            <a:ln cap="flat" cmpd="sng" w="25400">
              <a:solidFill>
                <a:srgbClr val="6592B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grpSp>
      <p:grpSp>
        <p:nvGrpSpPr>
          <p:cNvPr id="222" name="Google Shape;222;ge608c9f379_0_0"/>
          <p:cNvGrpSpPr/>
          <p:nvPr/>
        </p:nvGrpSpPr>
        <p:grpSpPr>
          <a:xfrm>
            <a:off x="3774260" y="4559051"/>
            <a:ext cx="2799168" cy="1331273"/>
            <a:chOff x="-1" y="0"/>
            <a:chExt cx="2799168" cy="1331273"/>
          </a:xfrm>
        </p:grpSpPr>
        <p:grpSp>
          <p:nvGrpSpPr>
            <p:cNvPr id="223" name="Google Shape;223;ge608c9f379_0_0"/>
            <p:cNvGrpSpPr/>
            <p:nvPr/>
          </p:nvGrpSpPr>
          <p:grpSpPr>
            <a:xfrm>
              <a:off x="-1" y="295662"/>
              <a:ext cx="1048807" cy="1035611"/>
              <a:chOff x="0" y="0"/>
              <a:chExt cx="1048807" cy="1035611"/>
            </a:xfrm>
          </p:grpSpPr>
          <p:grpSp>
            <p:nvGrpSpPr>
              <p:cNvPr id="224" name="Google Shape;224;ge608c9f379_0_0"/>
              <p:cNvGrpSpPr/>
              <p:nvPr/>
            </p:nvGrpSpPr>
            <p:grpSpPr>
              <a:xfrm>
                <a:off x="168907" y="0"/>
                <a:ext cx="879900" cy="879900"/>
                <a:chOff x="0" y="0"/>
                <a:chExt cx="879900" cy="879900"/>
              </a:xfrm>
            </p:grpSpPr>
            <p:sp>
              <p:nvSpPr>
                <p:cNvPr id="225" name="Google Shape;225;ge608c9f379_0_0"/>
                <p:cNvSpPr/>
                <p:nvPr/>
              </p:nvSpPr>
              <p:spPr>
                <a:xfrm>
                  <a:off x="0" y="0"/>
                  <a:ext cx="879900" cy="879900"/>
                </a:xfrm>
                <a:prstGeom prst="rect">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cxnSp>
              <p:nvCxnSpPr>
                <p:cNvPr id="226" name="Google Shape;226;ge608c9f379_0_0"/>
                <p:cNvCxnSpPr/>
                <p:nvPr/>
              </p:nvCxnSpPr>
              <p:spPr>
                <a:xfrm>
                  <a:off x="6394" y="439981"/>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27" name="Google Shape;227;ge608c9f379_0_0"/>
                <p:cNvCxnSpPr/>
                <p:nvPr/>
              </p:nvCxnSpPr>
              <p:spPr>
                <a:xfrm>
                  <a:off x="6394" y="652043"/>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28" name="Google Shape;228;ge608c9f379_0_0"/>
                <p:cNvCxnSpPr/>
                <p:nvPr/>
              </p:nvCxnSpPr>
              <p:spPr>
                <a:xfrm>
                  <a:off x="6394" y="218719"/>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29" name="Google Shape;229;ge608c9f379_0_0"/>
                <p:cNvCxnSpPr/>
                <p:nvPr/>
              </p:nvCxnSpPr>
              <p:spPr>
                <a:xfrm rot="10800000">
                  <a:off x="439981"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30" name="Google Shape;230;ge608c9f379_0_0"/>
                <p:cNvCxnSpPr/>
                <p:nvPr/>
              </p:nvCxnSpPr>
              <p:spPr>
                <a:xfrm rot="10800000">
                  <a:off x="660058"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31" name="Google Shape;231;ge608c9f379_0_0"/>
                <p:cNvCxnSpPr/>
                <p:nvPr/>
              </p:nvCxnSpPr>
              <p:spPr>
                <a:xfrm rot="10800000">
                  <a:off x="219904" y="6268"/>
                  <a:ext cx="0" cy="867300"/>
                </a:xfrm>
                <a:prstGeom prst="straightConnector1">
                  <a:avLst/>
                </a:prstGeom>
                <a:noFill/>
                <a:ln cap="flat" cmpd="sng" w="25400">
                  <a:solidFill>
                    <a:srgbClr val="6592B8"/>
                  </a:solidFill>
                  <a:prstDash val="solid"/>
                  <a:miter lim="800000"/>
                  <a:headEnd len="sm" w="sm" type="none"/>
                  <a:tailEnd len="sm" w="sm" type="none"/>
                </a:ln>
              </p:spPr>
            </p:cxnSp>
          </p:grpSp>
          <p:grpSp>
            <p:nvGrpSpPr>
              <p:cNvPr id="232" name="Google Shape;232;ge608c9f379_0_0"/>
              <p:cNvGrpSpPr/>
              <p:nvPr/>
            </p:nvGrpSpPr>
            <p:grpSpPr>
              <a:xfrm>
                <a:off x="87093" y="79175"/>
                <a:ext cx="879900" cy="879900"/>
                <a:chOff x="0" y="0"/>
                <a:chExt cx="879900" cy="879900"/>
              </a:xfrm>
            </p:grpSpPr>
            <p:sp>
              <p:nvSpPr>
                <p:cNvPr id="233" name="Google Shape;233;ge608c9f379_0_0"/>
                <p:cNvSpPr/>
                <p:nvPr/>
              </p:nvSpPr>
              <p:spPr>
                <a:xfrm>
                  <a:off x="0" y="0"/>
                  <a:ext cx="879900" cy="879900"/>
                </a:xfrm>
                <a:prstGeom prst="rect">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cxnSp>
              <p:nvCxnSpPr>
                <p:cNvPr id="234" name="Google Shape;234;ge608c9f379_0_0"/>
                <p:cNvCxnSpPr/>
                <p:nvPr/>
              </p:nvCxnSpPr>
              <p:spPr>
                <a:xfrm>
                  <a:off x="6394" y="439981"/>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35" name="Google Shape;235;ge608c9f379_0_0"/>
                <p:cNvCxnSpPr/>
                <p:nvPr/>
              </p:nvCxnSpPr>
              <p:spPr>
                <a:xfrm>
                  <a:off x="6394" y="652043"/>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36" name="Google Shape;236;ge608c9f379_0_0"/>
                <p:cNvCxnSpPr/>
                <p:nvPr/>
              </p:nvCxnSpPr>
              <p:spPr>
                <a:xfrm>
                  <a:off x="6394" y="218719"/>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37" name="Google Shape;237;ge608c9f379_0_0"/>
                <p:cNvCxnSpPr/>
                <p:nvPr/>
              </p:nvCxnSpPr>
              <p:spPr>
                <a:xfrm rot="10800000">
                  <a:off x="439981"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38" name="Google Shape;238;ge608c9f379_0_0"/>
                <p:cNvCxnSpPr/>
                <p:nvPr/>
              </p:nvCxnSpPr>
              <p:spPr>
                <a:xfrm rot="10800000">
                  <a:off x="660058"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39" name="Google Shape;239;ge608c9f379_0_0"/>
                <p:cNvCxnSpPr/>
                <p:nvPr/>
              </p:nvCxnSpPr>
              <p:spPr>
                <a:xfrm rot="10800000">
                  <a:off x="219904" y="6268"/>
                  <a:ext cx="0" cy="867300"/>
                </a:xfrm>
                <a:prstGeom prst="straightConnector1">
                  <a:avLst/>
                </a:prstGeom>
                <a:noFill/>
                <a:ln cap="flat" cmpd="sng" w="25400">
                  <a:solidFill>
                    <a:srgbClr val="6592B8"/>
                  </a:solidFill>
                  <a:prstDash val="solid"/>
                  <a:miter lim="800000"/>
                  <a:headEnd len="sm" w="sm" type="none"/>
                  <a:tailEnd len="sm" w="sm" type="none"/>
                </a:ln>
              </p:spPr>
            </p:cxnSp>
          </p:grpSp>
          <p:grpSp>
            <p:nvGrpSpPr>
              <p:cNvPr id="240" name="Google Shape;240;ge608c9f379_0_0"/>
              <p:cNvGrpSpPr/>
              <p:nvPr/>
            </p:nvGrpSpPr>
            <p:grpSpPr>
              <a:xfrm>
                <a:off x="0" y="155711"/>
                <a:ext cx="879900" cy="879900"/>
                <a:chOff x="0" y="0"/>
                <a:chExt cx="879900" cy="879900"/>
              </a:xfrm>
            </p:grpSpPr>
            <p:sp>
              <p:nvSpPr>
                <p:cNvPr id="241" name="Google Shape;241;ge608c9f379_0_0"/>
                <p:cNvSpPr/>
                <p:nvPr/>
              </p:nvSpPr>
              <p:spPr>
                <a:xfrm>
                  <a:off x="0" y="0"/>
                  <a:ext cx="879900" cy="879900"/>
                </a:xfrm>
                <a:prstGeom prst="rect">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cxnSp>
              <p:nvCxnSpPr>
                <p:cNvPr id="242" name="Google Shape;242;ge608c9f379_0_0"/>
                <p:cNvCxnSpPr/>
                <p:nvPr/>
              </p:nvCxnSpPr>
              <p:spPr>
                <a:xfrm>
                  <a:off x="6394" y="439981"/>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43" name="Google Shape;243;ge608c9f379_0_0"/>
                <p:cNvCxnSpPr/>
                <p:nvPr/>
              </p:nvCxnSpPr>
              <p:spPr>
                <a:xfrm>
                  <a:off x="6394" y="652043"/>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44" name="Google Shape;244;ge608c9f379_0_0"/>
                <p:cNvCxnSpPr/>
                <p:nvPr/>
              </p:nvCxnSpPr>
              <p:spPr>
                <a:xfrm>
                  <a:off x="6394" y="218719"/>
                  <a:ext cx="867300" cy="0"/>
                </a:xfrm>
                <a:prstGeom prst="straightConnector1">
                  <a:avLst/>
                </a:prstGeom>
                <a:noFill/>
                <a:ln cap="flat" cmpd="sng" w="25400">
                  <a:solidFill>
                    <a:srgbClr val="6592B8"/>
                  </a:solidFill>
                  <a:prstDash val="solid"/>
                  <a:miter lim="800000"/>
                  <a:headEnd len="sm" w="sm" type="none"/>
                  <a:tailEnd len="sm" w="sm" type="none"/>
                </a:ln>
              </p:spPr>
            </p:cxnSp>
            <p:cxnSp>
              <p:nvCxnSpPr>
                <p:cNvPr id="245" name="Google Shape;245;ge608c9f379_0_0"/>
                <p:cNvCxnSpPr/>
                <p:nvPr/>
              </p:nvCxnSpPr>
              <p:spPr>
                <a:xfrm rot="10800000">
                  <a:off x="439981"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46" name="Google Shape;246;ge608c9f379_0_0"/>
                <p:cNvCxnSpPr/>
                <p:nvPr/>
              </p:nvCxnSpPr>
              <p:spPr>
                <a:xfrm rot="10800000">
                  <a:off x="660058" y="6268"/>
                  <a:ext cx="0" cy="867300"/>
                </a:xfrm>
                <a:prstGeom prst="straightConnector1">
                  <a:avLst/>
                </a:prstGeom>
                <a:noFill/>
                <a:ln cap="flat" cmpd="sng" w="25400">
                  <a:solidFill>
                    <a:srgbClr val="6592B8"/>
                  </a:solidFill>
                  <a:prstDash val="solid"/>
                  <a:miter lim="800000"/>
                  <a:headEnd len="sm" w="sm" type="none"/>
                  <a:tailEnd len="sm" w="sm" type="none"/>
                </a:ln>
              </p:spPr>
            </p:cxnSp>
            <p:cxnSp>
              <p:nvCxnSpPr>
                <p:cNvPr id="247" name="Google Shape;247;ge608c9f379_0_0"/>
                <p:cNvCxnSpPr/>
                <p:nvPr/>
              </p:nvCxnSpPr>
              <p:spPr>
                <a:xfrm rot="10800000">
                  <a:off x="219904" y="6268"/>
                  <a:ext cx="0" cy="867300"/>
                </a:xfrm>
                <a:prstGeom prst="straightConnector1">
                  <a:avLst/>
                </a:prstGeom>
                <a:noFill/>
                <a:ln cap="flat" cmpd="sng" w="25400">
                  <a:solidFill>
                    <a:srgbClr val="6592B8"/>
                  </a:solidFill>
                  <a:prstDash val="solid"/>
                  <a:miter lim="800000"/>
                  <a:headEnd len="sm" w="sm" type="none"/>
                  <a:tailEnd len="sm" w="sm" type="none"/>
                </a:ln>
              </p:spPr>
            </p:cxnSp>
          </p:grpSp>
        </p:grpSp>
        <p:sp>
          <p:nvSpPr>
            <p:cNvPr id="248" name="Google Shape;248;ge608c9f379_0_0"/>
            <p:cNvSpPr/>
            <p:nvPr/>
          </p:nvSpPr>
          <p:spPr>
            <a:xfrm>
              <a:off x="1264379" y="0"/>
              <a:ext cx="1534788" cy="813657"/>
            </a:xfrm>
            <a:custGeom>
              <a:rect b="b" l="l" r="r" t="t"/>
              <a:pathLst>
                <a:path extrusionOk="0" h="19650" w="21600">
                  <a:moveTo>
                    <a:pt x="0" y="19135"/>
                  </a:moveTo>
                  <a:cubicBezTo>
                    <a:pt x="7715" y="21600"/>
                    <a:pt x="14915" y="15222"/>
                    <a:pt x="21600" y="0"/>
                  </a:cubicBezTo>
                </a:path>
              </a:pathLst>
            </a:custGeom>
            <a:noFill/>
            <a:ln cap="flat" cmpd="sng" w="25400">
              <a:solidFill>
                <a:srgbClr val="6592B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grpSp>
      <p:grpSp>
        <p:nvGrpSpPr>
          <p:cNvPr id="249" name="Google Shape;249;ge608c9f379_0_0"/>
          <p:cNvGrpSpPr/>
          <p:nvPr/>
        </p:nvGrpSpPr>
        <p:grpSpPr>
          <a:xfrm>
            <a:off x="4661969" y="1048114"/>
            <a:ext cx="1636980" cy="1813235"/>
            <a:chOff x="505069" y="585917"/>
            <a:chExt cx="1636980" cy="1813235"/>
          </a:xfrm>
        </p:grpSpPr>
        <p:grpSp>
          <p:nvGrpSpPr>
            <p:cNvPr id="250" name="Google Shape;250;ge608c9f379_0_0"/>
            <p:cNvGrpSpPr/>
            <p:nvPr/>
          </p:nvGrpSpPr>
          <p:grpSpPr>
            <a:xfrm>
              <a:off x="505069" y="585917"/>
              <a:ext cx="891189" cy="1112382"/>
              <a:chOff x="0" y="0"/>
              <a:chExt cx="891189" cy="1112382"/>
            </a:xfrm>
          </p:grpSpPr>
          <p:cxnSp>
            <p:nvCxnSpPr>
              <p:cNvPr id="251" name="Google Shape;251;ge608c9f379_0_0"/>
              <p:cNvCxnSpPr/>
              <p:nvPr/>
            </p:nvCxnSpPr>
            <p:spPr>
              <a:xfrm>
                <a:off x="108823" y="105130"/>
                <a:ext cx="343800" cy="166800"/>
              </a:xfrm>
              <a:prstGeom prst="straightConnector1">
                <a:avLst/>
              </a:prstGeom>
              <a:noFill/>
              <a:ln cap="flat" cmpd="sng" w="25400">
                <a:solidFill>
                  <a:srgbClr val="6592B8"/>
                </a:solidFill>
                <a:prstDash val="solid"/>
                <a:miter lim="800000"/>
                <a:headEnd len="sm" w="sm" type="none"/>
                <a:tailEnd len="sm" w="sm" type="none"/>
              </a:ln>
            </p:spPr>
          </p:cxnSp>
          <p:cxnSp>
            <p:nvCxnSpPr>
              <p:cNvPr id="252" name="Google Shape;252;ge608c9f379_0_0"/>
              <p:cNvCxnSpPr/>
              <p:nvPr/>
            </p:nvCxnSpPr>
            <p:spPr>
              <a:xfrm>
                <a:off x="108823" y="403638"/>
                <a:ext cx="343800" cy="166800"/>
              </a:xfrm>
              <a:prstGeom prst="straightConnector1">
                <a:avLst/>
              </a:prstGeom>
              <a:noFill/>
              <a:ln cap="flat" cmpd="sng" w="25400">
                <a:solidFill>
                  <a:srgbClr val="6592B8"/>
                </a:solidFill>
                <a:prstDash val="solid"/>
                <a:miter lim="800000"/>
                <a:headEnd len="sm" w="sm" type="none"/>
                <a:tailEnd len="sm" w="sm" type="none"/>
              </a:ln>
            </p:spPr>
          </p:cxnSp>
          <p:cxnSp>
            <p:nvCxnSpPr>
              <p:cNvPr id="253" name="Google Shape;253;ge608c9f379_0_0"/>
              <p:cNvCxnSpPr/>
              <p:nvPr/>
            </p:nvCxnSpPr>
            <p:spPr>
              <a:xfrm>
                <a:off x="108823" y="702146"/>
                <a:ext cx="343800" cy="166800"/>
              </a:xfrm>
              <a:prstGeom prst="straightConnector1">
                <a:avLst/>
              </a:prstGeom>
              <a:noFill/>
              <a:ln cap="flat" cmpd="sng" w="25400">
                <a:solidFill>
                  <a:srgbClr val="6592B8"/>
                </a:solidFill>
                <a:prstDash val="solid"/>
                <a:miter lim="800000"/>
                <a:headEnd len="sm" w="sm" type="none"/>
                <a:tailEnd len="sm" w="sm" type="none"/>
              </a:ln>
            </p:spPr>
          </p:cxnSp>
          <p:cxnSp>
            <p:nvCxnSpPr>
              <p:cNvPr id="254" name="Google Shape;254;ge608c9f379_0_0"/>
              <p:cNvCxnSpPr/>
              <p:nvPr/>
            </p:nvCxnSpPr>
            <p:spPr>
              <a:xfrm flipH="1" rot="10800000">
                <a:off x="108823" y="254491"/>
                <a:ext cx="343800" cy="166800"/>
              </a:xfrm>
              <a:prstGeom prst="straightConnector1">
                <a:avLst/>
              </a:prstGeom>
              <a:noFill/>
              <a:ln cap="flat" cmpd="sng" w="25400">
                <a:solidFill>
                  <a:srgbClr val="6592B8"/>
                </a:solidFill>
                <a:prstDash val="solid"/>
                <a:miter lim="800000"/>
                <a:headEnd len="sm" w="sm" type="none"/>
                <a:tailEnd len="sm" w="sm" type="none"/>
              </a:ln>
            </p:spPr>
          </p:cxnSp>
          <p:cxnSp>
            <p:nvCxnSpPr>
              <p:cNvPr id="255" name="Google Shape;255;ge608c9f379_0_0"/>
              <p:cNvCxnSpPr/>
              <p:nvPr/>
            </p:nvCxnSpPr>
            <p:spPr>
              <a:xfrm flipH="1" rot="10800000">
                <a:off x="108823" y="552999"/>
                <a:ext cx="343800" cy="166800"/>
              </a:xfrm>
              <a:prstGeom prst="straightConnector1">
                <a:avLst/>
              </a:prstGeom>
              <a:noFill/>
              <a:ln cap="flat" cmpd="sng" w="25400">
                <a:solidFill>
                  <a:srgbClr val="6592B8"/>
                </a:solidFill>
                <a:prstDash val="solid"/>
                <a:miter lim="800000"/>
                <a:headEnd len="sm" w="sm" type="none"/>
                <a:tailEnd len="sm" w="sm" type="none"/>
              </a:ln>
            </p:spPr>
          </p:cxnSp>
          <p:cxnSp>
            <p:nvCxnSpPr>
              <p:cNvPr id="256" name="Google Shape;256;ge608c9f379_0_0"/>
              <p:cNvCxnSpPr/>
              <p:nvPr/>
            </p:nvCxnSpPr>
            <p:spPr>
              <a:xfrm flipH="1" rot="10800000">
                <a:off x="108823" y="851507"/>
                <a:ext cx="343800" cy="166800"/>
              </a:xfrm>
              <a:prstGeom prst="straightConnector1">
                <a:avLst/>
              </a:prstGeom>
              <a:noFill/>
              <a:ln cap="flat" cmpd="sng" w="25400">
                <a:solidFill>
                  <a:srgbClr val="6592B8"/>
                </a:solidFill>
                <a:prstDash val="solid"/>
                <a:miter lim="800000"/>
                <a:headEnd len="sm" w="sm" type="none"/>
                <a:tailEnd len="sm" w="sm" type="none"/>
              </a:ln>
            </p:spPr>
          </p:cxnSp>
          <p:cxnSp>
            <p:nvCxnSpPr>
              <p:cNvPr id="257" name="Google Shape;257;ge608c9f379_0_0"/>
              <p:cNvCxnSpPr/>
              <p:nvPr/>
            </p:nvCxnSpPr>
            <p:spPr>
              <a:xfrm>
                <a:off x="451727" y="256014"/>
                <a:ext cx="343800" cy="166800"/>
              </a:xfrm>
              <a:prstGeom prst="straightConnector1">
                <a:avLst/>
              </a:prstGeom>
              <a:noFill/>
              <a:ln cap="flat" cmpd="sng" w="25400">
                <a:solidFill>
                  <a:srgbClr val="6592B8"/>
                </a:solidFill>
                <a:prstDash val="solid"/>
                <a:miter lim="800000"/>
                <a:headEnd len="sm" w="sm" type="none"/>
                <a:tailEnd len="sm" w="sm" type="none"/>
              </a:ln>
            </p:spPr>
          </p:cxnSp>
          <p:cxnSp>
            <p:nvCxnSpPr>
              <p:cNvPr id="258" name="Google Shape;258;ge608c9f379_0_0"/>
              <p:cNvCxnSpPr/>
              <p:nvPr/>
            </p:nvCxnSpPr>
            <p:spPr>
              <a:xfrm>
                <a:off x="451727" y="554522"/>
                <a:ext cx="343800" cy="166800"/>
              </a:xfrm>
              <a:prstGeom prst="straightConnector1">
                <a:avLst/>
              </a:prstGeom>
              <a:noFill/>
              <a:ln cap="flat" cmpd="sng" w="25400">
                <a:solidFill>
                  <a:srgbClr val="6592B8"/>
                </a:solidFill>
                <a:prstDash val="solid"/>
                <a:miter lim="800000"/>
                <a:headEnd len="sm" w="sm" type="none"/>
                <a:tailEnd len="sm" w="sm" type="none"/>
              </a:ln>
            </p:spPr>
          </p:cxnSp>
          <p:cxnSp>
            <p:nvCxnSpPr>
              <p:cNvPr id="259" name="Google Shape;259;ge608c9f379_0_0"/>
              <p:cNvCxnSpPr/>
              <p:nvPr/>
            </p:nvCxnSpPr>
            <p:spPr>
              <a:xfrm flipH="1" rot="10800000">
                <a:off x="451727" y="405375"/>
                <a:ext cx="343800" cy="166800"/>
              </a:xfrm>
              <a:prstGeom prst="straightConnector1">
                <a:avLst/>
              </a:prstGeom>
              <a:noFill/>
              <a:ln cap="flat" cmpd="sng" w="25400">
                <a:solidFill>
                  <a:srgbClr val="6592B8"/>
                </a:solidFill>
                <a:prstDash val="solid"/>
                <a:miter lim="800000"/>
                <a:headEnd len="sm" w="sm" type="none"/>
                <a:tailEnd len="sm" w="sm" type="none"/>
              </a:ln>
            </p:spPr>
          </p:cxnSp>
          <p:cxnSp>
            <p:nvCxnSpPr>
              <p:cNvPr id="260" name="Google Shape;260;ge608c9f379_0_0"/>
              <p:cNvCxnSpPr/>
              <p:nvPr/>
            </p:nvCxnSpPr>
            <p:spPr>
              <a:xfrm flipH="1" rot="10800000">
                <a:off x="451727" y="703883"/>
                <a:ext cx="343800" cy="166800"/>
              </a:xfrm>
              <a:prstGeom prst="straightConnector1">
                <a:avLst/>
              </a:prstGeom>
              <a:noFill/>
              <a:ln cap="flat" cmpd="sng" w="25400">
                <a:solidFill>
                  <a:srgbClr val="6592B8"/>
                </a:solidFill>
                <a:prstDash val="solid"/>
                <a:miter lim="800000"/>
                <a:headEnd len="sm" w="sm" type="none"/>
                <a:tailEnd len="sm" w="sm" type="none"/>
              </a:ln>
            </p:spPr>
          </p:cxnSp>
          <p:sp>
            <p:nvSpPr>
              <p:cNvPr id="261" name="Google Shape;261;ge608c9f379_0_0"/>
              <p:cNvSpPr/>
              <p:nvPr/>
            </p:nvSpPr>
            <p:spPr>
              <a:xfrm>
                <a:off x="0" y="0"/>
                <a:ext cx="215100" cy="215100"/>
              </a:xfrm>
              <a:prstGeom prst="ellipse">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62" name="Google Shape;262;ge608c9f379_0_0"/>
              <p:cNvSpPr/>
              <p:nvPr/>
            </p:nvSpPr>
            <p:spPr>
              <a:xfrm>
                <a:off x="0" y="299094"/>
                <a:ext cx="215100" cy="215100"/>
              </a:xfrm>
              <a:prstGeom prst="ellipse">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63" name="Google Shape;263;ge608c9f379_0_0"/>
              <p:cNvSpPr/>
              <p:nvPr/>
            </p:nvSpPr>
            <p:spPr>
              <a:xfrm>
                <a:off x="0" y="598188"/>
                <a:ext cx="215100" cy="215100"/>
              </a:xfrm>
              <a:prstGeom prst="ellipse">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64" name="Google Shape;264;ge608c9f379_0_0"/>
              <p:cNvSpPr/>
              <p:nvPr/>
            </p:nvSpPr>
            <p:spPr>
              <a:xfrm>
                <a:off x="0" y="897282"/>
                <a:ext cx="215100" cy="215100"/>
              </a:xfrm>
              <a:prstGeom prst="ellipse">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65" name="Google Shape;265;ge608c9f379_0_0"/>
              <p:cNvSpPr/>
              <p:nvPr/>
            </p:nvSpPr>
            <p:spPr>
              <a:xfrm>
                <a:off x="338044" y="156748"/>
                <a:ext cx="215100" cy="215100"/>
              </a:xfrm>
              <a:prstGeom prst="ellipse">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66" name="Google Shape;266;ge608c9f379_0_0"/>
              <p:cNvSpPr/>
              <p:nvPr/>
            </p:nvSpPr>
            <p:spPr>
              <a:xfrm>
                <a:off x="338044" y="455843"/>
                <a:ext cx="215100" cy="215100"/>
              </a:xfrm>
              <a:prstGeom prst="ellipse">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67" name="Google Shape;267;ge608c9f379_0_0"/>
              <p:cNvSpPr/>
              <p:nvPr/>
            </p:nvSpPr>
            <p:spPr>
              <a:xfrm>
                <a:off x="338044" y="754937"/>
                <a:ext cx="215100" cy="215100"/>
              </a:xfrm>
              <a:prstGeom prst="ellipse">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68" name="Google Shape;268;ge608c9f379_0_0"/>
              <p:cNvSpPr/>
              <p:nvPr/>
            </p:nvSpPr>
            <p:spPr>
              <a:xfrm>
                <a:off x="676089" y="306296"/>
                <a:ext cx="215100" cy="215100"/>
              </a:xfrm>
              <a:prstGeom prst="ellipse">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69" name="Google Shape;269;ge608c9f379_0_0"/>
              <p:cNvSpPr/>
              <p:nvPr/>
            </p:nvSpPr>
            <p:spPr>
              <a:xfrm>
                <a:off x="676089" y="605390"/>
                <a:ext cx="215100" cy="215100"/>
              </a:xfrm>
              <a:prstGeom prst="ellipse">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grpSp>
        <p:cxnSp>
          <p:nvCxnSpPr>
            <p:cNvPr id="270" name="Google Shape;270;ge608c9f379_0_0"/>
            <p:cNvCxnSpPr/>
            <p:nvPr/>
          </p:nvCxnSpPr>
          <p:spPr>
            <a:xfrm>
              <a:off x="1374049" y="1631152"/>
              <a:ext cx="768000" cy="768000"/>
            </a:xfrm>
            <a:prstGeom prst="straightConnector1">
              <a:avLst/>
            </a:prstGeom>
            <a:noFill/>
            <a:ln cap="flat" cmpd="sng" w="25400">
              <a:solidFill>
                <a:srgbClr val="6592B8"/>
              </a:solidFill>
              <a:prstDash val="solid"/>
              <a:miter lim="800000"/>
              <a:headEnd len="sm" w="sm" type="none"/>
              <a:tailEnd len="med" w="med" type="triangle"/>
            </a:ln>
          </p:spPr>
        </p:cxnSp>
      </p:grpSp>
      <p:grpSp>
        <p:nvGrpSpPr>
          <p:cNvPr id="271" name="Google Shape;271;ge608c9f379_0_0"/>
          <p:cNvGrpSpPr/>
          <p:nvPr/>
        </p:nvGrpSpPr>
        <p:grpSpPr>
          <a:xfrm>
            <a:off x="6756751" y="355600"/>
            <a:ext cx="2081966" cy="2221793"/>
            <a:chOff x="0" y="0"/>
            <a:chExt cx="2081966" cy="2221793"/>
          </a:xfrm>
        </p:grpSpPr>
        <p:grpSp>
          <p:nvGrpSpPr>
            <p:cNvPr id="272" name="Google Shape;272;ge608c9f379_0_0"/>
            <p:cNvGrpSpPr/>
            <p:nvPr/>
          </p:nvGrpSpPr>
          <p:grpSpPr>
            <a:xfrm>
              <a:off x="745701" y="699214"/>
              <a:ext cx="891189" cy="1112382"/>
              <a:chOff x="0" y="0"/>
              <a:chExt cx="891189" cy="1112382"/>
            </a:xfrm>
          </p:grpSpPr>
          <p:cxnSp>
            <p:nvCxnSpPr>
              <p:cNvPr id="273" name="Google Shape;273;ge608c9f379_0_0"/>
              <p:cNvCxnSpPr/>
              <p:nvPr/>
            </p:nvCxnSpPr>
            <p:spPr>
              <a:xfrm>
                <a:off x="108823" y="105130"/>
                <a:ext cx="343800" cy="166800"/>
              </a:xfrm>
              <a:prstGeom prst="straightConnector1">
                <a:avLst/>
              </a:prstGeom>
              <a:noFill/>
              <a:ln cap="flat" cmpd="sng" w="25400">
                <a:solidFill>
                  <a:srgbClr val="5CB581"/>
                </a:solidFill>
                <a:prstDash val="solid"/>
                <a:miter lim="800000"/>
                <a:headEnd len="sm" w="sm" type="none"/>
                <a:tailEnd len="sm" w="sm" type="none"/>
              </a:ln>
            </p:spPr>
          </p:cxnSp>
          <p:cxnSp>
            <p:nvCxnSpPr>
              <p:cNvPr id="274" name="Google Shape;274;ge608c9f379_0_0"/>
              <p:cNvCxnSpPr/>
              <p:nvPr/>
            </p:nvCxnSpPr>
            <p:spPr>
              <a:xfrm>
                <a:off x="108823" y="403638"/>
                <a:ext cx="343800" cy="166800"/>
              </a:xfrm>
              <a:prstGeom prst="straightConnector1">
                <a:avLst/>
              </a:prstGeom>
              <a:noFill/>
              <a:ln cap="flat" cmpd="sng" w="25400">
                <a:solidFill>
                  <a:srgbClr val="5CB581"/>
                </a:solidFill>
                <a:prstDash val="solid"/>
                <a:miter lim="800000"/>
                <a:headEnd len="sm" w="sm" type="none"/>
                <a:tailEnd len="sm" w="sm" type="none"/>
              </a:ln>
            </p:spPr>
          </p:cxnSp>
          <p:cxnSp>
            <p:nvCxnSpPr>
              <p:cNvPr id="275" name="Google Shape;275;ge608c9f379_0_0"/>
              <p:cNvCxnSpPr/>
              <p:nvPr/>
            </p:nvCxnSpPr>
            <p:spPr>
              <a:xfrm>
                <a:off x="108823" y="702146"/>
                <a:ext cx="343800" cy="166800"/>
              </a:xfrm>
              <a:prstGeom prst="straightConnector1">
                <a:avLst/>
              </a:prstGeom>
              <a:noFill/>
              <a:ln cap="flat" cmpd="sng" w="25400">
                <a:solidFill>
                  <a:srgbClr val="5CB581"/>
                </a:solidFill>
                <a:prstDash val="solid"/>
                <a:miter lim="800000"/>
                <a:headEnd len="sm" w="sm" type="none"/>
                <a:tailEnd len="sm" w="sm" type="none"/>
              </a:ln>
            </p:spPr>
          </p:cxnSp>
          <p:cxnSp>
            <p:nvCxnSpPr>
              <p:cNvPr id="276" name="Google Shape;276;ge608c9f379_0_0"/>
              <p:cNvCxnSpPr/>
              <p:nvPr/>
            </p:nvCxnSpPr>
            <p:spPr>
              <a:xfrm flipH="1" rot="10800000">
                <a:off x="108823" y="254491"/>
                <a:ext cx="343800" cy="166800"/>
              </a:xfrm>
              <a:prstGeom prst="straightConnector1">
                <a:avLst/>
              </a:prstGeom>
              <a:noFill/>
              <a:ln cap="flat" cmpd="sng" w="25400">
                <a:solidFill>
                  <a:srgbClr val="5CB581"/>
                </a:solidFill>
                <a:prstDash val="solid"/>
                <a:miter lim="800000"/>
                <a:headEnd len="sm" w="sm" type="none"/>
                <a:tailEnd len="sm" w="sm" type="none"/>
              </a:ln>
            </p:spPr>
          </p:cxnSp>
          <p:cxnSp>
            <p:nvCxnSpPr>
              <p:cNvPr id="277" name="Google Shape;277;ge608c9f379_0_0"/>
              <p:cNvCxnSpPr/>
              <p:nvPr/>
            </p:nvCxnSpPr>
            <p:spPr>
              <a:xfrm flipH="1" rot="10800000">
                <a:off x="108823" y="552999"/>
                <a:ext cx="343800" cy="166800"/>
              </a:xfrm>
              <a:prstGeom prst="straightConnector1">
                <a:avLst/>
              </a:prstGeom>
              <a:noFill/>
              <a:ln cap="flat" cmpd="sng" w="25400">
                <a:solidFill>
                  <a:srgbClr val="5CB581"/>
                </a:solidFill>
                <a:prstDash val="solid"/>
                <a:miter lim="800000"/>
                <a:headEnd len="sm" w="sm" type="none"/>
                <a:tailEnd len="sm" w="sm" type="none"/>
              </a:ln>
            </p:spPr>
          </p:cxnSp>
          <p:cxnSp>
            <p:nvCxnSpPr>
              <p:cNvPr id="278" name="Google Shape;278;ge608c9f379_0_0"/>
              <p:cNvCxnSpPr/>
              <p:nvPr/>
            </p:nvCxnSpPr>
            <p:spPr>
              <a:xfrm flipH="1" rot="10800000">
                <a:off x="108823" y="851507"/>
                <a:ext cx="343800" cy="166800"/>
              </a:xfrm>
              <a:prstGeom prst="straightConnector1">
                <a:avLst/>
              </a:prstGeom>
              <a:noFill/>
              <a:ln cap="flat" cmpd="sng" w="25400">
                <a:solidFill>
                  <a:srgbClr val="5CB581"/>
                </a:solidFill>
                <a:prstDash val="solid"/>
                <a:miter lim="800000"/>
                <a:headEnd len="sm" w="sm" type="none"/>
                <a:tailEnd len="sm" w="sm" type="none"/>
              </a:ln>
            </p:spPr>
          </p:cxnSp>
          <p:cxnSp>
            <p:nvCxnSpPr>
              <p:cNvPr id="279" name="Google Shape;279;ge608c9f379_0_0"/>
              <p:cNvCxnSpPr/>
              <p:nvPr/>
            </p:nvCxnSpPr>
            <p:spPr>
              <a:xfrm>
                <a:off x="451727" y="256014"/>
                <a:ext cx="343800" cy="166800"/>
              </a:xfrm>
              <a:prstGeom prst="straightConnector1">
                <a:avLst/>
              </a:prstGeom>
              <a:noFill/>
              <a:ln cap="flat" cmpd="sng" w="25400">
                <a:solidFill>
                  <a:srgbClr val="5CB581"/>
                </a:solidFill>
                <a:prstDash val="solid"/>
                <a:miter lim="800000"/>
                <a:headEnd len="sm" w="sm" type="none"/>
                <a:tailEnd len="sm" w="sm" type="none"/>
              </a:ln>
            </p:spPr>
          </p:cxnSp>
          <p:cxnSp>
            <p:nvCxnSpPr>
              <p:cNvPr id="280" name="Google Shape;280;ge608c9f379_0_0"/>
              <p:cNvCxnSpPr/>
              <p:nvPr/>
            </p:nvCxnSpPr>
            <p:spPr>
              <a:xfrm>
                <a:off x="451727" y="554522"/>
                <a:ext cx="343800" cy="166800"/>
              </a:xfrm>
              <a:prstGeom prst="straightConnector1">
                <a:avLst/>
              </a:prstGeom>
              <a:noFill/>
              <a:ln cap="flat" cmpd="sng" w="25400">
                <a:solidFill>
                  <a:srgbClr val="5CB581"/>
                </a:solidFill>
                <a:prstDash val="solid"/>
                <a:miter lim="800000"/>
                <a:headEnd len="sm" w="sm" type="none"/>
                <a:tailEnd len="sm" w="sm" type="none"/>
              </a:ln>
            </p:spPr>
          </p:cxnSp>
          <p:cxnSp>
            <p:nvCxnSpPr>
              <p:cNvPr id="281" name="Google Shape;281;ge608c9f379_0_0"/>
              <p:cNvCxnSpPr/>
              <p:nvPr/>
            </p:nvCxnSpPr>
            <p:spPr>
              <a:xfrm flipH="1" rot="10800000">
                <a:off x="451727" y="405375"/>
                <a:ext cx="343800" cy="166800"/>
              </a:xfrm>
              <a:prstGeom prst="straightConnector1">
                <a:avLst/>
              </a:prstGeom>
              <a:noFill/>
              <a:ln cap="flat" cmpd="sng" w="25400">
                <a:solidFill>
                  <a:srgbClr val="5CB581"/>
                </a:solidFill>
                <a:prstDash val="solid"/>
                <a:miter lim="800000"/>
                <a:headEnd len="sm" w="sm" type="none"/>
                <a:tailEnd len="sm" w="sm" type="none"/>
              </a:ln>
            </p:spPr>
          </p:cxnSp>
          <p:cxnSp>
            <p:nvCxnSpPr>
              <p:cNvPr id="282" name="Google Shape;282;ge608c9f379_0_0"/>
              <p:cNvCxnSpPr/>
              <p:nvPr/>
            </p:nvCxnSpPr>
            <p:spPr>
              <a:xfrm flipH="1" rot="10800000">
                <a:off x="451727" y="703883"/>
                <a:ext cx="343800" cy="166800"/>
              </a:xfrm>
              <a:prstGeom prst="straightConnector1">
                <a:avLst/>
              </a:prstGeom>
              <a:noFill/>
              <a:ln cap="flat" cmpd="sng" w="25400">
                <a:solidFill>
                  <a:srgbClr val="5CB581"/>
                </a:solidFill>
                <a:prstDash val="solid"/>
                <a:miter lim="800000"/>
                <a:headEnd len="sm" w="sm" type="none"/>
                <a:tailEnd len="sm" w="sm" type="none"/>
              </a:ln>
            </p:spPr>
          </p:cxnSp>
          <p:sp>
            <p:nvSpPr>
              <p:cNvPr id="283" name="Google Shape;283;ge608c9f379_0_0"/>
              <p:cNvSpPr/>
              <p:nvPr/>
            </p:nvSpPr>
            <p:spPr>
              <a:xfrm>
                <a:off x="0" y="0"/>
                <a:ext cx="215100" cy="215100"/>
              </a:xfrm>
              <a:prstGeom prst="ellipse">
                <a:avLst/>
              </a:prstGeom>
              <a:solidFill>
                <a:srgbClr val="FFFFFF"/>
              </a:solidFill>
              <a:ln cap="flat" cmpd="sng" w="25400">
                <a:solidFill>
                  <a:srgbClr val="5CB581"/>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84" name="Google Shape;284;ge608c9f379_0_0"/>
              <p:cNvSpPr/>
              <p:nvPr/>
            </p:nvSpPr>
            <p:spPr>
              <a:xfrm>
                <a:off x="0" y="299094"/>
                <a:ext cx="215100" cy="215100"/>
              </a:xfrm>
              <a:prstGeom prst="ellipse">
                <a:avLst/>
              </a:prstGeom>
              <a:solidFill>
                <a:srgbClr val="FFFFFF"/>
              </a:solidFill>
              <a:ln cap="flat" cmpd="sng" w="25400">
                <a:solidFill>
                  <a:srgbClr val="5CB581"/>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85" name="Google Shape;285;ge608c9f379_0_0"/>
              <p:cNvSpPr/>
              <p:nvPr/>
            </p:nvSpPr>
            <p:spPr>
              <a:xfrm>
                <a:off x="0" y="598188"/>
                <a:ext cx="215100" cy="215100"/>
              </a:xfrm>
              <a:prstGeom prst="ellipse">
                <a:avLst/>
              </a:prstGeom>
              <a:solidFill>
                <a:srgbClr val="FFFFFF"/>
              </a:solidFill>
              <a:ln cap="flat" cmpd="sng" w="25400">
                <a:solidFill>
                  <a:srgbClr val="5CB581"/>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86" name="Google Shape;286;ge608c9f379_0_0"/>
              <p:cNvSpPr/>
              <p:nvPr/>
            </p:nvSpPr>
            <p:spPr>
              <a:xfrm>
                <a:off x="0" y="897282"/>
                <a:ext cx="215100" cy="215100"/>
              </a:xfrm>
              <a:prstGeom prst="ellipse">
                <a:avLst/>
              </a:prstGeom>
              <a:solidFill>
                <a:srgbClr val="FFFFFF"/>
              </a:solidFill>
              <a:ln cap="flat" cmpd="sng" w="25400">
                <a:solidFill>
                  <a:srgbClr val="5CB581"/>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87" name="Google Shape;287;ge608c9f379_0_0"/>
              <p:cNvSpPr/>
              <p:nvPr/>
            </p:nvSpPr>
            <p:spPr>
              <a:xfrm>
                <a:off x="338044" y="156748"/>
                <a:ext cx="215100" cy="215100"/>
              </a:xfrm>
              <a:prstGeom prst="ellipse">
                <a:avLst/>
              </a:prstGeom>
              <a:solidFill>
                <a:srgbClr val="FFFFFF"/>
              </a:solidFill>
              <a:ln cap="flat" cmpd="sng" w="25400">
                <a:solidFill>
                  <a:srgbClr val="5CB581"/>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88" name="Google Shape;288;ge608c9f379_0_0"/>
              <p:cNvSpPr/>
              <p:nvPr/>
            </p:nvSpPr>
            <p:spPr>
              <a:xfrm>
                <a:off x="338044" y="455843"/>
                <a:ext cx="215100" cy="215100"/>
              </a:xfrm>
              <a:prstGeom prst="ellipse">
                <a:avLst/>
              </a:prstGeom>
              <a:solidFill>
                <a:srgbClr val="FFFFFF"/>
              </a:solidFill>
              <a:ln cap="flat" cmpd="sng" w="25400">
                <a:solidFill>
                  <a:srgbClr val="5CB581"/>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89" name="Google Shape;289;ge608c9f379_0_0"/>
              <p:cNvSpPr/>
              <p:nvPr/>
            </p:nvSpPr>
            <p:spPr>
              <a:xfrm>
                <a:off x="338044" y="754937"/>
                <a:ext cx="215100" cy="215100"/>
              </a:xfrm>
              <a:prstGeom prst="ellipse">
                <a:avLst/>
              </a:prstGeom>
              <a:solidFill>
                <a:srgbClr val="FFFFFF"/>
              </a:solidFill>
              <a:ln cap="flat" cmpd="sng" w="25400">
                <a:solidFill>
                  <a:srgbClr val="5CB581"/>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90" name="Google Shape;290;ge608c9f379_0_0"/>
              <p:cNvSpPr/>
              <p:nvPr/>
            </p:nvSpPr>
            <p:spPr>
              <a:xfrm>
                <a:off x="676089" y="306296"/>
                <a:ext cx="215100" cy="215100"/>
              </a:xfrm>
              <a:prstGeom prst="ellipse">
                <a:avLst/>
              </a:prstGeom>
              <a:solidFill>
                <a:srgbClr val="FFFFFF"/>
              </a:solidFill>
              <a:ln cap="flat" cmpd="sng" w="25400">
                <a:solidFill>
                  <a:srgbClr val="5CB581"/>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291" name="Google Shape;291;ge608c9f379_0_0"/>
              <p:cNvSpPr/>
              <p:nvPr/>
            </p:nvSpPr>
            <p:spPr>
              <a:xfrm>
                <a:off x="676089" y="605390"/>
                <a:ext cx="215100" cy="215100"/>
              </a:xfrm>
              <a:prstGeom prst="ellipse">
                <a:avLst/>
              </a:prstGeom>
              <a:solidFill>
                <a:srgbClr val="FFFFFF"/>
              </a:solidFill>
              <a:ln cap="flat" cmpd="sng" w="25400">
                <a:solidFill>
                  <a:srgbClr val="5CB581"/>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grpSp>
        <p:grpSp>
          <p:nvGrpSpPr>
            <p:cNvPr id="292" name="Google Shape;292;ge608c9f379_0_0"/>
            <p:cNvGrpSpPr/>
            <p:nvPr/>
          </p:nvGrpSpPr>
          <p:grpSpPr>
            <a:xfrm>
              <a:off x="0" y="0"/>
              <a:ext cx="2081966" cy="550446"/>
              <a:chOff x="0" y="0"/>
              <a:chExt cx="2081966" cy="550446"/>
            </a:xfrm>
          </p:grpSpPr>
          <p:pic>
            <p:nvPicPr>
              <p:cNvPr descr="tf_logo_social.png" id="293" name="Google Shape;293;ge608c9f379_0_0"/>
              <p:cNvPicPr preferRelativeResize="0"/>
              <p:nvPr/>
            </p:nvPicPr>
            <p:blipFill rotWithShape="1">
              <a:blip r:embed="rId5">
                <a:alphaModFix/>
              </a:blip>
              <a:srcRect b="43752" l="39987" r="29785" t="17897"/>
              <a:stretch/>
            </p:blipFill>
            <p:spPr>
              <a:xfrm>
                <a:off x="0" y="0"/>
                <a:ext cx="771303" cy="550446"/>
              </a:xfrm>
              <a:prstGeom prst="rect">
                <a:avLst/>
              </a:prstGeom>
              <a:noFill/>
              <a:ln>
                <a:noFill/>
              </a:ln>
            </p:spPr>
          </p:pic>
          <p:pic>
            <p:nvPicPr>
              <p:cNvPr descr="tf_logo_social.png" id="294" name="Google Shape;294;ge608c9f379_0_0"/>
              <p:cNvPicPr preferRelativeResize="0"/>
              <p:nvPr/>
            </p:nvPicPr>
            <p:blipFill rotWithShape="1">
              <a:blip r:embed="rId5">
                <a:alphaModFix/>
              </a:blip>
              <a:srcRect b="17896" l="18342" r="18342" t="58090"/>
              <a:stretch/>
            </p:blipFill>
            <p:spPr>
              <a:xfrm>
                <a:off x="466319" y="102913"/>
                <a:ext cx="1615647" cy="344667"/>
              </a:xfrm>
              <a:prstGeom prst="rect">
                <a:avLst/>
              </a:prstGeom>
              <a:noFill/>
              <a:ln>
                <a:noFill/>
              </a:ln>
            </p:spPr>
          </p:pic>
        </p:grpSp>
        <p:cxnSp>
          <p:nvCxnSpPr>
            <p:cNvPr id="295" name="Google Shape;295;ge608c9f379_0_0"/>
            <p:cNvCxnSpPr/>
            <p:nvPr/>
          </p:nvCxnSpPr>
          <p:spPr>
            <a:xfrm>
              <a:off x="1191251" y="1847093"/>
              <a:ext cx="0" cy="374700"/>
            </a:xfrm>
            <a:prstGeom prst="straightConnector1">
              <a:avLst/>
            </a:prstGeom>
            <a:noFill/>
            <a:ln cap="flat" cmpd="sng" w="25400">
              <a:solidFill>
                <a:srgbClr val="6592B8"/>
              </a:solidFill>
              <a:prstDash val="solid"/>
              <a:miter lim="800000"/>
              <a:headEnd len="sm" w="sm" type="none"/>
              <a:tailEnd len="med" w="med" type="triangle"/>
            </a:ln>
          </p:spPr>
        </p:cxnSp>
      </p:grpSp>
      <p:grpSp>
        <p:nvGrpSpPr>
          <p:cNvPr id="296" name="Google Shape;296;ge608c9f379_0_0"/>
          <p:cNvGrpSpPr/>
          <p:nvPr/>
        </p:nvGrpSpPr>
        <p:grpSpPr>
          <a:xfrm>
            <a:off x="8920048" y="409003"/>
            <a:ext cx="2662263" cy="2534717"/>
            <a:chOff x="-62" y="0"/>
            <a:chExt cx="2662263" cy="2534717"/>
          </a:xfrm>
        </p:grpSpPr>
        <p:pic>
          <p:nvPicPr>
            <p:cNvPr descr="Unknown.png" id="297" name="Google Shape;297;ge608c9f379_0_0"/>
            <p:cNvPicPr preferRelativeResize="0"/>
            <p:nvPr/>
          </p:nvPicPr>
          <p:blipFill rotWithShape="1">
            <a:blip r:embed="rId6">
              <a:alphaModFix/>
            </a:blip>
            <a:srcRect b="0" l="0" r="0" t="0"/>
            <a:stretch/>
          </p:blipFill>
          <p:spPr>
            <a:xfrm>
              <a:off x="416279" y="0"/>
              <a:ext cx="1869302" cy="481040"/>
            </a:xfrm>
            <a:prstGeom prst="rect">
              <a:avLst/>
            </a:prstGeom>
            <a:noFill/>
            <a:ln>
              <a:noFill/>
            </a:ln>
          </p:spPr>
        </p:pic>
        <p:grpSp>
          <p:nvGrpSpPr>
            <p:cNvPr id="298" name="Google Shape;298;ge608c9f379_0_0"/>
            <p:cNvGrpSpPr/>
            <p:nvPr/>
          </p:nvGrpSpPr>
          <p:grpSpPr>
            <a:xfrm>
              <a:off x="356739" y="639111"/>
              <a:ext cx="891189" cy="1112382"/>
              <a:chOff x="0" y="0"/>
              <a:chExt cx="891189" cy="1112382"/>
            </a:xfrm>
          </p:grpSpPr>
          <p:cxnSp>
            <p:nvCxnSpPr>
              <p:cNvPr id="299" name="Google Shape;299;ge608c9f379_0_0"/>
              <p:cNvCxnSpPr/>
              <p:nvPr/>
            </p:nvCxnSpPr>
            <p:spPr>
              <a:xfrm>
                <a:off x="108823" y="105130"/>
                <a:ext cx="343800" cy="166800"/>
              </a:xfrm>
              <a:prstGeom prst="straightConnector1">
                <a:avLst/>
              </a:prstGeom>
              <a:noFill/>
              <a:ln cap="flat" cmpd="sng" w="25400">
                <a:solidFill>
                  <a:srgbClr val="D7913E"/>
                </a:solidFill>
                <a:prstDash val="solid"/>
                <a:miter lim="800000"/>
                <a:headEnd len="sm" w="sm" type="none"/>
                <a:tailEnd len="sm" w="sm" type="none"/>
              </a:ln>
            </p:spPr>
          </p:cxnSp>
          <p:cxnSp>
            <p:nvCxnSpPr>
              <p:cNvPr id="300" name="Google Shape;300;ge608c9f379_0_0"/>
              <p:cNvCxnSpPr/>
              <p:nvPr/>
            </p:nvCxnSpPr>
            <p:spPr>
              <a:xfrm>
                <a:off x="108823" y="403638"/>
                <a:ext cx="343800" cy="166800"/>
              </a:xfrm>
              <a:prstGeom prst="straightConnector1">
                <a:avLst/>
              </a:prstGeom>
              <a:noFill/>
              <a:ln cap="flat" cmpd="sng" w="25400">
                <a:solidFill>
                  <a:srgbClr val="D7913E"/>
                </a:solidFill>
                <a:prstDash val="solid"/>
                <a:miter lim="800000"/>
                <a:headEnd len="sm" w="sm" type="none"/>
                <a:tailEnd len="sm" w="sm" type="none"/>
              </a:ln>
            </p:spPr>
          </p:cxnSp>
          <p:cxnSp>
            <p:nvCxnSpPr>
              <p:cNvPr id="301" name="Google Shape;301;ge608c9f379_0_0"/>
              <p:cNvCxnSpPr/>
              <p:nvPr/>
            </p:nvCxnSpPr>
            <p:spPr>
              <a:xfrm>
                <a:off x="108823" y="702146"/>
                <a:ext cx="343800" cy="166800"/>
              </a:xfrm>
              <a:prstGeom prst="straightConnector1">
                <a:avLst/>
              </a:prstGeom>
              <a:noFill/>
              <a:ln cap="flat" cmpd="sng" w="25400">
                <a:solidFill>
                  <a:srgbClr val="D7913E"/>
                </a:solidFill>
                <a:prstDash val="solid"/>
                <a:miter lim="800000"/>
                <a:headEnd len="sm" w="sm" type="none"/>
                <a:tailEnd len="sm" w="sm" type="none"/>
              </a:ln>
            </p:spPr>
          </p:cxnSp>
          <p:cxnSp>
            <p:nvCxnSpPr>
              <p:cNvPr id="302" name="Google Shape;302;ge608c9f379_0_0"/>
              <p:cNvCxnSpPr/>
              <p:nvPr/>
            </p:nvCxnSpPr>
            <p:spPr>
              <a:xfrm flipH="1" rot="10800000">
                <a:off x="108823" y="254491"/>
                <a:ext cx="343800" cy="166800"/>
              </a:xfrm>
              <a:prstGeom prst="straightConnector1">
                <a:avLst/>
              </a:prstGeom>
              <a:noFill/>
              <a:ln cap="flat" cmpd="sng" w="25400">
                <a:solidFill>
                  <a:srgbClr val="D7913E"/>
                </a:solidFill>
                <a:prstDash val="solid"/>
                <a:miter lim="800000"/>
                <a:headEnd len="sm" w="sm" type="none"/>
                <a:tailEnd len="sm" w="sm" type="none"/>
              </a:ln>
            </p:spPr>
          </p:cxnSp>
          <p:cxnSp>
            <p:nvCxnSpPr>
              <p:cNvPr id="303" name="Google Shape;303;ge608c9f379_0_0"/>
              <p:cNvCxnSpPr/>
              <p:nvPr/>
            </p:nvCxnSpPr>
            <p:spPr>
              <a:xfrm flipH="1" rot="10800000">
                <a:off x="108823" y="552999"/>
                <a:ext cx="343800" cy="166800"/>
              </a:xfrm>
              <a:prstGeom prst="straightConnector1">
                <a:avLst/>
              </a:prstGeom>
              <a:noFill/>
              <a:ln cap="flat" cmpd="sng" w="25400">
                <a:solidFill>
                  <a:srgbClr val="D7913E"/>
                </a:solidFill>
                <a:prstDash val="solid"/>
                <a:miter lim="800000"/>
                <a:headEnd len="sm" w="sm" type="none"/>
                <a:tailEnd len="sm" w="sm" type="none"/>
              </a:ln>
            </p:spPr>
          </p:cxnSp>
          <p:cxnSp>
            <p:nvCxnSpPr>
              <p:cNvPr id="304" name="Google Shape;304;ge608c9f379_0_0"/>
              <p:cNvCxnSpPr/>
              <p:nvPr/>
            </p:nvCxnSpPr>
            <p:spPr>
              <a:xfrm flipH="1" rot="10800000">
                <a:off x="108823" y="851507"/>
                <a:ext cx="343800" cy="166800"/>
              </a:xfrm>
              <a:prstGeom prst="straightConnector1">
                <a:avLst/>
              </a:prstGeom>
              <a:noFill/>
              <a:ln cap="flat" cmpd="sng" w="25400">
                <a:solidFill>
                  <a:srgbClr val="D7913E"/>
                </a:solidFill>
                <a:prstDash val="solid"/>
                <a:miter lim="800000"/>
                <a:headEnd len="sm" w="sm" type="none"/>
                <a:tailEnd len="sm" w="sm" type="none"/>
              </a:ln>
            </p:spPr>
          </p:cxnSp>
          <p:cxnSp>
            <p:nvCxnSpPr>
              <p:cNvPr id="305" name="Google Shape;305;ge608c9f379_0_0"/>
              <p:cNvCxnSpPr/>
              <p:nvPr/>
            </p:nvCxnSpPr>
            <p:spPr>
              <a:xfrm>
                <a:off x="451727" y="256014"/>
                <a:ext cx="343800" cy="166800"/>
              </a:xfrm>
              <a:prstGeom prst="straightConnector1">
                <a:avLst/>
              </a:prstGeom>
              <a:noFill/>
              <a:ln cap="flat" cmpd="sng" w="25400">
                <a:solidFill>
                  <a:srgbClr val="D7913E"/>
                </a:solidFill>
                <a:prstDash val="solid"/>
                <a:miter lim="800000"/>
                <a:headEnd len="sm" w="sm" type="none"/>
                <a:tailEnd len="sm" w="sm" type="none"/>
              </a:ln>
            </p:spPr>
          </p:cxnSp>
          <p:cxnSp>
            <p:nvCxnSpPr>
              <p:cNvPr id="306" name="Google Shape;306;ge608c9f379_0_0"/>
              <p:cNvCxnSpPr/>
              <p:nvPr/>
            </p:nvCxnSpPr>
            <p:spPr>
              <a:xfrm>
                <a:off x="451727" y="554522"/>
                <a:ext cx="343800" cy="166800"/>
              </a:xfrm>
              <a:prstGeom prst="straightConnector1">
                <a:avLst/>
              </a:prstGeom>
              <a:noFill/>
              <a:ln cap="flat" cmpd="sng" w="25400">
                <a:solidFill>
                  <a:srgbClr val="D7913E"/>
                </a:solidFill>
                <a:prstDash val="solid"/>
                <a:miter lim="800000"/>
                <a:headEnd len="sm" w="sm" type="none"/>
                <a:tailEnd len="sm" w="sm" type="none"/>
              </a:ln>
            </p:spPr>
          </p:cxnSp>
          <p:cxnSp>
            <p:nvCxnSpPr>
              <p:cNvPr id="307" name="Google Shape;307;ge608c9f379_0_0"/>
              <p:cNvCxnSpPr/>
              <p:nvPr/>
            </p:nvCxnSpPr>
            <p:spPr>
              <a:xfrm flipH="1" rot="10800000">
                <a:off x="451727" y="405375"/>
                <a:ext cx="343800" cy="166800"/>
              </a:xfrm>
              <a:prstGeom prst="straightConnector1">
                <a:avLst/>
              </a:prstGeom>
              <a:noFill/>
              <a:ln cap="flat" cmpd="sng" w="25400">
                <a:solidFill>
                  <a:srgbClr val="D7913E"/>
                </a:solidFill>
                <a:prstDash val="solid"/>
                <a:miter lim="800000"/>
                <a:headEnd len="sm" w="sm" type="none"/>
                <a:tailEnd len="sm" w="sm" type="none"/>
              </a:ln>
            </p:spPr>
          </p:cxnSp>
          <p:cxnSp>
            <p:nvCxnSpPr>
              <p:cNvPr id="308" name="Google Shape;308;ge608c9f379_0_0"/>
              <p:cNvCxnSpPr/>
              <p:nvPr/>
            </p:nvCxnSpPr>
            <p:spPr>
              <a:xfrm flipH="1" rot="10800000">
                <a:off x="451727" y="703883"/>
                <a:ext cx="343800" cy="166800"/>
              </a:xfrm>
              <a:prstGeom prst="straightConnector1">
                <a:avLst/>
              </a:prstGeom>
              <a:noFill/>
              <a:ln cap="flat" cmpd="sng" w="25400">
                <a:solidFill>
                  <a:srgbClr val="D7913E"/>
                </a:solidFill>
                <a:prstDash val="solid"/>
                <a:miter lim="800000"/>
                <a:headEnd len="sm" w="sm" type="none"/>
                <a:tailEnd len="sm" w="sm" type="none"/>
              </a:ln>
            </p:spPr>
          </p:cxnSp>
          <p:sp>
            <p:nvSpPr>
              <p:cNvPr id="309" name="Google Shape;309;ge608c9f379_0_0"/>
              <p:cNvSpPr/>
              <p:nvPr/>
            </p:nvSpPr>
            <p:spPr>
              <a:xfrm>
                <a:off x="0" y="0"/>
                <a:ext cx="215100" cy="2151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10" name="Google Shape;310;ge608c9f379_0_0"/>
              <p:cNvSpPr/>
              <p:nvPr/>
            </p:nvSpPr>
            <p:spPr>
              <a:xfrm>
                <a:off x="0" y="299094"/>
                <a:ext cx="215100" cy="2151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11" name="Google Shape;311;ge608c9f379_0_0"/>
              <p:cNvSpPr/>
              <p:nvPr/>
            </p:nvSpPr>
            <p:spPr>
              <a:xfrm>
                <a:off x="0" y="598188"/>
                <a:ext cx="215100" cy="2151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12" name="Google Shape;312;ge608c9f379_0_0"/>
              <p:cNvSpPr/>
              <p:nvPr/>
            </p:nvSpPr>
            <p:spPr>
              <a:xfrm>
                <a:off x="0" y="897282"/>
                <a:ext cx="215100" cy="2151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13" name="Google Shape;313;ge608c9f379_0_0"/>
              <p:cNvSpPr/>
              <p:nvPr/>
            </p:nvSpPr>
            <p:spPr>
              <a:xfrm>
                <a:off x="338044" y="156748"/>
                <a:ext cx="215100" cy="2151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14" name="Google Shape;314;ge608c9f379_0_0"/>
              <p:cNvSpPr/>
              <p:nvPr/>
            </p:nvSpPr>
            <p:spPr>
              <a:xfrm>
                <a:off x="338044" y="455843"/>
                <a:ext cx="215100" cy="2151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15" name="Google Shape;315;ge608c9f379_0_0"/>
              <p:cNvSpPr/>
              <p:nvPr/>
            </p:nvSpPr>
            <p:spPr>
              <a:xfrm>
                <a:off x="338044" y="754937"/>
                <a:ext cx="215100" cy="2151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16" name="Google Shape;316;ge608c9f379_0_0"/>
              <p:cNvSpPr/>
              <p:nvPr/>
            </p:nvSpPr>
            <p:spPr>
              <a:xfrm>
                <a:off x="676089" y="306296"/>
                <a:ext cx="215100" cy="2151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17" name="Google Shape;317;ge608c9f379_0_0"/>
              <p:cNvSpPr/>
              <p:nvPr/>
            </p:nvSpPr>
            <p:spPr>
              <a:xfrm>
                <a:off x="676089" y="605390"/>
                <a:ext cx="215100" cy="2151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grpSp>
        <p:grpSp>
          <p:nvGrpSpPr>
            <p:cNvPr id="318" name="Google Shape;318;ge608c9f379_0_0"/>
            <p:cNvGrpSpPr/>
            <p:nvPr/>
          </p:nvGrpSpPr>
          <p:grpSpPr>
            <a:xfrm>
              <a:off x="1613385" y="806167"/>
              <a:ext cx="1048816" cy="778126"/>
              <a:chOff x="0" y="0"/>
              <a:chExt cx="1048816" cy="778126"/>
            </a:xfrm>
          </p:grpSpPr>
          <p:cxnSp>
            <p:nvCxnSpPr>
              <p:cNvPr id="319" name="Google Shape;319;ge608c9f379_0_0"/>
              <p:cNvCxnSpPr/>
              <p:nvPr/>
            </p:nvCxnSpPr>
            <p:spPr>
              <a:xfrm flipH="1" rot="10800000">
                <a:off x="77703" y="397346"/>
                <a:ext cx="153600" cy="311100"/>
              </a:xfrm>
              <a:prstGeom prst="straightConnector1">
                <a:avLst/>
              </a:prstGeom>
              <a:noFill/>
              <a:ln cap="flat" cmpd="sng" w="25400">
                <a:solidFill>
                  <a:srgbClr val="D7913E"/>
                </a:solidFill>
                <a:prstDash val="solid"/>
                <a:miter lim="800000"/>
                <a:headEnd len="sm" w="sm" type="none"/>
                <a:tailEnd len="sm" w="sm" type="none"/>
              </a:ln>
            </p:spPr>
          </p:cxnSp>
          <p:cxnSp>
            <p:nvCxnSpPr>
              <p:cNvPr id="320" name="Google Shape;320;ge608c9f379_0_0"/>
              <p:cNvCxnSpPr/>
              <p:nvPr/>
            </p:nvCxnSpPr>
            <p:spPr>
              <a:xfrm flipH="1" rot="10800000">
                <a:off x="673400" y="397346"/>
                <a:ext cx="153600" cy="311100"/>
              </a:xfrm>
              <a:prstGeom prst="straightConnector1">
                <a:avLst/>
              </a:prstGeom>
              <a:noFill/>
              <a:ln cap="flat" cmpd="sng" w="25400">
                <a:solidFill>
                  <a:srgbClr val="D7913E"/>
                </a:solidFill>
                <a:prstDash val="solid"/>
                <a:miter lim="800000"/>
                <a:headEnd len="sm" w="sm" type="none"/>
                <a:tailEnd len="sm" w="sm" type="none"/>
              </a:ln>
            </p:spPr>
          </p:cxnSp>
          <p:cxnSp>
            <p:nvCxnSpPr>
              <p:cNvPr id="321" name="Google Shape;321;ge608c9f379_0_0"/>
              <p:cNvCxnSpPr/>
              <p:nvPr/>
            </p:nvCxnSpPr>
            <p:spPr>
              <a:xfrm rot="10800000">
                <a:off x="811454" y="397346"/>
                <a:ext cx="153600" cy="311100"/>
              </a:xfrm>
              <a:prstGeom prst="straightConnector1">
                <a:avLst/>
              </a:prstGeom>
              <a:noFill/>
              <a:ln cap="flat" cmpd="sng" w="25400">
                <a:solidFill>
                  <a:srgbClr val="D7913E"/>
                </a:solidFill>
                <a:prstDash val="solid"/>
                <a:miter lim="800000"/>
                <a:headEnd len="sm" w="sm" type="none"/>
                <a:tailEnd len="sm" w="sm" type="none"/>
              </a:ln>
            </p:spPr>
          </p:cxnSp>
          <p:cxnSp>
            <p:nvCxnSpPr>
              <p:cNvPr id="322" name="Google Shape;322;ge608c9f379_0_0"/>
              <p:cNvCxnSpPr/>
              <p:nvPr/>
            </p:nvCxnSpPr>
            <p:spPr>
              <a:xfrm rot="10800000">
                <a:off x="228623" y="397346"/>
                <a:ext cx="153600" cy="311100"/>
              </a:xfrm>
              <a:prstGeom prst="straightConnector1">
                <a:avLst/>
              </a:prstGeom>
              <a:noFill/>
              <a:ln cap="flat" cmpd="sng" w="25400">
                <a:solidFill>
                  <a:srgbClr val="D7913E"/>
                </a:solidFill>
                <a:prstDash val="solid"/>
                <a:miter lim="800000"/>
                <a:headEnd len="sm" w="sm" type="none"/>
                <a:tailEnd len="sm" w="sm" type="none"/>
              </a:ln>
            </p:spPr>
          </p:cxnSp>
          <p:cxnSp>
            <p:nvCxnSpPr>
              <p:cNvPr id="323" name="Google Shape;323;ge608c9f379_0_0"/>
              <p:cNvCxnSpPr/>
              <p:nvPr/>
            </p:nvCxnSpPr>
            <p:spPr>
              <a:xfrm rot="10800000">
                <a:off x="522449" y="77764"/>
                <a:ext cx="303000" cy="311100"/>
              </a:xfrm>
              <a:prstGeom prst="straightConnector1">
                <a:avLst/>
              </a:prstGeom>
              <a:noFill/>
              <a:ln cap="flat" cmpd="sng" w="25400">
                <a:solidFill>
                  <a:srgbClr val="D7913E"/>
                </a:solidFill>
                <a:prstDash val="solid"/>
                <a:miter lim="800000"/>
                <a:headEnd len="sm" w="sm" type="none"/>
                <a:tailEnd len="sm" w="sm" type="none"/>
              </a:ln>
            </p:spPr>
          </p:cxnSp>
          <p:cxnSp>
            <p:nvCxnSpPr>
              <p:cNvPr id="324" name="Google Shape;324;ge608c9f379_0_0"/>
              <p:cNvCxnSpPr/>
              <p:nvPr/>
            </p:nvCxnSpPr>
            <p:spPr>
              <a:xfrm flipH="1" rot="10800000">
                <a:off x="227693" y="77764"/>
                <a:ext cx="303000" cy="311100"/>
              </a:xfrm>
              <a:prstGeom prst="straightConnector1">
                <a:avLst/>
              </a:prstGeom>
              <a:noFill/>
              <a:ln cap="flat" cmpd="sng" w="25400">
                <a:solidFill>
                  <a:srgbClr val="D7913E"/>
                </a:solidFill>
                <a:prstDash val="solid"/>
                <a:miter lim="800000"/>
                <a:headEnd len="sm" w="sm" type="none"/>
                <a:tailEnd len="sm" w="sm" type="none"/>
              </a:ln>
            </p:spPr>
          </p:cxnSp>
          <p:sp>
            <p:nvSpPr>
              <p:cNvPr id="325" name="Google Shape;325;ge608c9f379_0_0"/>
              <p:cNvSpPr/>
              <p:nvPr/>
            </p:nvSpPr>
            <p:spPr>
              <a:xfrm>
                <a:off x="448658" y="0"/>
                <a:ext cx="151500" cy="1515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26" name="Google Shape;326;ge608c9f379_0_0"/>
              <p:cNvSpPr/>
              <p:nvPr/>
            </p:nvSpPr>
            <p:spPr>
              <a:xfrm>
                <a:off x="153387" y="313313"/>
                <a:ext cx="151500" cy="1515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27" name="Google Shape;327;ge608c9f379_0_0"/>
              <p:cNvSpPr/>
              <p:nvPr/>
            </p:nvSpPr>
            <p:spPr>
              <a:xfrm>
                <a:off x="742948" y="313313"/>
                <a:ext cx="151500" cy="1515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28" name="Google Shape;328;ge608c9f379_0_0"/>
              <p:cNvSpPr/>
              <p:nvPr/>
            </p:nvSpPr>
            <p:spPr>
              <a:xfrm>
                <a:off x="299105" y="626626"/>
                <a:ext cx="151500" cy="1515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29" name="Google Shape;329;ge608c9f379_0_0"/>
              <p:cNvSpPr/>
              <p:nvPr/>
            </p:nvSpPr>
            <p:spPr>
              <a:xfrm>
                <a:off x="0" y="626626"/>
                <a:ext cx="151500" cy="1515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30" name="Google Shape;330;ge608c9f379_0_0"/>
              <p:cNvSpPr/>
              <p:nvPr/>
            </p:nvSpPr>
            <p:spPr>
              <a:xfrm>
                <a:off x="598210" y="626626"/>
                <a:ext cx="151500" cy="1515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sp>
            <p:nvSpPr>
              <p:cNvPr id="331" name="Google Shape;331;ge608c9f379_0_0"/>
              <p:cNvSpPr/>
              <p:nvPr/>
            </p:nvSpPr>
            <p:spPr>
              <a:xfrm>
                <a:off x="897316" y="626626"/>
                <a:ext cx="151500" cy="151500"/>
              </a:xfrm>
              <a:prstGeom prst="ellipse">
                <a:avLst/>
              </a:prstGeom>
              <a:solidFill>
                <a:srgbClr val="FFFFFF"/>
              </a:solidFill>
              <a:ln cap="flat" cmpd="sng" w="25400">
                <a:solidFill>
                  <a:srgbClr val="D7913E"/>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grpSp>
        <p:cxnSp>
          <p:nvCxnSpPr>
            <p:cNvPr id="332" name="Google Shape;332;ge608c9f379_0_0"/>
            <p:cNvCxnSpPr/>
            <p:nvPr/>
          </p:nvCxnSpPr>
          <p:spPr>
            <a:xfrm flipH="1">
              <a:off x="-62" y="1960217"/>
              <a:ext cx="574500" cy="574500"/>
            </a:xfrm>
            <a:prstGeom prst="straightConnector1">
              <a:avLst/>
            </a:prstGeom>
            <a:noFill/>
            <a:ln cap="flat" cmpd="sng" w="25400">
              <a:solidFill>
                <a:srgbClr val="6592B8"/>
              </a:solidFill>
              <a:prstDash val="solid"/>
              <a:miter lim="800000"/>
              <a:headEnd len="sm" w="sm" type="none"/>
              <a:tailEnd len="med" w="med" type="triangle"/>
            </a:ln>
          </p:spPr>
        </p:cxnSp>
      </p:grpSp>
      <p:grpSp>
        <p:nvGrpSpPr>
          <p:cNvPr id="333" name="Google Shape;333;ge608c9f379_0_0"/>
          <p:cNvGrpSpPr/>
          <p:nvPr/>
        </p:nvGrpSpPr>
        <p:grpSpPr>
          <a:xfrm>
            <a:off x="7007074" y="4909647"/>
            <a:ext cx="3791458" cy="1805378"/>
            <a:chOff x="-11" y="-42"/>
            <a:chExt cx="3791458" cy="1805378"/>
          </a:xfrm>
        </p:grpSpPr>
        <p:grpSp>
          <p:nvGrpSpPr>
            <p:cNvPr id="334" name="Google Shape;334;ge608c9f379_0_0"/>
            <p:cNvGrpSpPr/>
            <p:nvPr/>
          </p:nvGrpSpPr>
          <p:grpSpPr>
            <a:xfrm>
              <a:off x="258016" y="420901"/>
              <a:ext cx="777000" cy="901800"/>
              <a:chOff x="0" y="0"/>
              <a:chExt cx="777000" cy="901800"/>
            </a:xfrm>
          </p:grpSpPr>
          <p:sp>
            <p:nvSpPr>
              <p:cNvPr id="335" name="Google Shape;335;ge608c9f379_0_0"/>
              <p:cNvSpPr/>
              <p:nvPr/>
            </p:nvSpPr>
            <p:spPr>
              <a:xfrm>
                <a:off x="0" y="0"/>
                <a:ext cx="777000" cy="901800"/>
              </a:xfrm>
              <a:prstGeom prst="rect">
                <a:avLst/>
              </a:prstGeom>
              <a:solidFill>
                <a:srgbClr val="FFFFFF"/>
              </a:solidFill>
              <a:ln cap="flat" cmpd="sng" w="25400">
                <a:solidFill>
                  <a:srgbClr val="6592B8"/>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84B4C"/>
                  </a:buClr>
                  <a:buSzPts val="1800"/>
                  <a:buFont typeface="Helvetica Neue"/>
                  <a:buNone/>
                </a:pPr>
                <a:r>
                  <a:t/>
                </a:r>
                <a:endParaRPr b="0" i="0" sz="1800" u="none" cap="none" strike="noStrike">
                  <a:solidFill>
                    <a:srgbClr val="484B4C"/>
                  </a:solidFill>
                  <a:latin typeface="Helvetica Neue"/>
                  <a:ea typeface="Helvetica Neue"/>
                  <a:cs typeface="Helvetica Neue"/>
                  <a:sym typeface="Helvetica Neue"/>
                </a:endParaRPr>
              </a:p>
            </p:txBody>
          </p:sp>
          <p:cxnSp>
            <p:nvCxnSpPr>
              <p:cNvPr id="336" name="Google Shape;336;ge608c9f379_0_0"/>
              <p:cNvCxnSpPr/>
              <p:nvPr/>
            </p:nvCxnSpPr>
            <p:spPr>
              <a:xfrm>
                <a:off x="110415" y="163350"/>
                <a:ext cx="556200" cy="0"/>
              </a:xfrm>
              <a:prstGeom prst="straightConnector1">
                <a:avLst/>
              </a:prstGeom>
              <a:noFill/>
              <a:ln cap="flat" cmpd="sng" w="12700">
                <a:solidFill>
                  <a:srgbClr val="6592B8"/>
                </a:solidFill>
                <a:prstDash val="solid"/>
                <a:miter lim="800000"/>
                <a:headEnd len="sm" w="sm" type="none"/>
                <a:tailEnd len="sm" w="sm" type="none"/>
              </a:ln>
            </p:spPr>
          </p:cxnSp>
          <p:cxnSp>
            <p:nvCxnSpPr>
              <p:cNvPr id="337" name="Google Shape;337;ge608c9f379_0_0"/>
              <p:cNvCxnSpPr/>
              <p:nvPr/>
            </p:nvCxnSpPr>
            <p:spPr>
              <a:xfrm>
                <a:off x="110415" y="300565"/>
                <a:ext cx="346200" cy="0"/>
              </a:xfrm>
              <a:prstGeom prst="straightConnector1">
                <a:avLst/>
              </a:prstGeom>
              <a:noFill/>
              <a:ln cap="flat" cmpd="sng" w="12700">
                <a:solidFill>
                  <a:srgbClr val="6592B8"/>
                </a:solidFill>
                <a:prstDash val="solid"/>
                <a:miter lim="800000"/>
                <a:headEnd len="sm" w="sm" type="none"/>
                <a:tailEnd len="sm" w="sm" type="none"/>
              </a:ln>
            </p:spPr>
          </p:cxnSp>
          <p:cxnSp>
            <p:nvCxnSpPr>
              <p:cNvPr id="338" name="Google Shape;338;ge608c9f379_0_0"/>
              <p:cNvCxnSpPr/>
              <p:nvPr/>
            </p:nvCxnSpPr>
            <p:spPr>
              <a:xfrm>
                <a:off x="110415" y="437780"/>
                <a:ext cx="346200" cy="0"/>
              </a:xfrm>
              <a:prstGeom prst="straightConnector1">
                <a:avLst/>
              </a:prstGeom>
              <a:noFill/>
              <a:ln cap="flat" cmpd="sng" w="12700">
                <a:solidFill>
                  <a:srgbClr val="6592B8"/>
                </a:solidFill>
                <a:prstDash val="solid"/>
                <a:miter lim="800000"/>
                <a:headEnd len="sm" w="sm" type="none"/>
                <a:tailEnd len="sm" w="sm" type="none"/>
              </a:ln>
            </p:spPr>
          </p:cxnSp>
          <p:cxnSp>
            <p:nvCxnSpPr>
              <p:cNvPr id="339" name="Google Shape;339;ge608c9f379_0_0"/>
              <p:cNvCxnSpPr/>
              <p:nvPr/>
            </p:nvCxnSpPr>
            <p:spPr>
              <a:xfrm>
                <a:off x="110415" y="574996"/>
                <a:ext cx="556200" cy="0"/>
              </a:xfrm>
              <a:prstGeom prst="straightConnector1">
                <a:avLst/>
              </a:prstGeom>
              <a:noFill/>
              <a:ln cap="flat" cmpd="sng" w="12700">
                <a:solidFill>
                  <a:srgbClr val="6592B8"/>
                </a:solidFill>
                <a:prstDash val="solid"/>
                <a:miter lim="800000"/>
                <a:headEnd len="sm" w="sm" type="none"/>
                <a:tailEnd len="sm" w="sm" type="none"/>
              </a:ln>
            </p:spPr>
          </p:cxnSp>
          <p:cxnSp>
            <p:nvCxnSpPr>
              <p:cNvPr id="340" name="Google Shape;340;ge608c9f379_0_0"/>
              <p:cNvCxnSpPr/>
              <p:nvPr/>
            </p:nvCxnSpPr>
            <p:spPr>
              <a:xfrm>
                <a:off x="110415" y="712211"/>
                <a:ext cx="346200" cy="0"/>
              </a:xfrm>
              <a:prstGeom prst="straightConnector1">
                <a:avLst/>
              </a:prstGeom>
              <a:noFill/>
              <a:ln cap="flat" cmpd="sng" w="12700">
                <a:solidFill>
                  <a:srgbClr val="6592B8"/>
                </a:solidFill>
                <a:prstDash val="solid"/>
                <a:miter lim="800000"/>
                <a:headEnd len="sm" w="sm" type="none"/>
                <a:tailEnd len="sm" w="sm" type="none"/>
              </a:ln>
            </p:spPr>
          </p:cxnSp>
        </p:grpSp>
        <p:sp>
          <p:nvSpPr>
            <p:cNvPr id="341" name="Google Shape;341;ge608c9f379_0_0"/>
            <p:cNvSpPr txBox="1"/>
            <p:nvPr/>
          </p:nvSpPr>
          <p:spPr>
            <a:xfrm>
              <a:off x="1157147" y="375613"/>
              <a:ext cx="2634300" cy="5739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484B4C"/>
                </a:buClr>
                <a:buSzPts val="1600"/>
                <a:buFont typeface="Courier"/>
                <a:buNone/>
              </a:pPr>
              <a:r>
                <a:rPr b="0" i="0" lang="en-US" sz="1600" u="none" cap="none" strike="noStrike">
                  <a:solidFill>
                    <a:schemeClr val="lt1"/>
                  </a:solidFill>
                  <a:latin typeface="Courier"/>
                  <a:ea typeface="Courier"/>
                  <a:cs typeface="Courier"/>
                  <a:sym typeface="Courier"/>
                </a:rPr>
                <a:t>def addsq(a, b):</a:t>
              </a:r>
              <a:endParaRPr>
                <a:solidFill>
                  <a:schemeClr val="lt1"/>
                </a:solidFill>
              </a:endParaRPr>
            </a:p>
            <a:p>
              <a:pPr indent="457200" lvl="1" marL="0" marR="0" rtl="0" algn="l">
                <a:lnSpc>
                  <a:spcPct val="100000"/>
                </a:lnSpc>
                <a:spcBef>
                  <a:spcPts val="0"/>
                </a:spcBef>
                <a:spcAft>
                  <a:spcPts val="0"/>
                </a:spcAft>
                <a:buClr>
                  <a:srgbClr val="484B4C"/>
                </a:buClr>
                <a:buSzPts val="1600"/>
                <a:buFont typeface="Courier"/>
                <a:buNone/>
              </a:pPr>
              <a:r>
                <a:rPr b="0" i="0" lang="en-US" sz="1600" u="none" cap="none" strike="noStrike">
                  <a:solidFill>
                    <a:schemeClr val="lt1"/>
                  </a:solidFill>
                  <a:latin typeface="Courier"/>
                  <a:ea typeface="Courier"/>
                  <a:cs typeface="Courier"/>
                  <a:sym typeface="Courier"/>
                </a:rPr>
                <a:t>return (a + b)**2</a:t>
              </a:r>
              <a:endParaRPr>
                <a:solidFill>
                  <a:schemeClr val="lt1"/>
                </a:solidFill>
              </a:endParaRPr>
            </a:p>
          </p:txBody>
        </p:sp>
        <p:sp>
          <p:nvSpPr>
            <p:cNvPr id="342" name="Google Shape;342;ge608c9f379_0_0"/>
            <p:cNvSpPr txBox="1"/>
            <p:nvPr/>
          </p:nvSpPr>
          <p:spPr>
            <a:xfrm>
              <a:off x="-11" y="1409036"/>
              <a:ext cx="1467300" cy="3963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484B4C"/>
                </a:buClr>
                <a:buSzPts val="2000"/>
                <a:buFont typeface="Helvetica Neue"/>
                <a:buNone/>
              </a:pPr>
              <a:r>
                <a:rPr b="0" i="0" lang="en-US" sz="2000" u="none" cap="none" strike="noStrike">
                  <a:solidFill>
                    <a:schemeClr val="lt1"/>
                  </a:solidFill>
                  <a:latin typeface="Helvetica Neue"/>
                  <a:ea typeface="Helvetica Neue"/>
                  <a:cs typeface="Helvetica Neue"/>
                  <a:sym typeface="Helvetica Neue"/>
                </a:rPr>
                <a:t>TorchScript</a:t>
              </a:r>
              <a:endParaRPr>
                <a:solidFill>
                  <a:schemeClr val="lt1"/>
                </a:solidFill>
              </a:endParaRPr>
            </a:p>
          </p:txBody>
        </p:sp>
        <p:cxnSp>
          <p:nvCxnSpPr>
            <p:cNvPr id="343" name="Google Shape;343;ge608c9f379_0_0"/>
            <p:cNvCxnSpPr/>
            <p:nvPr/>
          </p:nvCxnSpPr>
          <p:spPr>
            <a:xfrm rot="10800000">
              <a:off x="646520" y="-42"/>
              <a:ext cx="0" cy="334500"/>
            </a:xfrm>
            <a:prstGeom prst="straightConnector1">
              <a:avLst/>
            </a:prstGeom>
            <a:noFill/>
            <a:ln cap="flat" cmpd="sng" w="25400">
              <a:solidFill>
                <a:srgbClr val="6592B8"/>
              </a:solidFill>
              <a:prstDash val="solid"/>
              <a:miter lim="800000"/>
              <a:headEnd len="sm" w="sm" type="none"/>
              <a:tailEnd len="med" w="med" type="triangle"/>
            </a:ln>
          </p:spPr>
        </p:cxnSp>
      </p:grpSp>
      <p:sp>
        <p:nvSpPr>
          <p:cNvPr id="344" name="Google Shape;344;ge608c9f379_0_0"/>
          <p:cNvSpPr txBox="1"/>
          <p:nvPr/>
        </p:nvSpPr>
        <p:spPr>
          <a:xfrm>
            <a:off x="8962100" y="3062196"/>
            <a:ext cx="828300" cy="14007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484B4C"/>
              </a:buClr>
              <a:buSzPts val="1900"/>
              <a:buFont typeface="Helvetica Neue"/>
              <a:buNone/>
            </a:pPr>
            <a:r>
              <a:rPr b="1" i="0" lang="en-US" sz="1900" u="none" cap="none" strike="noStrike">
                <a:solidFill>
                  <a:schemeClr val="lt1"/>
                </a:solidFill>
                <a:latin typeface="Helvetica Neue"/>
                <a:ea typeface="Helvetica Neue"/>
                <a:cs typeface="Helvetica Neue"/>
                <a:sym typeface="Helvetica Neue"/>
              </a:rPr>
              <a:t>CPU</a:t>
            </a:r>
            <a:endParaRPr>
              <a:solidFill>
                <a:schemeClr val="lt1"/>
              </a:solidFill>
            </a:endParaRPr>
          </a:p>
          <a:p>
            <a:pPr indent="0" lvl="0" marL="0" marR="0" rtl="0" algn="l">
              <a:lnSpc>
                <a:spcPct val="90000"/>
              </a:lnSpc>
              <a:spcBef>
                <a:spcPts val="600"/>
              </a:spcBef>
              <a:spcAft>
                <a:spcPts val="0"/>
              </a:spcAft>
              <a:buClr>
                <a:srgbClr val="484B4C"/>
              </a:buClr>
              <a:buSzPts val="1900"/>
              <a:buFont typeface="Helvetica Neue"/>
              <a:buNone/>
            </a:pPr>
            <a:r>
              <a:rPr b="1" i="0" lang="en-US" sz="1900" u="none" cap="none" strike="noStrike">
                <a:solidFill>
                  <a:schemeClr val="lt1"/>
                </a:solidFill>
                <a:latin typeface="Helvetica Neue"/>
                <a:ea typeface="Helvetica Neue"/>
                <a:cs typeface="Helvetica Neue"/>
                <a:sym typeface="Helvetica Neue"/>
              </a:rPr>
              <a:t>GPU0</a:t>
            </a:r>
            <a:endParaRPr>
              <a:solidFill>
                <a:schemeClr val="lt1"/>
              </a:solidFill>
            </a:endParaRPr>
          </a:p>
          <a:p>
            <a:pPr indent="0" lvl="0" marL="0" marR="0" rtl="0" algn="l">
              <a:lnSpc>
                <a:spcPct val="90000"/>
              </a:lnSpc>
              <a:spcBef>
                <a:spcPts val="600"/>
              </a:spcBef>
              <a:spcAft>
                <a:spcPts val="0"/>
              </a:spcAft>
              <a:buClr>
                <a:srgbClr val="484B4C"/>
              </a:buClr>
              <a:buSzPts val="1900"/>
              <a:buFont typeface="Helvetica Neue"/>
              <a:buNone/>
            </a:pPr>
            <a:r>
              <a:rPr b="1" i="0" lang="en-US" sz="1900" u="none" cap="none" strike="noStrike">
                <a:solidFill>
                  <a:schemeClr val="lt1"/>
                </a:solidFill>
                <a:latin typeface="Helvetica Neue"/>
                <a:ea typeface="Helvetica Neue"/>
                <a:cs typeface="Helvetica Neue"/>
                <a:sym typeface="Helvetica Neue"/>
              </a:rPr>
              <a:t>GPU1</a:t>
            </a:r>
            <a:endParaRPr>
              <a:solidFill>
                <a:schemeClr val="lt1"/>
              </a:solidFill>
            </a:endParaRPr>
          </a:p>
          <a:p>
            <a:pPr indent="0" lvl="0" marL="0" marR="0" rtl="0" algn="l">
              <a:lnSpc>
                <a:spcPct val="90000"/>
              </a:lnSpc>
              <a:spcBef>
                <a:spcPts val="600"/>
              </a:spcBef>
              <a:spcAft>
                <a:spcPts val="0"/>
              </a:spcAft>
              <a:buClr>
                <a:srgbClr val="484B4C"/>
              </a:buClr>
              <a:buSzPts val="1900"/>
              <a:buFont typeface="Helvetica Neue"/>
              <a:buNone/>
            </a:pPr>
            <a:r>
              <a:rPr b="1" i="0" lang="en-US" sz="1900" u="none" cap="none" strike="noStrike">
                <a:solidFill>
                  <a:schemeClr val="lt1"/>
                </a:solidFill>
                <a:latin typeface="Helvetica Neue"/>
                <a:ea typeface="Helvetica Neue"/>
                <a:cs typeface="Helvetica Neue"/>
                <a:sym typeface="Helvetica Neue"/>
              </a:rPr>
              <a:t>…</a:t>
            </a:r>
            <a:endParaRPr>
              <a:solidFill>
                <a:schemeClr val="lt1"/>
              </a:solidFill>
            </a:endParaRPr>
          </a:p>
        </p:txBody>
      </p:sp>
      <p:pic>
        <p:nvPicPr>
          <p:cNvPr id="345" name="Google Shape;345;ge608c9f379_0_0"/>
          <p:cNvPicPr preferRelativeResize="0"/>
          <p:nvPr/>
        </p:nvPicPr>
        <p:blipFill>
          <a:blip r:embed="rId7">
            <a:alphaModFix/>
          </a:blip>
          <a:stretch>
            <a:fillRect/>
          </a:stretch>
        </p:blipFill>
        <p:spPr>
          <a:xfrm>
            <a:off x="3942413" y="271950"/>
            <a:ext cx="1994099" cy="755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e608c9f379_0_184"/>
          <p:cNvSpPr txBox="1"/>
          <p:nvPr/>
        </p:nvSpPr>
        <p:spPr>
          <a:xfrm>
            <a:off x="520050" y="1136850"/>
            <a:ext cx="11151900" cy="459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3600">
                <a:solidFill>
                  <a:schemeClr val="lt1"/>
                </a:solidFill>
                <a:latin typeface="Calibri"/>
                <a:ea typeface="Calibri"/>
                <a:cs typeface="Calibri"/>
                <a:sym typeface="Calibri"/>
              </a:rPr>
              <a:t>RedisGears is a </a:t>
            </a:r>
            <a:r>
              <a:rPr b="1" lang="en-US" sz="3600">
                <a:solidFill>
                  <a:schemeClr val="lt1"/>
                </a:solidFill>
                <a:latin typeface="Calibri"/>
                <a:ea typeface="Calibri"/>
                <a:cs typeface="Calibri"/>
                <a:sym typeface="Calibri"/>
              </a:rPr>
              <a:t>Serverless</a:t>
            </a:r>
            <a:r>
              <a:rPr lang="en-US" sz="3600">
                <a:solidFill>
                  <a:schemeClr val="lt1"/>
                </a:solidFill>
                <a:latin typeface="Calibri"/>
                <a:ea typeface="Calibri"/>
                <a:cs typeface="Calibri"/>
                <a:sym typeface="Calibri"/>
              </a:rPr>
              <a:t> engine for </a:t>
            </a:r>
            <a:r>
              <a:rPr b="1" lang="en-US" sz="3600">
                <a:solidFill>
                  <a:schemeClr val="lt1"/>
                </a:solidFill>
                <a:latin typeface="Calibri"/>
                <a:ea typeface="Calibri"/>
                <a:cs typeface="Calibri"/>
                <a:sym typeface="Calibri"/>
              </a:rPr>
              <a:t>multi-model and cluster operations</a:t>
            </a:r>
            <a:r>
              <a:rPr lang="en-US" sz="3600">
                <a:solidFill>
                  <a:schemeClr val="lt1"/>
                </a:solidFill>
                <a:latin typeface="Calibri"/>
                <a:ea typeface="Calibri"/>
                <a:cs typeface="Calibri"/>
                <a:sym typeface="Calibri"/>
              </a:rPr>
              <a:t> in Redis, supporting both </a:t>
            </a:r>
            <a:r>
              <a:rPr b="1" lang="en-US" sz="3600">
                <a:solidFill>
                  <a:schemeClr val="lt1"/>
                </a:solidFill>
                <a:latin typeface="Calibri"/>
                <a:ea typeface="Calibri"/>
                <a:cs typeface="Calibri"/>
                <a:sym typeface="Calibri"/>
              </a:rPr>
              <a:t>event driven</a:t>
            </a:r>
            <a:r>
              <a:rPr lang="en-US" sz="3600">
                <a:solidFill>
                  <a:schemeClr val="lt1"/>
                </a:solidFill>
                <a:latin typeface="Calibri"/>
                <a:ea typeface="Calibri"/>
                <a:cs typeface="Calibri"/>
                <a:sym typeface="Calibri"/>
              </a:rPr>
              <a:t> as well as </a:t>
            </a:r>
            <a:r>
              <a:rPr b="1" lang="en-US" sz="3600">
                <a:solidFill>
                  <a:schemeClr val="lt1"/>
                </a:solidFill>
                <a:latin typeface="Calibri"/>
                <a:ea typeface="Calibri"/>
                <a:cs typeface="Calibri"/>
                <a:sym typeface="Calibri"/>
              </a:rPr>
              <a:t>batch operations</a:t>
            </a:r>
            <a:endParaRPr b="1" sz="3600">
              <a:solidFill>
                <a:schemeClr val="lt1"/>
              </a:solidFill>
              <a:latin typeface="Calibri"/>
              <a:ea typeface="Calibri"/>
              <a:cs typeface="Calibri"/>
              <a:sym typeface="Calibri"/>
            </a:endParaRPr>
          </a:p>
          <a:p>
            <a:pPr indent="0" lvl="0" marL="0" rtl="0" algn="l">
              <a:lnSpc>
                <a:spcPct val="90000"/>
              </a:lnSpc>
              <a:spcBef>
                <a:spcPts val="1000"/>
              </a:spcBef>
              <a:spcAft>
                <a:spcPts val="0"/>
              </a:spcAft>
              <a:buNone/>
            </a:pPr>
            <a:r>
              <a:t/>
            </a:r>
            <a:endParaRPr sz="2400">
              <a:solidFill>
                <a:schemeClr val="lt1"/>
              </a:solidFill>
              <a:latin typeface="Calibri"/>
              <a:ea typeface="Calibri"/>
              <a:cs typeface="Calibri"/>
              <a:sym typeface="Calibri"/>
            </a:endParaRPr>
          </a:p>
          <a:p>
            <a:pPr indent="-381000" lvl="0" marL="457200" rtl="0" algn="l">
              <a:lnSpc>
                <a:spcPct val="90000"/>
              </a:lnSpc>
              <a:spcBef>
                <a:spcPts val="10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Agnostic from redis topology (stand alone, cluster, enterprise)</a:t>
            </a:r>
            <a:endParaRPr sz="2400">
              <a:solidFill>
                <a:schemeClr val="lt1"/>
              </a:solidFill>
              <a:latin typeface="Calibri"/>
              <a:ea typeface="Calibri"/>
              <a:cs typeface="Calibri"/>
              <a:sym typeface="Calibri"/>
            </a:endParaRPr>
          </a:p>
          <a:p>
            <a:pPr indent="-381000" lvl="0" marL="457200" rtl="0" algn="l">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Built in coordinator for cluster support</a:t>
            </a:r>
            <a:endParaRPr sz="2400">
              <a:solidFill>
                <a:schemeClr val="lt1"/>
              </a:solidFill>
              <a:latin typeface="Calibri"/>
              <a:ea typeface="Calibri"/>
              <a:cs typeface="Calibri"/>
              <a:sym typeface="Calibri"/>
            </a:endParaRPr>
          </a:p>
          <a:p>
            <a:pPr indent="-381000" lvl="0" marL="457200" rtl="0" algn="l">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Built in map/reduce operations</a:t>
            </a:r>
            <a:endParaRPr sz="2400">
              <a:solidFill>
                <a:schemeClr val="lt1"/>
              </a:solidFill>
              <a:latin typeface="Calibri"/>
              <a:ea typeface="Calibri"/>
              <a:cs typeface="Calibri"/>
              <a:sym typeface="Calibri"/>
            </a:endParaRPr>
          </a:p>
          <a:p>
            <a:pPr indent="-381000" lvl="0" marL="457200" rtl="0" algn="l">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Sharding of data if on cluster</a:t>
            </a:r>
            <a:endParaRPr sz="2400">
              <a:solidFill>
                <a:schemeClr val="lt1"/>
              </a:solidFill>
              <a:latin typeface="Calibri"/>
              <a:ea typeface="Calibri"/>
              <a:cs typeface="Calibri"/>
              <a:sym typeface="Calibri"/>
            </a:endParaRPr>
          </a:p>
          <a:p>
            <a:pPr indent="-381000" lvl="0" marL="457200" rtl="0" algn="l">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Automatic distribution of dependencies</a:t>
            </a:r>
            <a:endParaRPr sz="2400">
              <a:solidFill>
                <a:schemeClr val="lt1"/>
              </a:solidFill>
              <a:latin typeface="Calibri"/>
              <a:ea typeface="Calibri"/>
              <a:cs typeface="Calibri"/>
              <a:sym typeface="Calibri"/>
            </a:endParaRPr>
          </a:p>
          <a:p>
            <a:pPr indent="-381000" lvl="0" marL="457200" rtl="0" algn="l">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Support full Python and C api</a:t>
            </a:r>
            <a:endParaRPr sz="2400">
              <a:solidFill>
                <a:schemeClr val="lt1"/>
              </a:solidFill>
              <a:latin typeface="Calibri"/>
              <a:ea typeface="Calibri"/>
              <a:cs typeface="Calibri"/>
              <a:sym typeface="Calibri"/>
            </a:endParaRPr>
          </a:p>
          <a:p>
            <a:pPr indent="-381000" lvl="0" marL="457200" rtl="0" algn="l">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Built as a Redis module</a:t>
            </a:r>
            <a:endParaRPr>
              <a:solidFill>
                <a:schemeClr val="lt1"/>
              </a:solidFill>
            </a:endParaRPr>
          </a:p>
        </p:txBody>
      </p:sp>
      <p:sp>
        <p:nvSpPr>
          <p:cNvPr id="352" name="Google Shape;352;ge608c9f379_0_184"/>
          <p:cNvSpPr txBox="1"/>
          <p:nvPr/>
        </p:nvSpPr>
        <p:spPr>
          <a:xfrm>
            <a:off x="520050" y="381000"/>
            <a:ext cx="10972800" cy="431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3200">
                <a:solidFill>
                  <a:schemeClr val="lt1"/>
                </a:solidFill>
                <a:latin typeface="Calibri"/>
                <a:ea typeface="Calibri"/>
                <a:cs typeface="Calibri"/>
                <a:sym typeface="Calibri"/>
              </a:rPr>
              <a:t>What is RedisGears?</a:t>
            </a:r>
            <a:endParaRPr b="1" sz="32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e608c9f379_0_207"/>
          <p:cNvSpPr txBox="1"/>
          <p:nvPr/>
        </p:nvSpPr>
        <p:spPr>
          <a:xfrm>
            <a:off x="609600" y="381000"/>
            <a:ext cx="10972800" cy="431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3200">
                <a:solidFill>
                  <a:schemeClr val="lt1"/>
                </a:solidFill>
                <a:latin typeface="Calibri"/>
                <a:ea typeface="Calibri"/>
                <a:cs typeface="Calibri"/>
                <a:sym typeface="Calibri"/>
              </a:rPr>
              <a:t>RedisGears Architecture</a:t>
            </a:r>
            <a:endParaRPr b="1" sz="3200">
              <a:solidFill>
                <a:schemeClr val="lt1"/>
              </a:solidFill>
              <a:latin typeface="Calibri"/>
              <a:ea typeface="Calibri"/>
              <a:cs typeface="Calibri"/>
              <a:sym typeface="Calibri"/>
            </a:endParaRPr>
          </a:p>
        </p:txBody>
      </p:sp>
      <p:grpSp>
        <p:nvGrpSpPr>
          <p:cNvPr id="359" name="Google Shape;359;ge608c9f379_0_207"/>
          <p:cNvGrpSpPr/>
          <p:nvPr/>
        </p:nvGrpSpPr>
        <p:grpSpPr>
          <a:xfrm>
            <a:off x="1350163" y="1222075"/>
            <a:ext cx="9796475" cy="4413850"/>
            <a:chOff x="1350163" y="1222075"/>
            <a:chExt cx="9796475" cy="4413850"/>
          </a:xfrm>
        </p:grpSpPr>
        <p:sp>
          <p:nvSpPr>
            <p:cNvPr id="360" name="Google Shape;360;ge608c9f379_0_207"/>
            <p:cNvSpPr/>
            <p:nvPr/>
          </p:nvSpPr>
          <p:spPr>
            <a:xfrm>
              <a:off x="1350163" y="3496025"/>
              <a:ext cx="7050000" cy="2139900"/>
            </a:xfrm>
            <a:prstGeom prst="roundRect">
              <a:avLst>
                <a:gd fmla="val 16667" name="adj"/>
              </a:avLst>
            </a:prstGeom>
            <a:solidFill>
              <a:srgbClr val="CC0000"/>
            </a:solidFill>
            <a:ln cap="flat" cmpd="sng" w="9525">
              <a:solidFill>
                <a:srgbClr val="7F7F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ge608c9f379_0_207"/>
            <p:cNvSpPr/>
            <p:nvPr/>
          </p:nvSpPr>
          <p:spPr>
            <a:xfrm>
              <a:off x="3967788" y="3982475"/>
              <a:ext cx="1812900" cy="1167000"/>
            </a:xfrm>
            <a:prstGeom prst="roundRect">
              <a:avLst>
                <a:gd fmla="val 16667" name="adj"/>
              </a:avLst>
            </a:prstGeom>
            <a:solidFill>
              <a:srgbClr val="D9D9D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a:t>Execution Management</a:t>
              </a:r>
              <a:endParaRPr b="1" i="1"/>
            </a:p>
          </p:txBody>
        </p:sp>
        <p:sp>
          <p:nvSpPr>
            <p:cNvPr id="362" name="Google Shape;362;ge608c9f379_0_207"/>
            <p:cNvSpPr/>
            <p:nvPr/>
          </p:nvSpPr>
          <p:spPr>
            <a:xfrm>
              <a:off x="1739479" y="3982475"/>
              <a:ext cx="1812900" cy="1167000"/>
            </a:xfrm>
            <a:prstGeom prst="roundRect">
              <a:avLst>
                <a:gd fmla="val 16667" name="adj"/>
              </a:avLst>
            </a:prstGeom>
            <a:solidFill>
              <a:srgbClr val="D9D9D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a:t>Cluster Management</a:t>
              </a:r>
              <a:endParaRPr b="1" i="1"/>
            </a:p>
          </p:txBody>
        </p:sp>
        <p:sp>
          <p:nvSpPr>
            <p:cNvPr id="363" name="Google Shape;363;ge608c9f379_0_207"/>
            <p:cNvSpPr/>
            <p:nvPr/>
          </p:nvSpPr>
          <p:spPr>
            <a:xfrm>
              <a:off x="6196090" y="3982475"/>
              <a:ext cx="1795200" cy="1167000"/>
            </a:xfrm>
            <a:prstGeom prst="roundRect">
              <a:avLst>
                <a:gd fmla="val 16667" name="adj"/>
              </a:avLst>
            </a:prstGeom>
            <a:solidFill>
              <a:srgbClr val="D9D9D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a:t>Map/Reduce </a:t>
              </a:r>
              <a:endParaRPr b="1" i="1"/>
            </a:p>
          </p:txBody>
        </p:sp>
        <p:sp>
          <p:nvSpPr>
            <p:cNvPr id="364" name="Google Shape;364;ge608c9f379_0_207"/>
            <p:cNvSpPr/>
            <p:nvPr/>
          </p:nvSpPr>
          <p:spPr>
            <a:xfrm>
              <a:off x="1350263" y="2976750"/>
              <a:ext cx="7050000" cy="4317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4A86E8"/>
                  </a:solidFill>
                </a:rPr>
                <a:t>C</a:t>
              </a:r>
              <a:r>
                <a:rPr b="1" i="1" lang="en-US"/>
                <a:t> API</a:t>
              </a:r>
              <a:endParaRPr b="1" i="1"/>
            </a:p>
          </p:txBody>
        </p:sp>
        <p:pic>
          <p:nvPicPr>
            <p:cNvPr id="365" name="Google Shape;365;ge608c9f379_0_207"/>
            <p:cNvPicPr preferRelativeResize="0"/>
            <p:nvPr/>
          </p:nvPicPr>
          <p:blipFill>
            <a:blip r:embed="rId3">
              <a:alphaModFix/>
            </a:blip>
            <a:stretch>
              <a:fillRect/>
            </a:stretch>
          </p:blipFill>
          <p:spPr>
            <a:xfrm>
              <a:off x="9209363" y="4218622"/>
              <a:ext cx="694750" cy="694725"/>
            </a:xfrm>
            <a:prstGeom prst="rect">
              <a:avLst/>
            </a:prstGeom>
            <a:noFill/>
            <a:ln>
              <a:noFill/>
            </a:ln>
          </p:spPr>
        </p:pic>
        <p:sp>
          <p:nvSpPr>
            <p:cNvPr id="366" name="Google Shape;366;ge608c9f379_0_207"/>
            <p:cNvSpPr/>
            <p:nvPr/>
          </p:nvSpPr>
          <p:spPr>
            <a:xfrm>
              <a:off x="1739488" y="1222075"/>
              <a:ext cx="1477200" cy="16671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i="1"/>
            </a:p>
          </p:txBody>
        </p:sp>
        <p:sp>
          <p:nvSpPr>
            <p:cNvPr id="367" name="Google Shape;367;ge608c9f379_0_207"/>
            <p:cNvSpPr/>
            <p:nvPr/>
          </p:nvSpPr>
          <p:spPr>
            <a:xfrm>
              <a:off x="3552388" y="1222075"/>
              <a:ext cx="4335300" cy="1667100"/>
            </a:xfrm>
            <a:prstGeom prst="roundRect">
              <a:avLst>
                <a:gd fmla="val 16667" name="adj"/>
              </a:avLst>
            </a:prstGeom>
            <a:solidFill>
              <a:srgbClr val="EFEFEF"/>
            </a:solidFill>
            <a:ln cap="flat" cmpd="sng" w="9525">
              <a:solidFill>
                <a:srgbClr val="7F7F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a:t>More language Integrations to come...</a:t>
              </a:r>
              <a:endParaRPr b="1" i="1"/>
            </a:p>
          </p:txBody>
        </p:sp>
        <p:pic>
          <p:nvPicPr>
            <p:cNvPr id="368" name="Google Shape;368;ge608c9f379_0_207"/>
            <p:cNvPicPr preferRelativeResize="0"/>
            <p:nvPr/>
          </p:nvPicPr>
          <p:blipFill>
            <a:blip r:embed="rId4">
              <a:alphaModFix/>
            </a:blip>
            <a:stretch>
              <a:fillRect/>
            </a:stretch>
          </p:blipFill>
          <p:spPr>
            <a:xfrm>
              <a:off x="1965475" y="1543000"/>
              <a:ext cx="1025225" cy="1025225"/>
            </a:xfrm>
            <a:prstGeom prst="rect">
              <a:avLst/>
            </a:prstGeom>
            <a:noFill/>
            <a:ln cap="flat" cmpd="sng" w="9525">
              <a:solidFill>
                <a:srgbClr val="999999"/>
              </a:solidFill>
              <a:prstDash val="solid"/>
              <a:round/>
              <a:headEnd len="sm" w="sm" type="none"/>
              <a:tailEnd len="sm" w="sm" type="none"/>
            </a:ln>
          </p:spPr>
        </p:pic>
        <p:cxnSp>
          <p:nvCxnSpPr>
            <p:cNvPr id="369" name="Google Shape;369;ge608c9f379_0_207"/>
            <p:cNvCxnSpPr/>
            <p:nvPr/>
          </p:nvCxnSpPr>
          <p:spPr>
            <a:xfrm>
              <a:off x="9047538" y="2929050"/>
              <a:ext cx="2099100" cy="0"/>
            </a:xfrm>
            <a:prstGeom prst="straightConnector1">
              <a:avLst/>
            </a:prstGeom>
            <a:noFill/>
            <a:ln cap="flat" cmpd="sng" w="28575">
              <a:solidFill>
                <a:srgbClr val="000000"/>
              </a:solidFill>
              <a:prstDash val="dash"/>
              <a:round/>
              <a:headEnd len="med" w="med" type="none"/>
              <a:tailEnd len="med" w="med" type="none"/>
            </a:ln>
          </p:spPr>
        </p:cxnSp>
        <p:cxnSp>
          <p:nvCxnSpPr>
            <p:cNvPr id="370" name="Google Shape;370;ge608c9f379_0_207"/>
            <p:cNvCxnSpPr/>
            <p:nvPr/>
          </p:nvCxnSpPr>
          <p:spPr>
            <a:xfrm>
              <a:off x="9047538" y="3429000"/>
              <a:ext cx="2099100" cy="0"/>
            </a:xfrm>
            <a:prstGeom prst="straightConnector1">
              <a:avLst/>
            </a:prstGeom>
            <a:noFill/>
            <a:ln cap="flat" cmpd="sng" w="28575">
              <a:solidFill>
                <a:srgbClr val="000000"/>
              </a:solidFill>
              <a:prstDash val="dash"/>
              <a:round/>
              <a:headEnd len="med" w="med" type="none"/>
              <a:tailEnd len="med" w="med" type="none"/>
            </a:ln>
          </p:spPr>
        </p:cxnSp>
        <p:sp>
          <p:nvSpPr>
            <p:cNvPr id="371" name="Google Shape;371;ge608c9f379_0_207"/>
            <p:cNvSpPr txBox="1"/>
            <p:nvPr/>
          </p:nvSpPr>
          <p:spPr>
            <a:xfrm>
              <a:off x="9938375" y="4323136"/>
              <a:ext cx="8364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1"/>
                  </a:solidFill>
                </a:rPr>
                <a:t>Core</a:t>
              </a:r>
              <a:endParaRPr b="1" sz="1800">
                <a:solidFill>
                  <a:schemeClr val="lt1"/>
                </a:solidFill>
              </a:endParaRPr>
            </a:p>
          </p:txBody>
        </p:sp>
        <p:sp>
          <p:nvSpPr>
            <p:cNvPr id="372" name="Google Shape;372;ge608c9f379_0_207"/>
            <p:cNvSpPr txBox="1"/>
            <p:nvPr/>
          </p:nvSpPr>
          <p:spPr>
            <a:xfrm>
              <a:off x="9476250" y="2929050"/>
              <a:ext cx="12417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chemeClr val="lt1"/>
                  </a:solidFill>
                </a:rPr>
                <a:t>Base API</a:t>
              </a:r>
              <a:endParaRPr b="1" sz="1800">
                <a:solidFill>
                  <a:schemeClr val="lt1"/>
                </a:solidFill>
              </a:endParaRPr>
            </a:p>
          </p:txBody>
        </p:sp>
        <p:sp>
          <p:nvSpPr>
            <p:cNvPr id="373" name="Google Shape;373;ge608c9f379_0_207"/>
            <p:cNvSpPr txBox="1"/>
            <p:nvPr/>
          </p:nvSpPr>
          <p:spPr>
            <a:xfrm>
              <a:off x="9476250" y="1812763"/>
              <a:ext cx="12417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chemeClr val="lt1"/>
                  </a:solidFill>
                </a:rPr>
                <a:t>User API</a:t>
              </a:r>
              <a:endParaRPr b="1" sz="1800">
                <a:solidFill>
                  <a:schemeClr val="lt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e50e69df92_0_0"/>
          <p:cNvSpPr txBox="1"/>
          <p:nvPr>
            <p:ph idx="1" type="subTitle"/>
          </p:nvPr>
        </p:nvSpPr>
        <p:spPr>
          <a:xfrm>
            <a:off x="1028695" y="457200"/>
            <a:ext cx="76191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Why use RedisGears for data scientists?</a:t>
            </a:r>
            <a:endParaRPr/>
          </a:p>
          <a:p>
            <a:pPr indent="0" lvl="0" marL="0" rtl="0" algn="l">
              <a:spcBef>
                <a:spcPts val="0"/>
              </a:spcBef>
              <a:spcAft>
                <a:spcPts val="0"/>
              </a:spcAft>
              <a:buNone/>
            </a:pPr>
            <a:r>
              <a:t/>
            </a:r>
            <a:endParaRPr/>
          </a:p>
        </p:txBody>
      </p:sp>
      <p:sp>
        <p:nvSpPr>
          <p:cNvPr id="380" name="Google Shape;380;ge50e69df92_0_0"/>
          <p:cNvSpPr txBox="1"/>
          <p:nvPr>
            <p:ph idx="2" type="body"/>
          </p:nvPr>
        </p:nvSpPr>
        <p:spPr>
          <a:xfrm>
            <a:off x="1092150" y="2089675"/>
            <a:ext cx="8245200" cy="36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900"/>
              <a:t>RedisGears have enormous potential, particularly for text processing - you can process your data “on data” without need to move them in and out of memory, summary of the important points: </a:t>
            </a:r>
            <a:endParaRPr sz="1900"/>
          </a:p>
          <a:p>
            <a:pPr indent="-349250" lvl="0" marL="457200" rtl="0" algn="l">
              <a:spcBef>
                <a:spcPts val="0"/>
              </a:spcBef>
              <a:spcAft>
                <a:spcPts val="0"/>
              </a:spcAft>
              <a:buSzPts val="1900"/>
              <a:buAutoNum type="arabicPeriod"/>
            </a:pPr>
            <a:r>
              <a:rPr lang="en-US" sz="1900"/>
              <a:t>In Memory storage (Horizontally scalable if it’s Redis cluster)</a:t>
            </a:r>
            <a:endParaRPr sz="1900"/>
          </a:p>
          <a:p>
            <a:pPr indent="-349250" lvl="0" marL="457200" rtl="0" algn="l">
              <a:spcBef>
                <a:spcPts val="0"/>
              </a:spcBef>
              <a:spcAft>
                <a:spcPts val="0"/>
              </a:spcAft>
              <a:buSzPts val="1900"/>
              <a:buAutoNum type="arabicPeriod"/>
            </a:pPr>
            <a:r>
              <a:rPr lang="en-US" sz="1900"/>
              <a:t>With data sharding </a:t>
            </a:r>
            <a:endParaRPr sz="1900"/>
          </a:p>
          <a:p>
            <a:pPr indent="-349250" lvl="0" marL="457200" rtl="0" algn="l">
              <a:spcBef>
                <a:spcPts val="0"/>
              </a:spcBef>
              <a:spcAft>
                <a:spcPts val="0"/>
              </a:spcAft>
              <a:buSzPts val="1900"/>
              <a:buAutoNum type="arabicPeriod"/>
            </a:pPr>
            <a:r>
              <a:rPr lang="en-US" sz="1900"/>
              <a:t>Processing of data (on data) without need to move in and out </a:t>
            </a:r>
            <a:endParaRPr sz="1900"/>
          </a:p>
          <a:p>
            <a:pPr indent="-349250" lvl="0" marL="457200" rtl="0" algn="l">
              <a:spcBef>
                <a:spcPts val="0"/>
              </a:spcBef>
              <a:spcAft>
                <a:spcPts val="0"/>
              </a:spcAft>
              <a:buSzPts val="1900"/>
              <a:buAutoNum type="arabicPeriod"/>
            </a:pPr>
            <a:r>
              <a:rPr lang="en-US" sz="1900"/>
              <a:t>Gears - like Spark on Hadoop, process data intelligently in-memory</a:t>
            </a:r>
            <a:endParaRPr sz="1900"/>
          </a:p>
          <a:p>
            <a:pPr indent="-349250" lvl="0" marL="457200" rtl="0" algn="l">
              <a:spcBef>
                <a:spcPts val="0"/>
              </a:spcBef>
              <a:spcAft>
                <a:spcPts val="0"/>
              </a:spcAft>
              <a:buSzPts val="1900"/>
              <a:buAutoNum type="arabicPeriod"/>
            </a:pPr>
            <a:r>
              <a:rPr lang="en-US" sz="1900"/>
              <a:t>Redis in cluster mode with RedisGears and python-enabled takes 20 MB RAM. </a:t>
            </a:r>
            <a:endParaRPr sz="1900"/>
          </a:p>
          <a:p>
            <a:pPr indent="0" lvl="0" marL="0" rtl="0" algn="l">
              <a:spcBef>
                <a:spcPts val="0"/>
              </a:spcBef>
              <a:spcAft>
                <a:spcPts val="0"/>
              </a:spcAft>
              <a:buNone/>
            </a:pPr>
            <a:r>
              <a:rPr lang="en-US" sz="1900"/>
              <a:t>Think how much more data you can shuffle into your laptop or server.</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ge4609b336f_0_421"/>
          <p:cNvCxnSpPr/>
          <p:nvPr/>
        </p:nvCxnSpPr>
        <p:spPr>
          <a:xfrm>
            <a:off x="13582175" y="5252225"/>
            <a:ext cx="1605900" cy="1605900"/>
          </a:xfrm>
          <a:prstGeom prst="straightConnector1">
            <a:avLst/>
          </a:prstGeom>
          <a:noFill/>
          <a:ln cap="flat" cmpd="sng" w="9525">
            <a:solidFill>
              <a:schemeClr val="accent1"/>
            </a:solidFill>
            <a:prstDash val="solid"/>
            <a:round/>
            <a:headEnd len="sm" w="sm" type="none"/>
            <a:tailEnd len="med" w="med" type="triangle"/>
          </a:ln>
        </p:spPr>
      </p:cxnSp>
      <p:pic>
        <p:nvPicPr>
          <p:cNvPr id="387" name="Google Shape;387;ge4609b336f_0_421"/>
          <p:cNvPicPr preferRelativeResize="0"/>
          <p:nvPr/>
        </p:nvPicPr>
        <p:blipFill rotWithShape="1">
          <a:blip r:embed="rId3">
            <a:alphaModFix/>
          </a:blip>
          <a:srcRect b="0" l="0" r="0" t="0"/>
          <a:stretch/>
        </p:blipFill>
        <p:spPr>
          <a:xfrm>
            <a:off x="3792450" y="3567600"/>
            <a:ext cx="3819525" cy="514350"/>
          </a:xfrm>
          <a:prstGeom prst="rect">
            <a:avLst/>
          </a:prstGeom>
          <a:noFill/>
          <a:ln>
            <a:noFill/>
          </a:ln>
        </p:spPr>
      </p:pic>
      <p:pic>
        <p:nvPicPr>
          <p:cNvPr id="388" name="Google Shape;388;ge4609b336f_0_421"/>
          <p:cNvPicPr preferRelativeResize="0"/>
          <p:nvPr/>
        </p:nvPicPr>
        <p:blipFill rotWithShape="1">
          <a:blip r:embed="rId4">
            <a:alphaModFix/>
          </a:blip>
          <a:srcRect b="0" l="0" r="0" t="0"/>
          <a:stretch/>
        </p:blipFill>
        <p:spPr>
          <a:xfrm>
            <a:off x="4425875" y="2423463"/>
            <a:ext cx="2552700" cy="514350"/>
          </a:xfrm>
          <a:prstGeom prst="rect">
            <a:avLst/>
          </a:prstGeom>
          <a:noFill/>
          <a:ln>
            <a:noFill/>
          </a:ln>
        </p:spPr>
      </p:pic>
      <p:pic>
        <p:nvPicPr>
          <p:cNvPr id="389" name="Google Shape;389;ge4609b336f_0_421"/>
          <p:cNvPicPr preferRelativeResize="0"/>
          <p:nvPr/>
        </p:nvPicPr>
        <p:blipFill rotWithShape="1">
          <a:blip r:embed="rId5">
            <a:alphaModFix/>
          </a:blip>
          <a:srcRect b="0" l="0" r="0" t="0"/>
          <a:stretch/>
        </p:blipFill>
        <p:spPr>
          <a:xfrm>
            <a:off x="2378000" y="4678375"/>
            <a:ext cx="6648450" cy="514350"/>
          </a:xfrm>
          <a:prstGeom prst="rect">
            <a:avLst/>
          </a:prstGeom>
          <a:noFill/>
          <a:ln>
            <a:noFill/>
          </a:ln>
        </p:spPr>
      </p:pic>
      <p:sp>
        <p:nvSpPr>
          <p:cNvPr id="390" name="Google Shape;390;ge4609b336f_0_421"/>
          <p:cNvSpPr txBox="1"/>
          <p:nvPr>
            <p:ph type="title"/>
          </p:nvPr>
        </p:nvSpPr>
        <p:spPr>
          <a:xfrm>
            <a:off x="1028700" y="448725"/>
            <a:ext cx="10208100" cy="11550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SzPts val="2200"/>
              <a:buNone/>
            </a:pPr>
            <a:r>
              <a:rPr b="1" lang="en-US" sz="3000">
                <a:solidFill>
                  <a:schemeClr val="lt1"/>
                </a:solidFill>
                <a:latin typeface="Roboto"/>
                <a:ea typeface="Roboto"/>
                <a:cs typeface="Roboto"/>
                <a:sym typeface="Roboto"/>
              </a:rPr>
              <a:t>Turn Text into Knowledge Graph </a:t>
            </a:r>
            <a:endParaRPr b="1" sz="3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2200"/>
              <a:buFont typeface="Arial"/>
              <a:buNone/>
            </a:pPr>
            <a:r>
              <a:rPr b="1" lang="en-US" sz="3000">
                <a:solidFill>
                  <a:schemeClr val="lt1"/>
                </a:solidFill>
                <a:latin typeface="Roboto"/>
                <a:ea typeface="Roboto"/>
                <a:cs typeface="Roboto"/>
                <a:sym typeface="Roboto"/>
              </a:rPr>
              <a:t>using Aho-Corasick matcher</a:t>
            </a:r>
            <a:endParaRPr b="1" sz="30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
          <p:cNvPicPr preferRelativeResize="0"/>
          <p:nvPr/>
        </p:nvPicPr>
        <p:blipFill rotWithShape="1">
          <a:blip r:embed="rId3">
            <a:alphaModFix/>
          </a:blip>
          <a:srcRect b="0" l="69" r="68" t="0"/>
          <a:stretch/>
        </p:blipFill>
        <p:spPr>
          <a:xfrm>
            <a:off x="76200" y="460909"/>
            <a:ext cx="11991225" cy="4994126"/>
          </a:xfrm>
          <a:prstGeom prst="rect">
            <a:avLst/>
          </a:prstGeom>
          <a:noFill/>
          <a:ln>
            <a:noFill/>
          </a:ln>
        </p:spPr>
      </p:pic>
      <p:sp>
        <p:nvSpPr>
          <p:cNvPr id="397" name="Google Shape;397;p5"/>
          <p:cNvSpPr txBox="1"/>
          <p:nvPr>
            <p:ph idx="1" type="subTitle"/>
          </p:nvPr>
        </p:nvSpPr>
        <p:spPr>
          <a:xfrm>
            <a:off x="1028703" y="460900"/>
            <a:ext cx="3751500" cy="7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First pipeline: Turn Text into Knowledge Graph</a:t>
            </a:r>
            <a:endParaRPr/>
          </a:p>
        </p:txBody>
      </p:sp>
      <p:sp>
        <p:nvSpPr>
          <p:cNvPr id="398" name="Google Shape;398;p5"/>
          <p:cNvSpPr txBox="1"/>
          <p:nvPr/>
        </p:nvSpPr>
        <p:spPr>
          <a:xfrm>
            <a:off x="98500" y="2761175"/>
            <a:ext cx="2308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Extract &amp; parse cord-19 documents </a:t>
            </a:r>
            <a:endParaRPr b="1" i="0" sz="1400" u="none" cap="none" strike="noStrike">
              <a:solidFill>
                <a:schemeClr val="lt1"/>
              </a:solidFill>
              <a:latin typeface="Arial"/>
              <a:ea typeface="Arial"/>
              <a:cs typeface="Arial"/>
              <a:sym typeface="Arial"/>
            </a:endParaRPr>
          </a:p>
        </p:txBody>
      </p:sp>
      <p:sp>
        <p:nvSpPr>
          <p:cNvPr id="399" name="Google Shape;399;p5"/>
          <p:cNvSpPr txBox="1"/>
          <p:nvPr/>
        </p:nvSpPr>
        <p:spPr>
          <a:xfrm>
            <a:off x="5975204" y="5589875"/>
            <a:ext cx="151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2"/>
                </a:solidFill>
                <a:latin typeface="Arial"/>
                <a:ea typeface="Arial"/>
                <a:cs typeface="Arial"/>
                <a:sym typeface="Arial"/>
              </a:rPr>
              <a:t>Redis Gears</a:t>
            </a:r>
            <a:endParaRPr b="1" i="0" sz="1400" u="none" cap="none" strike="noStrike">
              <a:solidFill>
                <a:schemeClr val="lt2"/>
              </a:solidFill>
              <a:latin typeface="Arial"/>
              <a:ea typeface="Arial"/>
              <a:cs typeface="Arial"/>
              <a:sym typeface="Arial"/>
            </a:endParaRPr>
          </a:p>
        </p:txBody>
      </p:sp>
      <p:sp>
        <p:nvSpPr>
          <p:cNvPr id="400" name="Google Shape;400;p5"/>
          <p:cNvSpPr txBox="1"/>
          <p:nvPr/>
        </p:nvSpPr>
        <p:spPr>
          <a:xfrm>
            <a:off x="2483000" y="3257400"/>
            <a:ext cx="151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Create streams</a:t>
            </a:r>
            <a:endParaRPr b="1" i="0" sz="1400" u="none" cap="none" strike="noStrike">
              <a:solidFill>
                <a:schemeClr val="lt1"/>
              </a:solidFill>
              <a:latin typeface="Arial"/>
              <a:ea typeface="Arial"/>
              <a:cs typeface="Arial"/>
              <a:sym typeface="Arial"/>
            </a:endParaRPr>
          </a:p>
        </p:txBody>
      </p:sp>
      <p:sp>
        <p:nvSpPr>
          <p:cNvPr id="401" name="Google Shape;401;p5"/>
          <p:cNvSpPr txBox="1"/>
          <p:nvPr/>
        </p:nvSpPr>
        <p:spPr>
          <a:xfrm>
            <a:off x="4819199" y="3733175"/>
            <a:ext cx="120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Language</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detector</a:t>
            </a:r>
            <a:endParaRPr b="1" i="0" sz="1400" u="none" cap="none" strike="noStrike">
              <a:solidFill>
                <a:schemeClr val="lt1"/>
              </a:solidFill>
              <a:latin typeface="Arial"/>
              <a:ea typeface="Arial"/>
              <a:cs typeface="Arial"/>
              <a:sym typeface="Arial"/>
            </a:endParaRPr>
          </a:p>
        </p:txBody>
      </p:sp>
      <p:sp>
        <p:nvSpPr>
          <p:cNvPr id="402" name="Google Shape;402;p5"/>
          <p:cNvSpPr txBox="1"/>
          <p:nvPr/>
        </p:nvSpPr>
        <p:spPr>
          <a:xfrm>
            <a:off x="6251976" y="3709025"/>
            <a:ext cx="1308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Spell</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 checker</a:t>
            </a:r>
            <a:endParaRPr b="1" i="0" sz="1400" u="none" cap="none" strike="noStrike">
              <a:solidFill>
                <a:schemeClr val="lt1"/>
              </a:solidFill>
              <a:latin typeface="Arial"/>
              <a:ea typeface="Arial"/>
              <a:cs typeface="Arial"/>
              <a:sym typeface="Arial"/>
            </a:endParaRPr>
          </a:p>
        </p:txBody>
      </p:sp>
      <p:sp>
        <p:nvSpPr>
          <p:cNvPr id="403" name="Google Shape;403;p5"/>
          <p:cNvSpPr txBox="1"/>
          <p:nvPr/>
        </p:nvSpPr>
        <p:spPr>
          <a:xfrm>
            <a:off x="7358127" y="3733175"/>
            <a:ext cx="120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Split</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paragraphs</a:t>
            </a:r>
            <a:endParaRPr b="1" i="0" sz="1400" u="none" cap="none" strike="noStrike">
              <a:solidFill>
                <a:schemeClr val="lt1"/>
              </a:solidFill>
              <a:latin typeface="Arial"/>
              <a:ea typeface="Arial"/>
              <a:cs typeface="Arial"/>
              <a:sym typeface="Arial"/>
            </a:endParaRPr>
          </a:p>
        </p:txBody>
      </p:sp>
      <p:sp>
        <p:nvSpPr>
          <p:cNvPr id="404" name="Google Shape;404;p5"/>
          <p:cNvSpPr txBox="1"/>
          <p:nvPr/>
        </p:nvSpPr>
        <p:spPr>
          <a:xfrm>
            <a:off x="6684327" y="1522775"/>
            <a:ext cx="1798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Build automata</a:t>
            </a:r>
            <a:endParaRPr b="1" i="0" sz="1400" u="none" cap="none" strike="noStrike">
              <a:solidFill>
                <a:schemeClr val="lt1"/>
              </a:solidFill>
              <a:latin typeface="Arial"/>
              <a:ea typeface="Arial"/>
              <a:cs typeface="Arial"/>
              <a:sym typeface="Arial"/>
            </a:endParaRPr>
          </a:p>
        </p:txBody>
      </p:sp>
      <p:sp>
        <p:nvSpPr>
          <p:cNvPr id="405" name="Google Shape;405;p5"/>
          <p:cNvSpPr txBox="1"/>
          <p:nvPr/>
        </p:nvSpPr>
        <p:spPr>
          <a:xfrm>
            <a:off x="4678802" y="1548488"/>
            <a:ext cx="1798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Read UMLS table</a:t>
            </a:r>
            <a:endParaRPr b="1" i="0" sz="1400" u="none" cap="none" strike="noStrike">
              <a:solidFill>
                <a:schemeClr val="lt1"/>
              </a:solidFill>
              <a:latin typeface="Arial"/>
              <a:ea typeface="Arial"/>
              <a:cs typeface="Arial"/>
              <a:sym typeface="Arial"/>
            </a:endParaRPr>
          </a:p>
        </p:txBody>
      </p:sp>
      <p:sp>
        <p:nvSpPr>
          <p:cNvPr id="406" name="Google Shape;406;p5"/>
          <p:cNvSpPr txBox="1"/>
          <p:nvPr/>
        </p:nvSpPr>
        <p:spPr>
          <a:xfrm>
            <a:off x="9009300" y="4807325"/>
            <a:ext cx="1201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Matcher</a:t>
            </a:r>
            <a:endParaRPr b="1" i="0" sz="1400" u="none" cap="none" strike="noStrike">
              <a:solidFill>
                <a:schemeClr val="lt1"/>
              </a:solidFill>
              <a:latin typeface="Arial"/>
              <a:ea typeface="Arial"/>
              <a:cs typeface="Arial"/>
              <a:sym typeface="Arial"/>
            </a:endParaRPr>
          </a:p>
        </p:txBody>
      </p:sp>
      <p:sp>
        <p:nvSpPr>
          <p:cNvPr id="407" name="Google Shape;407;p5"/>
          <p:cNvSpPr txBox="1"/>
          <p:nvPr/>
        </p:nvSpPr>
        <p:spPr>
          <a:xfrm>
            <a:off x="10705651" y="4433875"/>
            <a:ext cx="897600" cy="64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Redis Graph</a:t>
            </a:r>
            <a:endParaRPr b="1" i="0" sz="1400" u="none" cap="none" strike="noStrike">
              <a:solidFill>
                <a:schemeClr val="lt1"/>
              </a:solidFill>
              <a:latin typeface="Arial"/>
              <a:ea typeface="Arial"/>
              <a:cs typeface="Arial"/>
              <a:sym typeface="Arial"/>
            </a:endParaRPr>
          </a:p>
        </p:txBody>
      </p:sp>
      <p:sp>
        <p:nvSpPr>
          <p:cNvPr id="408" name="Google Shape;408;p5"/>
          <p:cNvSpPr txBox="1"/>
          <p:nvPr/>
        </p:nvSpPr>
        <p:spPr>
          <a:xfrm>
            <a:off x="10468225" y="1880225"/>
            <a:ext cx="1201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Flask API</a:t>
            </a:r>
            <a:endParaRPr b="1" i="0" sz="1400" u="none" cap="none" strike="noStrike">
              <a:solidFill>
                <a:schemeClr val="lt1"/>
              </a:solidFill>
              <a:latin typeface="Arial"/>
              <a:ea typeface="Arial"/>
              <a:cs typeface="Arial"/>
              <a:sym typeface="Arial"/>
            </a:endParaRPr>
          </a:p>
        </p:txBody>
      </p:sp>
      <p:cxnSp>
        <p:nvCxnSpPr>
          <p:cNvPr id="409" name="Google Shape;409;p5"/>
          <p:cNvCxnSpPr/>
          <p:nvPr/>
        </p:nvCxnSpPr>
        <p:spPr>
          <a:xfrm>
            <a:off x="5640675" y="4348775"/>
            <a:ext cx="435000" cy="0"/>
          </a:xfrm>
          <a:prstGeom prst="straightConnector1">
            <a:avLst/>
          </a:prstGeom>
          <a:noFill/>
          <a:ln cap="flat" cmpd="sng" w="28575">
            <a:solidFill>
              <a:schemeClr val="accent1"/>
            </a:solidFill>
            <a:prstDash val="solid"/>
            <a:round/>
            <a:headEnd len="sm" w="sm" type="none"/>
            <a:tailEnd len="med" w="med" type="stealth"/>
          </a:ln>
        </p:spPr>
      </p:cxnSp>
      <p:cxnSp>
        <p:nvCxnSpPr>
          <p:cNvPr id="410" name="Google Shape;410;p5"/>
          <p:cNvCxnSpPr/>
          <p:nvPr/>
        </p:nvCxnSpPr>
        <p:spPr>
          <a:xfrm>
            <a:off x="13582175" y="5252225"/>
            <a:ext cx="1605900" cy="1605900"/>
          </a:xfrm>
          <a:prstGeom prst="straightConnector1">
            <a:avLst/>
          </a:prstGeom>
          <a:noFill/>
          <a:ln cap="flat" cmpd="sng" w="9525">
            <a:solidFill>
              <a:schemeClr val="accent1"/>
            </a:solidFill>
            <a:prstDash val="solid"/>
            <a:round/>
            <a:headEnd len="sm" w="sm" type="none"/>
            <a:tailEnd len="med" w="med" type="triangle"/>
          </a:ln>
        </p:spPr>
      </p:cxnSp>
      <p:cxnSp>
        <p:nvCxnSpPr>
          <p:cNvPr id="411" name="Google Shape;411;p5"/>
          <p:cNvCxnSpPr/>
          <p:nvPr/>
        </p:nvCxnSpPr>
        <p:spPr>
          <a:xfrm>
            <a:off x="6684325" y="4348775"/>
            <a:ext cx="435000" cy="0"/>
          </a:xfrm>
          <a:prstGeom prst="straightConnector1">
            <a:avLst/>
          </a:prstGeom>
          <a:noFill/>
          <a:ln cap="flat" cmpd="sng" w="28575">
            <a:solidFill>
              <a:schemeClr val="accent1"/>
            </a:solidFill>
            <a:prstDash val="solid"/>
            <a:round/>
            <a:headEnd len="sm" w="sm" type="none"/>
            <a:tailEnd len="med" w="med" type="stealth"/>
          </a:ln>
        </p:spPr>
      </p:cxnSp>
      <p:cxnSp>
        <p:nvCxnSpPr>
          <p:cNvPr id="412" name="Google Shape;412;p5"/>
          <p:cNvCxnSpPr/>
          <p:nvPr/>
        </p:nvCxnSpPr>
        <p:spPr>
          <a:xfrm>
            <a:off x="7832700" y="4348775"/>
            <a:ext cx="435000" cy="0"/>
          </a:xfrm>
          <a:prstGeom prst="straightConnector1">
            <a:avLst/>
          </a:prstGeom>
          <a:noFill/>
          <a:ln cap="flat" cmpd="sng" w="28575">
            <a:solidFill>
              <a:schemeClr val="accent1"/>
            </a:solidFill>
            <a:prstDash val="solid"/>
            <a:round/>
            <a:headEnd len="sm" w="sm"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e4609b336f_0_334"/>
          <p:cNvSpPr txBox="1"/>
          <p:nvPr>
            <p:ph idx="1" type="subTitle"/>
          </p:nvPr>
        </p:nvSpPr>
        <p:spPr>
          <a:xfrm>
            <a:off x="990600" y="448725"/>
            <a:ext cx="5105400" cy="5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BERT Introduction </a:t>
            </a:r>
            <a:endParaRPr/>
          </a:p>
        </p:txBody>
      </p:sp>
      <p:sp>
        <p:nvSpPr>
          <p:cNvPr id="419" name="Google Shape;419;ge4609b336f_0_334"/>
          <p:cNvSpPr txBox="1"/>
          <p:nvPr>
            <p:ph idx="2" type="body"/>
          </p:nvPr>
        </p:nvSpPr>
        <p:spPr>
          <a:xfrm>
            <a:off x="1028700" y="1070375"/>
            <a:ext cx="6420900" cy="203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US">
                <a:solidFill>
                  <a:schemeClr val="lt1"/>
                </a:solidFill>
              </a:rPr>
              <a:t>BERT (Bidirectional Encoder Representations from Transformers) </a:t>
            </a:r>
            <a:endParaRPr b="1">
              <a:solidFill>
                <a:schemeClr val="lt1"/>
              </a:solidFill>
            </a:endParaRPr>
          </a:p>
          <a:p>
            <a:pPr indent="-317500" lvl="0" marL="457200" rtl="0" algn="l">
              <a:spcBef>
                <a:spcPts val="2000"/>
              </a:spcBef>
              <a:spcAft>
                <a:spcPts val="0"/>
              </a:spcAft>
              <a:buSzPts val="1400"/>
              <a:buChar char="●"/>
            </a:pPr>
            <a:r>
              <a:rPr b="1" lang="en-US">
                <a:solidFill>
                  <a:schemeClr val="lt1"/>
                </a:solidFill>
              </a:rPr>
              <a:t>Created by researchers at Google AI Language</a:t>
            </a:r>
            <a:endParaRPr b="1">
              <a:solidFill>
                <a:schemeClr val="lt1"/>
              </a:solidFill>
            </a:endParaRPr>
          </a:p>
          <a:p>
            <a:pPr indent="-317500" lvl="0" marL="457200" rtl="0" algn="l">
              <a:spcBef>
                <a:spcPts val="2000"/>
              </a:spcBef>
              <a:spcAft>
                <a:spcPts val="0"/>
              </a:spcAft>
              <a:buSzPts val="1400"/>
              <a:buChar char="●"/>
            </a:pPr>
            <a:r>
              <a:rPr b="1" lang="en-US">
                <a:solidFill>
                  <a:schemeClr val="lt1"/>
                </a:solidFill>
              </a:rPr>
              <a:t>State-of-the-art results in a wide variety of NLP tasks, including Question Answering (SQuAD v1.1), Natural Language Inference (MNLI), and others.</a:t>
            </a:r>
            <a:endParaRPr b="1">
              <a:solidFill>
                <a:schemeClr val="lt1"/>
              </a:solidFill>
            </a:endParaRPr>
          </a:p>
          <a:p>
            <a:pPr indent="0" lvl="0" marL="0" rtl="0" algn="l">
              <a:spcBef>
                <a:spcPts val="2000"/>
              </a:spcBef>
              <a:spcAft>
                <a:spcPts val="0"/>
              </a:spcAft>
              <a:buNone/>
            </a:pPr>
            <a:r>
              <a:rPr b="1" lang="en-US" sz="1700">
                <a:solidFill>
                  <a:schemeClr val="lt1"/>
                </a:solidFill>
              </a:rPr>
              <a:t>Use cases</a:t>
            </a:r>
            <a:endParaRPr b="1" sz="1700">
              <a:solidFill>
                <a:schemeClr val="lt1"/>
              </a:solidFill>
            </a:endParaRPr>
          </a:p>
          <a:p>
            <a:pPr indent="-317500" lvl="0" marL="457200" marR="0" rtl="0" algn="l">
              <a:lnSpc>
                <a:spcPct val="110000"/>
              </a:lnSpc>
              <a:spcBef>
                <a:spcPts val="2000"/>
              </a:spcBef>
              <a:spcAft>
                <a:spcPts val="0"/>
              </a:spcAft>
              <a:buSzPts val="1400"/>
              <a:buChar char="●"/>
            </a:pPr>
            <a:r>
              <a:rPr b="1" lang="en-US"/>
              <a:t>Next Sentence Prediction </a:t>
            </a:r>
            <a:endParaRPr b="1"/>
          </a:p>
          <a:p>
            <a:pPr indent="-317500" lvl="0" marL="457200" marR="0" rtl="0" algn="l">
              <a:lnSpc>
                <a:spcPct val="110000"/>
              </a:lnSpc>
              <a:spcBef>
                <a:spcPts val="2000"/>
              </a:spcBef>
              <a:spcAft>
                <a:spcPts val="0"/>
              </a:spcAft>
              <a:buSzPts val="1400"/>
              <a:buChar char="●"/>
            </a:pPr>
            <a:r>
              <a:rPr b="1" lang="en-US"/>
              <a:t>Text Summarization</a:t>
            </a:r>
            <a:endParaRPr b="1"/>
          </a:p>
          <a:p>
            <a:pPr indent="-317500" lvl="0" marL="457200" marR="0" rtl="0" algn="l">
              <a:lnSpc>
                <a:spcPct val="110000"/>
              </a:lnSpc>
              <a:spcBef>
                <a:spcPts val="2000"/>
              </a:spcBef>
              <a:spcAft>
                <a:spcPts val="0"/>
              </a:spcAft>
              <a:buSzPts val="1400"/>
              <a:buChar char="●"/>
            </a:pPr>
            <a:r>
              <a:rPr b="1" lang="en-US"/>
              <a:t>Question Answering </a:t>
            </a:r>
            <a:endParaRPr b="1"/>
          </a:p>
          <a:p>
            <a:pPr indent="-317500" lvl="0" marL="457200" marR="0" rtl="0" algn="l">
              <a:lnSpc>
                <a:spcPct val="110000"/>
              </a:lnSpc>
              <a:spcBef>
                <a:spcPts val="2000"/>
              </a:spcBef>
              <a:spcAft>
                <a:spcPts val="2000"/>
              </a:spcAft>
              <a:buSzPts val="1400"/>
              <a:buChar char="●"/>
            </a:pPr>
            <a:r>
              <a:rPr b="1" lang="en-US"/>
              <a:t>Text classification and many more </a:t>
            </a:r>
            <a:endParaRPr b="1"/>
          </a:p>
        </p:txBody>
      </p:sp>
      <p:pic>
        <p:nvPicPr>
          <p:cNvPr descr="aerial photography of roads during nighttime" id="420" name="Google Shape;420;ge4609b336f_0_334"/>
          <p:cNvPicPr preferRelativeResize="0"/>
          <p:nvPr/>
        </p:nvPicPr>
        <p:blipFill rotWithShape="1">
          <a:blip r:embed="rId3">
            <a:alphaModFix/>
          </a:blip>
          <a:srcRect b="129" l="11948" r="30467" t="0"/>
          <a:stretch/>
        </p:blipFill>
        <p:spPr>
          <a:xfrm>
            <a:off x="7124699" y="7456"/>
            <a:ext cx="5067300" cy="5158904"/>
          </a:xfrm>
          <a:prstGeom prst="rect">
            <a:avLst/>
          </a:prstGeom>
          <a:noFill/>
          <a:ln>
            <a:noFill/>
          </a:ln>
        </p:spPr>
      </p:pic>
      <p:sp>
        <p:nvSpPr>
          <p:cNvPr id="421" name="Google Shape;421;ge4609b336f_0_334"/>
          <p:cNvSpPr txBox="1"/>
          <p:nvPr>
            <p:ph idx="2" type="body"/>
          </p:nvPr>
        </p:nvSpPr>
        <p:spPr>
          <a:xfrm>
            <a:off x="5499450" y="5851625"/>
            <a:ext cx="6618300" cy="72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2000"/>
              </a:spcAft>
              <a:buSzPts val="1400"/>
              <a:buChar char="●"/>
            </a:pPr>
            <a:r>
              <a:rPr b="1" lang="en-US">
                <a:solidFill>
                  <a:schemeClr val="lt1"/>
                </a:solidFill>
              </a:rPr>
              <a:t>Read more about BERT at </a:t>
            </a:r>
            <a:r>
              <a:rPr b="1" lang="en-US" u="sng">
                <a:solidFill>
                  <a:schemeClr val="hlink"/>
                </a:solidFill>
                <a:hlinkClick r:id="rId4"/>
              </a:rPr>
              <a:t>Towards Data Science blog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e50c6f0a25_0_6"/>
          <p:cNvSpPr txBox="1"/>
          <p:nvPr>
            <p:ph idx="1" type="subTitle"/>
          </p:nvPr>
        </p:nvSpPr>
        <p:spPr>
          <a:xfrm>
            <a:off x="990460" y="928900"/>
            <a:ext cx="5133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Agenda</a:t>
            </a:r>
            <a:endParaRPr/>
          </a:p>
        </p:txBody>
      </p:sp>
      <p:sp>
        <p:nvSpPr>
          <p:cNvPr id="100" name="Google Shape;100;ge50c6f0a25_0_6"/>
          <p:cNvSpPr txBox="1"/>
          <p:nvPr>
            <p:ph idx="2" type="body"/>
          </p:nvPr>
        </p:nvSpPr>
        <p:spPr>
          <a:xfrm>
            <a:off x="989800" y="1896325"/>
            <a:ext cx="7125600" cy="232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We are not going to talk about VR/AR part because it’s Javascript (See talk from </a:t>
            </a:r>
            <a:r>
              <a:rPr lang="en-US" u="sng">
                <a:solidFill>
                  <a:schemeClr val="hlink"/>
                </a:solidFill>
                <a:hlinkClick r:id="rId3"/>
              </a:rPr>
              <a:t>RedisConf 2021</a:t>
            </a:r>
            <a:r>
              <a:rPr lang="en-US"/>
              <a:t>)</a:t>
            </a:r>
            <a:endParaRPr/>
          </a:p>
          <a:p>
            <a:pPr indent="-317500" lvl="0" marL="457200" rtl="0" algn="l">
              <a:spcBef>
                <a:spcPts val="0"/>
              </a:spcBef>
              <a:spcAft>
                <a:spcPts val="0"/>
              </a:spcAft>
              <a:buSzPts val="1400"/>
              <a:buChar char="●"/>
            </a:pPr>
            <a:r>
              <a:rPr lang="en-US"/>
              <a:t>Introduction into Redis, Redis AI and Redis Gears </a:t>
            </a:r>
            <a:endParaRPr/>
          </a:p>
          <a:p>
            <a:pPr indent="-317500" lvl="0" marL="457200" rtl="0" algn="l">
              <a:spcBef>
                <a:spcPts val="0"/>
              </a:spcBef>
              <a:spcAft>
                <a:spcPts val="0"/>
              </a:spcAft>
              <a:buSzPts val="1400"/>
              <a:buChar char="●"/>
            </a:pPr>
            <a:r>
              <a:rPr lang="en-US"/>
              <a:t>Overview of simple NLP pipeline in RedisGears</a:t>
            </a:r>
            <a:endParaRPr/>
          </a:p>
          <a:p>
            <a:pPr indent="-317500" lvl="0" marL="457200" rtl="0" algn="l">
              <a:spcBef>
                <a:spcPts val="0"/>
              </a:spcBef>
              <a:spcAft>
                <a:spcPts val="0"/>
              </a:spcAft>
              <a:buSzPts val="1400"/>
              <a:buChar char="●"/>
            </a:pPr>
            <a:r>
              <a:rPr lang="en-US"/>
              <a:t>Deep dive into pipeline: BERT Question/Answering NLP Pipeline with Redis AI </a:t>
            </a:r>
            <a:endParaRPr/>
          </a:p>
          <a:p>
            <a:pPr indent="-317500" lvl="0" marL="457200" rtl="0" algn="l">
              <a:spcBef>
                <a:spcPts val="0"/>
              </a:spcBef>
              <a:spcAft>
                <a:spcPts val="0"/>
              </a:spcAft>
              <a:buSzPts val="1400"/>
              <a:buChar char="●"/>
            </a:pPr>
            <a:r>
              <a:rPr lang="en-US"/>
              <a:t>Q&amp;A Continues using </a:t>
            </a:r>
            <a:r>
              <a:rPr lang="en-US" u="sng">
                <a:solidFill>
                  <a:schemeClr val="hlink"/>
                </a:solidFill>
                <a:hlinkClick r:id="rId4"/>
              </a:rPr>
              <a:t>Open Table</a:t>
            </a:r>
            <a:r>
              <a:rPr lang="en-US"/>
              <a:t> (Silly Walks Room)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e50c6f0a25_0_17"/>
          <p:cNvSpPr txBox="1"/>
          <p:nvPr>
            <p:ph idx="1" type="subTitle"/>
          </p:nvPr>
        </p:nvSpPr>
        <p:spPr>
          <a:xfrm>
            <a:off x="440635" y="906150"/>
            <a:ext cx="5133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Query processing</a:t>
            </a:r>
            <a:endParaRPr/>
          </a:p>
        </p:txBody>
      </p:sp>
      <p:sp>
        <p:nvSpPr>
          <p:cNvPr id="428" name="Google Shape;428;ge50c6f0a25_0_17"/>
          <p:cNvSpPr/>
          <p:nvPr/>
        </p:nvSpPr>
        <p:spPr>
          <a:xfrm>
            <a:off x="443550" y="2422475"/>
            <a:ext cx="1341900" cy="7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Search Phrase</a:t>
            </a:r>
            <a:endParaRPr/>
          </a:p>
        </p:txBody>
      </p:sp>
      <p:sp>
        <p:nvSpPr>
          <p:cNvPr id="429" name="Google Shape;429;ge50c6f0a25_0_17"/>
          <p:cNvSpPr/>
          <p:nvPr/>
        </p:nvSpPr>
        <p:spPr>
          <a:xfrm>
            <a:off x="2503725" y="2624868"/>
            <a:ext cx="1007100" cy="43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Flask API</a:t>
            </a:r>
            <a:endParaRPr/>
          </a:p>
        </p:txBody>
      </p:sp>
      <p:sp>
        <p:nvSpPr>
          <p:cNvPr id="430" name="Google Shape;430;ge50c6f0a25_0_17"/>
          <p:cNvSpPr/>
          <p:nvPr/>
        </p:nvSpPr>
        <p:spPr>
          <a:xfrm>
            <a:off x="4076700" y="2422475"/>
            <a:ext cx="1966800" cy="7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Aho-Corasick Matcher:</a:t>
            </a:r>
            <a:endParaRPr/>
          </a:p>
          <a:p>
            <a:pPr indent="0" lvl="0" marL="0" rtl="0" algn="l">
              <a:spcBef>
                <a:spcPts val="0"/>
              </a:spcBef>
              <a:spcAft>
                <a:spcPts val="0"/>
              </a:spcAft>
              <a:buNone/>
            </a:pPr>
            <a:r>
              <a:rPr lang="en-US"/>
              <a:t>turn text into nodes</a:t>
            </a:r>
            <a:endParaRPr/>
          </a:p>
        </p:txBody>
      </p:sp>
      <p:sp>
        <p:nvSpPr>
          <p:cNvPr id="431" name="Google Shape;431;ge50c6f0a25_0_17"/>
          <p:cNvSpPr/>
          <p:nvPr/>
        </p:nvSpPr>
        <p:spPr>
          <a:xfrm>
            <a:off x="6492350" y="2422475"/>
            <a:ext cx="1675800" cy="7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RedisGraph:</a:t>
            </a:r>
            <a:endParaRPr/>
          </a:p>
          <a:p>
            <a:pPr indent="0" lvl="0" marL="0" rtl="0" algn="l">
              <a:spcBef>
                <a:spcPts val="0"/>
              </a:spcBef>
              <a:spcAft>
                <a:spcPts val="0"/>
              </a:spcAft>
              <a:buNone/>
            </a:pPr>
            <a:r>
              <a:rPr lang="en-US"/>
              <a:t>nodes and edges</a:t>
            </a:r>
            <a:endParaRPr/>
          </a:p>
        </p:txBody>
      </p:sp>
      <p:sp>
        <p:nvSpPr>
          <p:cNvPr id="432" name="Google Shape;432;ge50c6f0a25_0_17"/>
          <p:cNvSpPr/>
          <p:nvPr/>
        </p:nvSpPr>
        <p:spPr>
          <a:xfrm>
            <a:off x="8579325" y="2420250"/>
            <a:ext cx="1434600" cy="7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Redis: List of titles and edges </a:t>
            </a:r>
            <a:r>
              <a:rPr lang="en-US"/>
              <a:t> </a:t>
            </a:r>
            <a:endParaRPr/>
          </a:p>
        </p:txBody>
      </p:sp>
      <p:sp>
        <p:nvSpPr>
          <p:cNvPr id="433" name="Google Shape;433;ge50c6f0a25_0_17"/>
          <p:cNvSpPr/>
          <p:nvPr/>
        </p:nvSpPr>
        <p:spPr>
          <a:xfrm>
            <a:off x="10088550" y="4337675"/>
            <a:ext cx="1434600" cy="7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Answer: See Pipeline 2</a:t>
            </a:r>
            <a:endParaRPr/>
          </a:p>
        </p:txBody>
      </p:sp>
      <p:sp>
        <p:nvSpPr>
          <p:cNvPr id="434" name="Google Shape;434;ge50c6f0a25_0_17"/>
          <p:cNvSpPr/>
          <p:nvPr/>
        </p:nvSpPr>
        <p:spPr>
          <a:xfrm>
            <a:off x="10088550" y="495900"/>
            <a:ext cx="1434600" cy="7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Summary: See Pipeline 3</a:t>
            </a:r>
            <a:endParaRPr/>
          </a:p>
        </p:txBody>
      </p:sp>
      <p:sp>
        <p:nvSpPr>
          <p:cNvPr id="435" name="Google Shape;435;ge50c6f0a25_0_17"/>
          <p:cNvSpPr/>
          <p:nvPr/>
        </p:nvSpPr>
        <p:spPr>
          <a:xfrm>
            <a:off x="1872025" y="2775050"/>
            <a:ext cx="561900" cy="13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e50c6f0a25_0_17"/>
          <p:cNvSpPr/>
          <p:nvPr/>
        </p:nvSpPr>
        <p:spPr>
          <a:xfrm>
            <a:off x="6119475" y="2805725"/>
            <a:ext cx="336900" cy="13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e50c6f0a25_0_17"/>
          <p:cNvSpPr/>
          <p:nvPr/>
        </p:nvSpPr>
        <p:spPr>
          <a:xfrm rot="-3462052">
            <a:off x="9529383" y="1808785"/>
            <a:ext cx="1042034" cy="13658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e50c6f0a25_0_17"/>
          <p:cNvSpPr/>
          <p:nvPr/>
        </p:nvSpPr>
        <p:spPr>
          <a:xfrm rot="2994941">
            <a:off x="9529371" y="3539264"/>
            <a:ext cx="1042220" cy="13647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e50c6f0a25_0_17"/>
          <p:cNvSpPr/>
          <p:nvPr/>
        </p:nvSpPr>
        <p:spPr>
          <a:xfrm>
            <a:off x="8191500" y="2775025"/>
            <a:ext cx="336900" cy="13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e50c6f0a25_0_17"/>
          <p:cNvSpPr/>
          <p:nvPr/>
        </p:nvSpPr>
        <p:spPr>
          <a:xfrm>
            <a:off x="3510825" y="2775025"/>
            <a:ext cx="561900" cy="13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e50c6f0a25_0_17"/>
          <p:cNvSpPr txBox="1"/>
          <p:nvPr/>
        </p:nvSpPr>
        <p:spPr>
          <a:xfrm>
            <a:off x="6859950" y="4337675"/>
            <a:ext cx="30000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lt1"/>
                </a:solidFill>
                <a:latin typeface="Roboto"/>
                <a:ea typeface="Roboto"/>
                <a:cs typeface="Roboto"/>
                <a:sym typeface="Roboto"/>
              </a:rPr>
              <a:t>We are fetching key if key is not present NLP pipeline 2 is triggered to calculate answer.</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US" sz="1300">
                <a:solidFill>
                  <a:schemeClr val="lt1"/>
                </a:solidFill>
                <a:latin typeface="Roboto"/>
                <a:ea typeface="Roboto"/>
                <a:cs typeface="Roboto"/>
                <a:sym typeface="Roboto"/>
              </a:rPr>
              <a:t>BERT QA ML models and potentials answers are </a:t>
            </a:r>
            <a:r>
              <a:rPr lang="en-US" sz="1300">
                <a:solidFill>
                  <a:schemeClr val="lt1"/>
                </a:solidFill>
                <a:latin typeface="Roboto"/>
                <a:ea typeface="Roboto"/>
                <a:cs typeface="Roboto"/>
                <a:sym typeface="Roboto"/>
              </a:rPr>
              <a:t>preloaded</a:t>
            </a:r>
            <a:r>
              <a:rPr lang="en-US" sz="1300">
                <a:solidFill>
                  <a:schemeClr val="lt1"/>
                </a:solidFill>
                <a:latin typeface="Roboto"/>
                <a:ea typeface="Roboto"/>
                <a:cs typeface="Roboto"/>
                <a:sym typeface="Roboto"/>
              </a:rPr>
              <a:t> on each shard</a:t>
            </a:r>
            <a:endParaRPr sz="1300">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gd9d50005fb_0_1"/>
          <p:cNvPicPr preferRelativeResize="0"/>
          <p:nvPr/>
        </p:nvPicPr>
        <p:blipFill rotWithShape="1">
          <a:blip r:embed="rId3">
            <a:alphaModFix/>
          </a:blip>
          <a:srcRect b="-298" l="0" r="0" t="21645"/>
          <a:stretch/>
        </p:blipFill>
        <p:spPr>
          <a:xfrm>
            <a:off x="1227675" y="479300"/>
            <a:ext cx="11911298" cy="5087899"/>
          </a:xfrm>
          <a:prstGeom prst="rect">
            <a:avLst/>
          </a:prstGeom>
          <a:noFill/>
          <a:ln>
            <a:noFill/>
          </a:ln>
        </p:spPr>
      </p:pic>
      <p:sp>
        <p:nvSpPr>
          <p:cNvPr id="448" name="Google Shape;448;gd9d50005fb_0_1"/>
          <p:cNvSpPr txBox="1"/>
          <p:nvPr>
            <p:ph idx="1" type="subTitle"/>
          </p:nvPr>
        </p:nvSpPr>
        <p:spPr>
          <a:xfrm>
            <a:off x="715875" y="479300"/>
            <a:ext cx="7942500" cy="7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BERT Question/Answering NLP Pipeline with Redis AI</a:t>
            </a:r>
            <a:endParaRPr/>
          </a:p>
        </p:txBody>
      </p:sp>
      <p:sp>
        <p:nvSpPr>
          <p:cNvPr id="449" name="Google Shape;449;gd9d50005fb_0_1"/>
          <p:cNvSpPr txBox="1"/>
          <p:nvPr/>
        </p:nvSpPr>
        <p:spPr>
          <a:xfrm>
            <a:off x="3680324" y="2384950"/>
            <a:ext cx="120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Keymiss event</a:t>
            </a:r>
            <a:endParaRPr b="1" i="0" sz="1400" u="none" cap="none" strike="noStrike">
              <a:solidFill>
                <a:schemeClr val="lt1"/>
              </a:solidFill>
              <a:latin typeface="Arial"/>
              <a:ea typeface="Arial"/>
              <a:cs typeface="Arial"/>
              <a:sym typeface="Arial"/>
            </a:endParaRPr>
          </a:p>
        </p:txBody>
      </p:sp>
      <p:sp>
        <p:nvSpPr>
          <p:cNvPr id="450" name="Google Shape;450;gd9d50005fb_0_1"/>
          <p:cNvSpPr txBox="1"/>
          <p:nvPr/>
        </p:nvSpPr>
        <p:spPr>
          <a:xfrm>
            <a:off x="7296276" y="2503900"/>
            <a:ext cx="1308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Run: BERT QA inference</a:t>
            </a:r>
            <a:endParaRPr b="1" i="0" sz="1400" u="none" cap="none" strike="noStrike">
              <a:solidFill>
                <a:schemeClr val="lt1"/>
              </a:solidFill>
              <a:latin typeface="Arial"/>
              <a:ea typeface="Arial"/>
              <a:cs typeface="Arial"/>
              <a:sym typeface="Arial"/>
            </a:endParaRPr>
          </a:p>
        </p:txBody>
      </p:sp>
      <p:sp>
        <p:nvSpPr>
          <p:cNvPr id="451" name="Google Shape;451;gd9d50005fb_0_1"/>
          <p:cNvSpPr txBox="1"/>
          <p:nvPr/>
        </p:nvSpPr>
        <p:spPr>
          <a:xfrm>
            <a:off x="1402050" y="2226075"/>
            <a:ext cx="1201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Flask API</a:t>
            </a:r>
            <a:endParaRPr b="1" i="0" sz="1400" u="none" cap="none" strike="noStrike">
              <a:solidFill>
                <a:schemeClr val="lt1"/>
              </a:solidFill>
              <a:latin typeface="Arial"/>
              <a:ea typeface="Arial"/>
              <a:cs typeface="Arial"/>
              <a:sym typeface="Arial"/>
            </a:endParaRPr>
          </a:p>
        </p:txBody>
      </p:sp>
      <p:sp>
        <p:nvSpPr>
          <p:cNvPr id="452" name="Google Shape;452;gd9d50005fb_0_1"/>
          <p:cNvSpPr txBox="1"/>
          <p:nvPr/>
        </p:nvSpPr>
        <p:spPr>
          <a:xfrm>
            <a:off x="9876300" y="3397050"/>
            <a:ext cx="13086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Answer: stored on Redis shard</a:t>
            </a:r>
            <a:endParaRPr b="1" i="0" sz="1400" u="none" cap="none" strike="noStrike">
              <a:solidFill>
                <a:schemeClr val="lt1"/>
              </a:solidFill>
              <a:latin typeface="Arial"/>
              <a:ea typeface="Arial"/>
              <a:cs typeface="Arial"/>
              <a:sym typeface="Arial"/>
            </a:endParaRPr>
          </a:p>
        </p:txBody>
      </p:sp>
      <p:sp>
        <p:nvSpPr>
          <p:cNvPr id="453" name="Google Shape;453;gd9d50005fb_0_1"/>
          <p:cNvSpPr txBox="1"/>
          <p:nvPr/>
        </p:nvSpPr>
        <p:spPr>
          <a:xfrm>
            <a:off x="6100050" y="5576775"/>
            <a:ext cx="2016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RedisGears: tokenize potential answers</a:t>
            </a:r>
            <a:endParaRPr b="1" i="0" sz="1400" u="none" cap="none" strike="noStrike">
              <a:solidFill>
                <a:schemeClr val="lt1"/>
              </a:solidFill>
              <a:latin typeface="Arial"/>
              <a:ea typeface="Arial"/>
              <a:cs typeface="Arial"/>
              <a:sym typeface="Arial"/>
            </a:endParaRPr>
          </a:p>
        </p:txBody>
      </p:sp>
      <p:cxnSp>
        <p:nvCxnSpPr>
          <p:cNvPr id="454" name="Google Shape;454;gd9d50005fb_0_1"/>
          <p:cNvCxnSpPr/>
          <p:nvPr/>
        </p:nvCxnSpPr>
        <p:spPr>
          <a:xfrm>
            <a:off x="8708102" y="3812700"/>
            <a:ext cx="838800" cy="0"/>
          </a:xfrm>
          <a:prstGeom prst="straightConnector1">
            <a:avLst/>
          </a:prstGeom>
          <a:noFill/>
          <a:ln cap="flat" cmpd="sng" w="28575">
            <a:solidFill>
              <a:schemeClr val="accent1"/>
            </a:solidFill>
            <a:prstDash val="solid"/>
            <a:round/>
            <a:headEnd len="sm" w="sm" type="none"/>
            <a:tailEnd len="med" w="med" type="stealth"/>
          </a:ln>
        </p:spPr>
      </p:cxnSp>
      <p:sp>
        <p:nvSpPr>
          <p:cNvPr id="455" name="Google Shape;455;gd9d50005fb_0_1"/>
          <p:cNvSpPr txBox="1"/>
          <p:nvPr/>
        </p:nvSpPr>
        <p:spPr>
          <a:xfrm>
            <a:off x="848700" y="1377900"/>
            <a:ext cx="2308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Question</a:t>
            </a:r>
            <a:endParaRPr b="1" i="0" sz="1400" u="none" cap="none" strike="noStrike">
              <a:solidFill>
                <a:schemeClr val="lt1"/>
              </a:solidFill>
              <a:latin typeface="Arial"/>
              <a:ea typeface="Arial"/>
              <a:cs typeface="Arial"/>
              <a:sym typeface="Arial"/>
            </a:endParaRPr>
          </a:p>
        </p:txBody>
      </p:sp>
      <p:sp>
        <p:nvSpPr>
          <p:cNvPr id="456" name="Google Shape;456;gd9d50005fb_0_1"/>
          <p:cNvSpPr txBox="1"/>
          <p:nvPr/>
        </p:nvSpPr>
        <p:spPr>
          <a:xfrm>
            <a:off x="5256525" y="2384950"/>
            <a:ext cx="14481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Tokenize and append to potential answers</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e4609b336f_0_545"/>
          <p:cNvSpPr txBox="1"/>
          <p:nvPr>
            <p:ph idx="1" type="subTitle"/>
          </p:nvPr>
        </p:nvSpPr>
        <p:spPr>
          <a:xfrm>
            <a:off x="990446" y="928900"/>
            <a:ext cx="72891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Most Advanced code in NLP pipeline:</a:t>
            </a:r>
            <a:endParaRPr/>
          </a:p>
        </p:txBody>
      </p:sp>
      <p:sp>
        <p:nvSpPr>
          <p:cNvPr id="463" name="Google Shape;463;ge4609b336f_0_545"/>
          <p:cNvSpPr txBox="1"/>
          <p:nvPr>
            <p:ph idx="1" type="body"/>
          </p:nvPr>
        </p:nvSpPr>
        <p:spPr>
          <a:xfrm>
            <a:off x="1028700" y="1650400"/>
            <a:ext cx="9450600" cy="44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rPr>
              <a:t>try:</a:t>
            </a:r>
            <a:endParaRPr>
              <a:solidFill>
                <a:schemeClr val="lt1"/>
              </a:solidFill>
            </a:endParaRPr>
          </a:p>
          <a:p>
            <a:pPr indent="0" lvl="0" marL="0" rtl="0" algn="l">
              <a:spcBef>
                <a:spcPts val="0"/>
              </a:spcBef>
              <a:spcAft>
                <a:spcPts val="0"/>
              </a:spcAft>
              <a:buNone/>
            </a:pPr>
            <a:r>
              <a:rPr lang="en-US">
                <a:solidFill>
                  <a:schemeClr val="lt1"/>
                </a:solidFill>
              </a:rPr>
              <a:t>   from rediscluster import RedisCluster</a:t>
            </a:r>
            <a:endParaRPr>
              <a:solidFill>
                <a:schemeClr val="lt1"/>
              </a:solidFill>
            </a:endParaRPr>
          </a:p>
          <a:p>
            <a:pPr indent="0" lvl="0" marL="0" rtl="0" algn="l">
              <a:spcBef>
                <a:spcPts val="0"/>
              </a:spcBef>
              <a:spcAft>
                <a:spcPts val="0"/>
              </a:spcAft>
              <a:buNone/>
            </a:pPr>
            <a:r>
              <a:rPr lang="en-US">
                <a:solidFill>
                  <a:schemeClr val="lt1"/>
                </a:solidFill>
              </a:rPr>
              <a:t>   redisai_cluster_client = RedisCluster(startup_nodes=startup_nodes, decode_responses=True)</a:t>
            </a:r>
            <a:endParaRPr>
              <a:solidFill>
                <a:schemeClr val="lt1"/>
              </a:solidFill>
            </a:endParaRPr>
          </a:p>
          <a:p>
            <a:pPr indent="0" lvl="0" marL="0" rtl="0" algn="l">
              <a:spcBef>
                <a:spcPts val="0"/>
              </a:spcBef>
              <a:spcAft>
                <a:spcPts val="0"/>
              </a:spcAft>
              <a:buNone/>
            </a:pPr>
            <a:r>
              <a:rPr lang="en-US">
                <a:solidFill>
                  <a:schemeClr val="lt1"/>
                </a:solidFill>
              </a:rPr>
              <a:t>except:</a:t>
            </a:r>
            <a:endParaRPr>
              <a:solidFill>
                <a:schemeClr val="lt1"/>
              </a:solidFill>
            </a:endParaRPr>
          </a:p>
          <a:p>
            <a:pPr indent="0" lvl="0" marL="0" rtl="0" algn="l">
              <a:spcBef>
                <a:spcPts val="0"/>
              </a:spcBef>
              <a:spcAft>
                <a:spcPts val="0"/>
              </a:spcAft>
              <a:buNone/>
            </a:pPr>
            <a:r>
              <a:rPr lang="en-US">
                <a:solidFill>
                  <a:schemeClr val="lt1"/>
                </a:solidFill>
              </a:rPr>
              <a:t>   print("Redis Cluster is not available")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def qa(question, sentence_key,hash_tag):</a:t>
            </a:r>
            <a:endParaRPr>
              <a:solidFill>
                <a:schemeClr val="lt1"/>
              </a:solidFill>
            </a:endParaRPr>
          </a:p>
          <a:p>
            <a:pPr indent="0" lvl="0" marL="0" rtl="0" algn="l">
              <a:spcBef>
                <a:spcPts val="0"/>
              </a:spcBef>
              <a:spcAft>
                <a:spcPts val="0"/>
              </a:spcAft>
              <a:buNone/>
            </a:pPr>
            <a:r>
              <a:rPr lang="en-US">
                <a:solidFill>
                  <a:schemeClr val="lt1"/>
                </a:solidFill>
              </a:rPr>
              <a:t>   ### get "bertqa{06S}_PMC7167827.xml:{06S}:11_When wheezing were recorded?"</a:t>
            </a:r>
            <a:endParaRPr>
              <a:solidFill>
                <a:schemeClr val="lt1"/>
              </a:solidFill>
            </a:endParaRPr>
          </a:p>
          <a:p>
            <a:pPr indent="0" lvl="0" marL="0" rtl="0" algn="l">
              <a:spcBef>
                <a:spcPts val="0"/>
              </a:spcBef>
              <a:spcAft>
                <a:spcPts val="0"/>
              </a:spcAft>
              <a:buNone/>
            </a:pPr>
            <a:r>
              <a:rPr lang="en-US">
                <a:solidFill>
                  <a:schemeClr val="lt1"/>
                </a:solidFill>
              </a:rPr>
              <a:t>   query_key=f"bertqa{hash_tag}_{sentence_key}_{question}"</a:t>
            </a:r>
            <a:endParaRPr>
              <a:solidFill>
                <a:schemeClr val="lt1"/>
              </a:solidFill>
            </a:endParaRPr>
          </a:p>
          <a:p>
            <a:pPr indent="0" lvl="0" marL="0" rtl="0" algn="l">
              <a:spcBef>
                <a:spcPts val="0"/>
              </a:spcBef>
              <a:spcAft>
                <a:spcPts val="0"/>
              </a:spcAft>
              <a:buNone/>
            </a:pPr>
            <a:r>
              <a:rPr lang="en-US">
                <a:solidFill>
                  <a:schemeClr val="lt1"/>
                </a:solidFill>
              </a:rPr>
              <a:t>   print("Query key " + query_key)</a:t>
            </a:r>
            <a:endParaRPr>
              <a:solidFill>
                <a:schemeClr val="lt1"/>
              </a:solidFill>
            </a:endParaRPr>
          </a:p>
          <a:p>
            <a:pPr indent="0" lvl="0" marL="0" rtl="0" algn="l">
              <a:spcBef>
                <a:spcPts val="0"/>
              </a:spcBef>
              <a:spcAft>
                <a:spcPts val="0"/>
              </a:spcAft>
              <a:buNone/>
            </a:pPr>
            <a:r>
              <a:rPr lang="en-US">
                <a:solidFill>
                  <a:schemeClr val="lt1"/>
                </a:solidFill>
              </a:rPr>
              <a:t>   answer=redisai_cluster_client.get(query_key)</a:t>
            </a:r>
            <a:endParaRPr>
              <a:solidFill>
                <a:schemeClr val="lt1"/>
              </a:solidFill>
            </a:endParaRPr>
          </a:p>
          <a:p>
            <a:pPr indent="0" lvl="0" marL="0" rtl="0" algn="l">
              <a:spcBef>
                <a:spcPts val="0"/>
              </a:spcBef>
              <a:spcAft>
                <a:spcPts val="0"/>
              </a:spcAft>
              <a:buNone/>
            </a:pPr>
            <a:r>
              <a:rPr lang="en-US">
                <a:solidFill>
                  <a:schemeClr val="lt1"/>
                </a:solidFill>
              </a:rPr>
              <a:t>   return answer</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if __name__ == "__main__":</a:t>
            </a:r>
            <a:endParaRPr>
              <a:solidFill>
                <a:schemeClr val="lt1"/>
              </a:solidFill>
            </a:endParaRPr>
          </a:p>
          <a:p>
            <a:pPr indent="0" lvl="0" marL="0" rtl="0" algn="l">
              <a:spcBef>
                <a:spcPts val="0"/>
              </a:spcBef>
              <a:spcAft>
                <a:spcPts val="0"/>
              </a:spcAft>
              <a:buNone/>
            </a:pPr>
            <a:r>
              <a:rPr lang="en-US">
                <a:solidFill>
                  <a:schemeClr val="lt1"/>
                </a:solidFill>
              </a:rPr>
              <a:t>   question="When wheezing were recorded?"</a:t>
            </a:r>
            <a:endParaRPr>
              <a:solidFill>
                <a:schemeClr val="lt1"/>
              </a:solidFill>
            </a:endParaRPr>
          </a:p>
          <a:p>
            <a:pPr indent="0" lvl="0" marL="0" rtl="0" algn="l">
              <a:spcBef>
                <a:spcPts val="0"/>
              </a:spcBef>
              <a:spcAft>
                <a:spcPts val="0"/>
              </a:spcAft>
              <a:buNone/>
            </a:pPr>
            <a:r>
              <a:rPr lang="en-US">
                <a:solidFill>
                  <a:schemeClr val="lt1"/>
                </a:solidFill>
              </a:rPr>
              <a:t>   print(qa(question,"PMC261870.xml:{06S}:11",'{06S}'))</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e50c6f0a25_0_40"/>
          <p:cNvSpPr txBox="1"/>
          <p:nvPr>
            <p:ph idx="1" type="subTitle"/>
          </p:nvPr>
        </p:nvSpPr>
        <p:spPr>
          <a:xfrm>
            <a:off x="1028710" y="448725"/>
            <a:ext cx="5133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Code </a:t>
            </a:r>
            <a:r>
              <a:rPr lang="en-US" u="sng">
                <a:solidFill>
                  <a:schemeClr val="hlink"/>
                </a:solidFill>
                <a:hlinkClick r:id="rId3"/>
              </a:rPr>
              <a:t>(better follow link)</a:t>
            </a:r>
            <a:endParaRPr/>
          </a:p>
        </p:txBody>
      </p:sp>
      <p:sp>
        <p:nvSpPr>
          <p:cNvPr id="470" name="Google Shape;470;ge50c6f0a25_0_40"/>
          <p:cNvSpPr txBox="1"/>
          <p:nvPr>
            <p:ph idx="1" type="body"/>
          </p:nvPr>
        </p:nvSpPr>
        <p:spPr>
          <a:xfrm>
            <a:off x="990600" y="1335225"/>
            <a:ext cx="9183000" cy="48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solidFill>
                  <a:schemeClr val="lt1"/>
                </a:solidFill>
              </a:rPr>
              <a:t>Most advanced code is in the-pattern-api/qasearch/qa_bert.py querying RedisGears+RedisAI cluster given user's question:</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Clr>
                <a:schemeClr val="dk1"/>
              </a:buClr>
              <a:buSzPts val="1100"/>
              <a:buFont typeface="Arial"/>
              <a:buNone/>
            </a:pPr>
            <a:r>
              <a:rPr lang="en-US" sz="1500">
                <a:solidFill>
                  <a:schemeClr val="lt1"/>
                </a:solidFill>
              </a:rPr>
              <a:t>get "bertqa{5M5}_PMC140314.xml:{5M5}:44_When air samples collected?"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US" sz="1500">
                <a:solidFill>
                  <a:schemeClr val="lt1"/>
                </a:solidFill>
              </a:rPr>
              <a:t>this queries bertqa prefix on shard {5MP} where PMC140314.xml:{5M5}:44 is the key of pre-tokenised REDIS AI Tensor (potential answer) and "When air samples collected?" is the question from the user. </a:t>
            </a:r>
            <a:endParaRPr sz="1500">
              <a:solidFill>
                <a:schemeClr val="lt1"/>
              </a:solidFill>
            </a:endParaRPr>
          </a:p>
          <a:p>
            <a:pPr indent="0" lvl="0" marL="0" rtl="0" algn="l">
              <a:spcBef>
                <a:spcPts val="0"/>
              </a:spcBef>
              <a:spcAft>
                <a:spcPts val="0"/>
              </a:spcAft>
              <a:buNone/>
            </a:pPr>
            <a:r>
              <a:rPr lang="en-US" sz="1500">
                <a:solidFill>
                  <a:schemeClr val="lt1"/>
                </a:solidFill>
              </a:rPr>
              <a:t>Redis Gears captures keymiss event the-pattern-api/qasearch/qa_redisai_gear_map_keymiss_np.py:</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Clr>
                <a:schemeClr val="dk1"/>
              </a:buClr>
              <a:buSzPts val="1100"/>
              <a:buFont typeface="Arial"/>
              <a:buNone/>
            </a:pPr>
            <a:r>
              <a:rPr lang="en-US" sz="1500">
                <a:solidFill>
                  <a:schemeClr val="lt1"/>
                </a:solidFill>
              </a:rPr>
              <a:t>gb = GB('KeysReader')</a:t>
            </a:r>
            <a:endParaRPr sz="1500">
              <a:solidFill>
                <a:schemeClr val="lt1"/>
              </a:solidFill>
            </a:endParaRPr>
          </a:p>
          <a:p>
            <a:pPr indent="0" lvl="0" marL="0" rtl="0" algn="l">
              <a:spcBef>
                <a:spcPts val="0"/>
              </a:spcBef>
              <a:spcAft>
                <a:spcPts val="0"/>
              </a:spcAft>
              <a:buClr>
                <a:schemeClr val="dk1"/>
              </a:buClr>
              <a:buSzPts val="1100"/>
              <a:buFont typeface="Arial"/>
              <a:buNone/>
            </a:pPr>
            <a:r>
              <a:rPr lang="en-US" sz="1500">
                <a:solidFill>
                  <a:schemeClr val="lt1"/>
                </a:solidFill>
              </a:rPr>
              <a:t>gb.map(qa_cached_keymiss)</a:t>
            </a:r>
            <a:endParaRPr sz="1500">
              <a:solidFill>
                <a:schemeClr val="lt1"/>
              </a:solidFill>
            </a:endParaRPr>
          </a:p>
          <a:p>
            <a:pPr indent="0" lvl="0" marL="0" rtl="0" algn="l">
              <a:spcBef>
                <a:spcPts val="0"/>
              </a:spcBef>
              <a:spcAft>
                <a:spcPts val="0"/>
              </a:spcAft>
              <a:buClr>
                <a:schemeClr val="dk1"/>
              </a:buClr>
              <a:buSzPts val="1100"/>
              <a:buFont typeface="Arial"/>
              <a:buNone/>
            </a:pPr>
            <a:r>
              <a:rPr lang="en-US" sz="1500">
                <a:solidFill>
                  <a:schemeClr val="lt1"/>
                </a:solidFill>
              </a:rPr>
              <a:t>gb.register(prefix='bertqa*', commands=['get'], eventTypes=['keymiss'], mode="async_local")</a:t>
            </a:r>
            <a:endParaRPr sz="1500">
              <a:solidFill>
                <a:schemeClr val="lt1"/>
              </a:solidFill>
            </a:endParaRPr>
          </a:p>
          <a:p>
            <a:pPr indent="0" lvl="0" marL="0" rtl="0" algn="l">
              <a:spcBef>
                <a:spcPts val="0"/>
              </a:spcBef>
              <a:spcAft>
                <a:spcPts val="0"/>
              </a:spcAft>
              <a:buClr>
                <a:schemeClr val="dk1"/>
              </a:buClr>
              <a:buSzPts val="1100"/>
              <a:buFont typeface="Arial"/>
              <a:buNone/>
            </a:pPr>
            <a:r>
              <a:t/>
            </a:r>
            <a:endParaRPr sz="1500">
              <a:solidFill>
                <a:schemeClr val="lt1"/>
              </a:solidFill>
            </a:endParaRPr>
          </a:p>
          <a:p>
            <a:pPr indent="0" lvl="0" marL="0" rtl="0" algn="l">
              <a:spcBef>
                <a:spcPts val="0"/>
              </a:spcBef>
              <a:spcAft>
                <a:spcPts val="0"/>
              </a:spcAft>
              <a:buNone/>
            </a:pPr>
            <a:r>
              <a:rPr lang="en-US" sz="1500">
                <a:solidFill>
                  <a:schemeClr val="lt1"/>
                </a:solidFill>
              </a:rPr>
              <a:t>and runs:</a:t>
            </a:r>
            <a:endParaRPr sz="1500">
              <a:solidFill>
                <a:schemeClr val="lt1"/>
              </a:solidFill>
            </a:endParaRPr>
          </a:p>
          <a:p>
            <a:pPr indent="-323850" lvl="0" marL="457200" rtl="0" algn="l">
              <a:spcBef>
                <a:spcPts val="0"/>
              </a:spcBef>
              <a:spcAft>
                <a:spcPts val="0"/>
              </a:spcAft>
              <a:buClr>
                <a:schemeClr val="lt1"/>
              </a:buClr>
              <a:buSzPts val="1500"/>
              <a:buChar char="●"/>
            </a:pPr>
            <a:r>
              <a:rPr lang="en-US" sz="1500">
                <a:solidFill>
                  <a:schemeClr val="lt1"/>
                </a:solidFill>
              </a:rPr>
              <a:t>redisAI.getTensorFromKey</a:t>
            </a:r>
            <a:endParaRPr sz="1500">
              <a:solidFill>
                <a:schemeClr val="lt1"/>
              </a:solidFill>
            </a:endParaRPr>
          </a:p>
          <a:p>
            <a:pPr indent="-323850" lvl="0" marL="457200" rtl="0" algn="l">
              <a:spcBef>
                <a:spcPts val="0"/>
              </a:spcBef>
              <a:spcAft>
                <a:spcPts val="0"/>
              </a:spcAft>
              <a:buClr>
                <a:schemeClr val="lt1"/>
              </a:buClr>
              <a:buSzPts val="1500"/>
              <a:buChar char="●"/>
            </a:pPr>
            <a:r>
              <a:rPr lang="en-US" sz="1500">
                <a:solidFill>
                  <a:schemeClr val="lt1"/>
                </a:solidFill>
              </a:rPr>
              <a:t>redisAI.createModelRunner</a:t>
            </a:r>
            <a:endParaRPr sz="1500">
              <a:solidFill>
                <a:schemeClr val="lt1"/>
              </a:solidFill>
            </a:endParaRPr>
          </a:p>
          <a:p>
            <a:pPr indent="-323850" lvl="0" marL="457200" rtl="0" algn="l">
              <a:spcBef>
                <a:spcPts val="0"/>
              </a:spcBef>
              <a:spcAft>
                <a:spcPts val="0"/>
              </a:spcAft>
              <a:buClr>
                <a:schemeClr val="lt1"/>
              </a:buClr>
              <a:buSzPts val="1500"/>
              <a:buChar char="●"/>
            </a:pPr>
            <a:r>
              <a:rPr lang="en-US" sz="1500">
                <a:solidFill>
                  <a:schemeClr val="lt1"/>
                </a:solidFill>
              </a:rPr>
              <a:t>redisAI.createTensorFromBlob</a:t>
            </a:r>
            <a:endParaRPr sz="1500">
              <a:solidFill>
                <a:schemeClr val="lt1"/>
              </a:solidFill>
            </a:endParaRPr>
          </a:p>
          <a:p>
            <a:pPr indent="-323850" lvl="0" marL="457200" rtl="0" algn="l">
              <a:spcBef>
                <a:spcPts val="0"/>
              </a:spcBef>
              <a:spcAft>
                <a:spcPts val="0"/>
              </a:spcAft>
              <a:buClr>
                <a:schemeClr val="lt1"/>
              </a:buClr>
              <a:buSzPts val="1500"/>
              <a:buChar char="●"/>
            </a:pPr>
            <a:r>
              <a:rPr lang="en-US" sz="1500">
                <a:solidFill>
                  <a:schemeClr val="lt1"/>
                </a:solidFill>
              </a:rPr>
              <a:t>redisAI.modelRunnerAddInput</a:t>
            </a:r>
            <a:endParaRPr sz="1500">
              <a:solidFill>
                <a:schemeClr val="lt1"/>
              </a:solidFill>
            </a:endParaRPr>
          </a:p>
          <a:p>
            <a:pPr indent="-323850" lvl="0" marL="457200" rtl="0" algn="l">
              <a:spcBef>
                <a:spcPts val="0"/>
              </a:spcBef>
              <a:spcAft>
                <a:spcPts val="0"/>
              </a:spcAft>
              <a:buClr>
                <a:schemeClr val="lt1"/>
              </a:buClr>
              <a:buSzPts val="1500"/>
              <a:buChar char="●"/>
            </a:pPr>
            <a:r>
              <a:rPr lang="en-US" sz="1500">
                <a:solidFill>
                  <a:schemeClr val="lt1"/>
                </a:solidFill>
              </a:rPr>
              <a:t>redisAI.modelRunnerRunAsync in async/await - non-blocking main thread mode.</a:t>
            </a:r>
            <a:endParaRPr sz="1500">
              <a:solidFill>
                <a:schemeClr val="lt1"/>
              </a:solidFill>
            </a:endParaRPr>
          </a:p>
          <a:p>
            <a:pPr indent="0" lvl="0" marL="0" rtl="0" algn="l">
              <a:spcBef>
                <a:spcPts val="0"/>
              </a:spcBef>
              <a:spcAft>
                <a:spcPts val="0"/>
              </a:spcAft>
              <a:buNone/>
            </a:pPr>
            <a:r>
              <a:rPr lang="en-US" sz="1500">
                <a:solidFill>
                  <a:schemeClr val="lt1"/>
                </a:solidFill>
              </a:rPr>
              <a:t>BERT QA models pre-loaded on each shard using AI.modelset in the-pattern-api/qasearch/export_load_bert.py.</a:t>
            </a:r>
            <a:endParaRPr sz="1500">
              <a:solidFill>
                <a:schemeClr val="lt1"/>
              </a:solidFill>
            </a:endParaRPr>
          </a:p>
          <a:p>
            <a:pPr indent="0" lvl="0" marL="0" rtl="0" algn="l">
              <a:spcBef>
                <a:spcPts val="0"/>
              </a:spcBef>
              <a:spcAft>
                <a:spcPts val="0"/>
              </a:spcAft>
              <a:buNone/>
            </a:pPr>
            <a:r>
              <a:rPr lang="en-US" sz="1500">
                <a:solidFill>
                  <a:schemeClr val="lt1"/>
                </a:solidFill>
              </a:rPr>
              <a:t>It will cache user’s response so hitting the same API twice will return answer in nanoseconds</a:t>
            </a:r>
            <a:endParaRPr sz="15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e4609b336f_0_577"/>
          <p:cNvSpPr txBox="1"/>
          <p:nvPr>
            <p:ph idx="1" type="subTitle"/>
          </p:nvPr>
        </p:nvSpPr>
        <p:spPr>
          <a:xfrm>
            <a:off x="1028710" y="448725"/>
            <a:ext cx="5133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Code </a:t>
            </a:r>
            <a:r>
              <a:rPr lang="en-US" u="sng">
                <a:solidFill>
                  <a:schemeClr val="hlink"/>
                </a:solidFill>
                <a:hlinkClick r:id="rId3"/>
              </a:rPr>
              <a:t>(better follow link)</a:t>
            </a:r>
            <a:endParaRPr/>
          </a:p>
        </p:txBody>
      </p:sp>
      <p:sp>
        <p:nvSpPr>
          <p:cNvPr id="477" name="Google Shape;477;ge4609b336f_0_577"/>
          <p:cNvSpPr txBox="1"/>
          <p:nvPr>
            <p:ph idx="1" type="body"/>
          </p:nvPr>
        </p:nvSpPr>
        <p:spPr>
          <a:xfrm>
            <a:off x="990600" y="1335225"/>
            <a:ext cx="9183000" cy="282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rPr>
              <a:t>async def qa_cached_keymiss(record):</a:t>
            </a:r>
            <a:endParaRPr>
              <a:solidFill>
                <a:schemeClr val="lt1"/>
              </a:solidFill>
            </a:endParaRPr>
          </a:p>
          <a:p>
            <a:pPr indent="0" lvl="0" marL="0" rtl="0" algn="l">
              <a:spcBef>
                <a:spcPts val="0"/>
              </a:spcBef>
              <a:spcAft>
                <a:spcPts val="0"/>
              </a:spcAft>
              <a:buNone/>
            </a:pPr>
            <a:r>
              <a:rPr lang="en-US">
                <a:solidFill>
                  <a:schemeClr val="lt1"/>
                </a:solidFill>
              </a:rPr>
              <a:t>    val=record['key'].split('_')</a:t>
            </a:r>
            <a:endParaRPr>
              <a:solidFill>
                <a:schemeClr val="lt1"/>
              </a:solidFill>
            </a:endParaRPr>
          </a:p>
          <a:p>
            <a:pPr indent="0" lvl="0" marL="0" rtl="0" algn="l">
              <a:spcBef>
                <a:spcPts val="0"/>
              </a:spcBef>
              <a:spcAft>
                <a:spcPts val="0"/>
              </a:spcAft>
              <a:buNone/>
            </a:pPr>
            <a:r>
              <a:rPr lang="en-US">
                <a:solidFill>
                  <a:schemeClr val="lt1"/>
                </a:solidFill>
              </a:rPr>
              <a:t>    cache_key='bertqa{%s}_%s_%s' % (hashtag(), val[1],val[2])</a:t>
            </a:r>
            <a:endParaRPr>
              <a:solidFill>
                <a:schemeClr val="lt1"/>
              </a:solidFill>
            </a:endParaRPr>
          </a:p>
          <a:p>
            <a:pPr indent="0" lvl="0" marL="0" rtl="0" algn="l">
              <a:spcBef>
                <a:spcPts val="0"/>
              </a:spcBef>
              <a:spcAft>
                <a:spcPts val="0"/>
              </a:spcAft>
              <a:buNone/>
            </a:pPr>
            <a:r>
              <a:rPr lang="en-US">
                <a:solidFill>
                  <a:schemeClr val="lt1"/>
                </a:solidFill>
              </a:rPr>
              <a:t>    log("QA cached called from keymiss")</a:t>
            </a:r>
            <a:endParaRPr>
              <a:solidFill>
                <a:schemeClr val="lt1"/>
              </a:solidFill>
            </a:endParaRPr>
          </a:p>
          <a:p>
            <a:pPr indent="0" lvl="0" marL="0" rtl="0" algn="l">
              <a:spcBef>
                <a:spcPts val="0"/>
              </a:spcBef>
              <a:spcAft>
                <a:spcPts val="0"/>
              </a:spcAft>
              <a:buNone/>
            </a:pPr>
            <a:r>
              <a:rPr lang="en-US">
                <a:solidFill>
                  <a:schemeClr val="lt1"/>
                </a:solidFill>
              </a:rPr>
              <a:t>    res = await qa(val)</a:t>
            </a:r>
            <a:endParaRPr>
              <a:solidFill>
                <a:schemeClr val="lt1"/>
              </a:solidFill>
            </a:endParaRPr>
          </a:p>
          <a:p>
            <a:pPr indent="0" lvl="0" marL="0" rtl="0" algn="l">
              <a:spcBef>
                <a:spcPts val="0"/>
              </a:spcBef>
              <a:spcAft>
                <a:spcPts val="0"/>
              </a:spcAft>
              <a:buNone/>
            </a:pPr>
            <a:r>
              <a:rPr lang="en-US">
                <a:solidFill>
                  <a:schemeClr val="lt1"/>
                </a:solidFill>
              </a:rPr>
              <a:t>    log("Result "+str(res))</a:t>
            </a:r>
            <a:endParaRPr>
              <a:solidFill>
                <a:schemeClr val="lt1"/>
              </a:solidFill>
            </a:endParaRPr>
          </a:p>
          <a:p>
            <a:pPr indent="0" lvl="0" marL="0" rtl="0" algn="l">
              <a:spcBef>
                <a:spcPts val="0"/>
              </a:spcBef>
              <a:spcAft>
                <a:spcPts val="0"/>
              </a:spcAft>
              <a:buNone/>
            </a:pPr>
            <a:r>
              <a:rPr lang="en-US">
                <a:solidFill>
                  <a:schemeClr val="lt1"/>
                </a:solidFill>
              </a:rPr>
              <a:t>    log("Cache key "+str(cache_key))</a:t>
            </a:r>
            <a:endParaRPr>
              <a:solidFill>
                <a:schemeClr val="lt1"/>
              </a:solidFill>
            </a:endParaRPr>
          </a:p>
          <a:p>
            <a:pPr indent="0" lvl="0" marL="0" rtl="0" algn="l">
              <a:spcBef>
                <a:spcPts val="0"/>
              </a:spcBef>
              <a:spcAft>
                <a:spcPts val="0"/>
              </a:spcAft>
              <a:buNone/>
            </a:pPr>
            <a:r>
              <a:rPr lang="en-US">
                <a:solidFill>
                  <a:schemeClr val="lt1"/>
                </a:solidFill>
              </a:rPr>
              <a:t>    execute('set',cache_key, res)</a:t>
            </a:r>
            <a:endParaRPr>
              <a:solidFill>
                <a:schemeClr val="lt1"/>
              </a:solidFill>
            </a:endParaRPr>
          </a:p>
          <a:p>
            <a:pPr indent="0" lvl="0" marL="0" rtl="0" algn="l">
              <a:spcBef>
                <a:spcPts val="0"/>
              </a:spcBef>
              <a:spcAft>
                <a:spcPts val="0"/>
              </a:spcAft>
              <a:buNone/>
            </a:pPr>
            <a:r>
              <a:rPr lang="en-US">
                <a:solidFill>
                  <a:schemeClr val="lt1"/>
                </a:solidFill>
              </a:rPr>
              <a:t>    override_reply(res)</a:t>
            </a:r>
            <a:endParaRPr>
              <a:solidFill>
                <a:schemeClr val="lt1"/>
              </a:solidFill>
            </a:endParaRPr>
          </a:p>
          <a:p>
            <a:pPr indent="0" lvl="0" marL="0" rtl="0" algn="l">
              <a:spcBef>
                <a:spcPts val="0"/>
              </a:spcBef>
              <a:spcAft>
                <a:spcPts val="0"/>
              </a:spcAft>
              <a:buNone/>
            </a:pPr>
            <a:r>
              <a:rPr lang="en-US">
                <a:solidFill>
                  <a:schemeClr val="lt1"/>
                </a:solidFill>
              </a:rPr>
              <a:t>    return res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gd9d50005fb_0_24"/>
          <p:cNvPicPr preferRelativeResize="0"/>
          <p:nvPr/>
        </p:nvPicPr>
        <p:blipFill rotWithShape="1">
          <a:blip r:embed="rId3">
            <a:alphaModFix/>
          </a:blip>
          <a:srcRect b="0" l="42980" r="0" t="0"/>
          <a:stretch/>
        </p:blipFill>
        <p:spPr>
          <a:xfrm>
            <a:off x="5486288" y="522999"/>
            <a:ext cx="5258026" cy="4402775"/>
          </a:xfrm>
          <a:prstGeom prst="rect">
            <a:avLst/>
          </a:prstGeom>
          <a:noFill/>
          <a:ln>
            <a:noFill/>
          </a:ln>
        </p:spPr>
      </p:pic>
      <p:sp>
        <p:nvSpPr>
          <p:cNvPr id="484" name="Google Shape;484;gd9d50005fb_0_24"/>
          <p:cNvSpPr txBox="1"/>
          <p:nvPr>
            <p:ph idx="1" type="subTitle"/>
          </p:nvPr>
        </p:nvSpPr>
        <p:spPr>
          <a:xfrm>
            <a:off x="1028700" y="523000"/>
            <a:ext cx="6407100" cy="110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Google T5: the Text-To-Text Transfer Transformer model for summarization </a:t>
            </a:r>
            <a:endParaRPr/>
          </a:p>
        </p:txBody>
      </p:sp>
      <p:sp>
        <p:nvSpPr>
          <p:cNvPr id="485" name="Google Shape;485;gd9d50005fb_0_24"/>
          <p:cNvSpPr txBox="1"/>
          <p:nvPr/>
        </p:nvSpPr>
        <p:spPr>
          <a:xfrm>
            <a:off x="8424925" y="5131775"/>
            <a:ext cx="2425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Run T5 inference on instance with GPU</a:t>
            </a:r>
            <a:endParaRPr b="1" i="0" sz="1400" u="none" cap="none" strike="noStrike">
              <a:solidFill>
                <a:schemeClr val="lt1"/>
              </a:solidFill>
              <a:latin typeface="Arial"/>
              <a:ea typeface="Arial"/>
              <a:cs typeface="Arial"/>
              <a:sym typeface="Arial"/>
            </a:endParaRPr>
          </a:p>
        </p:txBody>
      </p:sp>
      <p:sp>
        <p:nvSpPr>
          <p:cNvPr id="486" name="Google Shape;486;gd9d50005fb_0_24"/>
          <p:cNvSpPr txBox="1"/>
          <p:nvPr/>
        </p:nvSpPr>
        <p:spPr>
          <a:xfrm>
            <a:off x="8724600" y="647300"/>
            <a:ext cx="1448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Flask API</a:t>
            </a:r>
            <a:endParaRPr b="1" i="0" sz="1400" u="none" cap="none" strike="noStrike">
              <a:solidFill>
                <a:schemeClr val="lt1"/>
              </a:solidFill>
              <a:latin typeface="Arial"/>
              <a:ea typeface="Arial"/>
              <a:cs typeface="Arial"/>
              <a:sym typeface="Arial"/>
            </a:endParaRPr>
          </a:p>
        </p:txBody>
      </p:sp>
      <p:cxnSp>
        <p:nvCxnSpPr>
          <p:cNvPr id="487" name="Google Shape;487;gd9d50005fb_0_24"/>
          <p:cNvCxnSpPr/>
          <p:nvPr/>
        </p:nvCxnSpPr>
        <p:spPr>
          <a:xfrm>
            <a:off x="13582175" y="5252225"/>
            <a:ext cx="1605900" cy="1605900"/>
          </a:xfrm>
          <a:prstGeom prst="straightConnector1">
            <a:avLst/>
          </a:prstGeom>
          <a:noFill/>
          <a:ln cap="flat" cmpd="sng" w="9525">
            <a:solidFill>
              <a:schemeClr val="accent1"/>
            </a:solidFill>
            <a:prstDash val="solid"/>
            <a:round/>
            <a:headEnd len="sm" w="sm" type="none"/>
            <a:tailEnd len="med" w="med" type="triangle"/>
          </a:ln>
        </p:spPr>
      </p:cxnSp>
      <p:sp>
        <p:nvSpPr>
          <p:cNvPr id="488" name="Google Shape;488;gd9d50005fb_0_24"/>
          <p:cNvSpPr txBox="1"/>
          <p:nvPr/>
        </p:nvSpPr>
        <p:spPr>
          <a:xfrm>
            <a:off x="7280962" y="2344150"/>
            <a:ext cx="1308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Store queue in Redis Set</a:t>
            </a:r>
            <a:endParaRPr b="1" i="0" sz="1400" u="none" cap="none" strike="noStrike">
              <a:solidFill>
                <a:schemeClr val="lt1"/>
              </a:solidFill>
              <a:latin typeface="Arial"/>
              <a:ea typeface="Arial"/>
              <a:cs typeface="Arial"/>
              <a:sym typeface="Arial"/>
            </a:endParaRPr>
          </a:p>
        </p:txBody>
      </p:sp>
      <p:sp>
        <p:nvSpPr>
          <p:cNvPr id="489" name="Google Shape;489;gd9d50005fb_0_24"/>
          <p:cNvSpPr txBox="1"/>
          <p:nvPr/>
        </p:nvSpPr>
        <p:spPr>
          <a:xfrm>
            <a:off x="5562113" y="1879400"/>
            <a:ext cx="14481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Tokenize text and  truncate to 512 tokens</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e4609b336f_0_703"/>
          <p:cNvSpPr txBox="1"/>
          <p:nvPr>
            <p:ph idx="1" type="subTitle"/>
          </p:nvPr>
        </p:nvSpPr>
        <p:spPr>
          <a:xfrm>
            <a:off x="989810" y="496700"/>
            <a:ext cx="5133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Join us and contribute</a:t>
            </a:r>
            <a:endParaRPr/>
          </a:p>
        </p:txBody>
      </p:sp>
      <p:sp>
        <p:nvSpPr>
          <p:cNvPr id="496" name="Google Shape;496;ge4609b336f_0_703"/>
          <p:cNvSpPr txBox="1"/>
          <p:nvPr>
            <p:ph idx="2" type="body"/>
          </p:nvPr>
        </p:nvSpPr>
        <p:spPr>
          <a:xfrm>
            <a:off x="990600" y="1400175"/>
            <a:ext cx="10462800" cy="2928300"/>
          </a:xfrm>
          <a:prstGeom prst="rect">
            <a:avLst/>
          </a:prstGeom>
        </p:spPr>
        <p:txBody>
          <a:bodyPr anchorCtr="0" anchor="t" bIns="91425" lIns="91425" spcFirstLastPara="1" rIns="91425" wrap="square" tIns="91425">
            <a:spAutoFit/>
          </a:bodyPr>
          <a:lstStyle/>
          <a:p>
            <a:pPr indent="-374650" lvl="0" marL="457200" rtl="0" algn="l">
              <a:lnSpc>
                <a:spcPct val="115000"/>
              </a:lnSpc>
              <a:spcBef>
                <a:spcPts val="2000"/>
              </a:spcBef>
              <a:spcAft>
                <a:spcPts val="0"/>
              </a:spcAft>
              <a:buSzPts val="2300"/>
              <a:buFont typeface="Roboto"/>
              <a:buChar char="●"/>
            </a:pPr>
            <a:r>
              <a:rPr lang="en-US" sz="2300">
                <a:solidFill>
                  <a:schemeClr val="lt1"/>
                </a:solidFill>
                <a:latin typeface="Roboto"/>
                <a:ea typeface="Roboto"/>
                <a:cs typeface="Roboto"/>
                <a:sym typeface="Roboto"/>
              </a:rPr>
              <a:t>Overall Github repository</a:t>
            </a:r>
            <a:r>
              <a:rPr b="1" lang="en-US" sz="2300">
                <a:solidFill>
                  <a:schemeClr val="lt1"/>
                </a:solidFill>
                <a:latin typeface="Roboto"/>
                <a:ea typeface="Roboto"/>
                <a:cs typeface="Roboto"/>
                <a:sym typeface="Roboto"/>
              </a:rPr>
              <a:t> </a:t>
            </a:r>
            <a:r>
              <a:rPr b="1" lang="en-US" sz="2300" u="sng">
                <a:solidFill>
                  <a:schemeClr val="hlink"/>
                </a:solidFill>
                <a:latin typeface="Roboto"/>
                <a:ea typeface="Roboto"/>
                <a:cs typeface="Roboto"/>
                <a:sym typeface="Roboto"/>
                <a:hlinkClick r:id="rId3"/>
              </a:rPr>
              <a:t>The Pattern</a:t>
            </a:r>
            <a:r>
              <a:rPr lang="en-US" sz="2300">
                <a:solidFill>
                  <a:schemeClr val="lt1"/>
                </a:solidFill>
                <a:latin typeface="Roboto"/>
                <a:ea typeface="Roboto"/>
                <a:cs typeface="Roboto"/>
                <a:sym typeface="Roboto"/>
              </a:rPr>
              <a:t>        </a:t>
            </a:r>
            <a:endParaRPr sz="2300">
              <a:solidFill>
                <a:schemeClr val="lt1"/>
              </a:solidFill>
              <a:latin typeface="Roboto"/>
              <a:ea typeface="Roboto"/>
              <a:cs typeface="Roboto"/>
              <a:sym typeface="Roboto"/>
            </a:endParaRPr>
          </a:p>
          <a:p>
            <a:pPr indent="-374650" lvl="0" marL="457200" rtl="0" algn="l">
              <a:lnSpc>
                <a:spcPct val="115000"/>
              </a:lnSpc>
              <a:spcBef>
                <a:spcPts val="0"/>
              </a:spcBef>
              <a:spcAft>
                <a:spcPts val="0"/>
              </a:spcAft>
              <a:buSzPts val="2300"/>
              <a:buFont typeface="Roboto"/>
              <a:buChar char="●"/>
            </a:pPr>
            <a:r>
              <a:rPr lang="en-US" sz="2300">
                <a:solidFill>
                  <a:schemeClr val="lt1"/>
                </a:solidFill>
                <a:latin typeface="Roboto"/>
                <a:ea typeface="Roboto"/>
                <a:cs typeface="Roboto"/>
                <a:sym typeface="Roboto"/>
              </a:rPr>
              <a:t>Live demo</a:t>
            </a:r>
            <a:r>
              <a:rPr b="1" lang="en-US" sz="2300" u="sng">
                <a:solidFill>
                  <a:schemeClr val="hlink"/>
                </a:solidFill>
                <a:latin typeface="Roboto"/>
                <a:ea typeface="Roboto"/>
                <a:cs typeface="Roboto"/>
                <a:sym typeface="Roboto"/>
                <a:hlinkClick r:id="rId4"/>
              </a:rPr>
              <a:t> server</a:t>
            </a:r>
            <a:endParaRPr sz="2300">
              <a:solidFill>
                <a:schemeClr val="lt1"/>
              </a:solidFill>
              <a:latin typeface="Roboto"/>
              <a:ea typeface="Roboto"/>
              <a:cs typeface="Roboto"/>
              <a:sym typeface="Roboto"/>
            </a:endParaRPr>
          </a:p>
          <a:p>
            <a:pPr indent="-374650" lvl="0" marL="457200" rtl="0" algn="l">
              <a:lnSpc>
                <a:spcPct val="115000"/>
              </a:lnSpc>
              <a:spcBef>
                <a:spcPts val="0"/>
              </a:spcBef>
              <a:spcAft>
                <a:spcPts val="0"/>
              </a:spcAft>
              <a:buSzPts val="2300"/>
              <a:buFont typeface="Roboto"/>
              <a:buChar char="●"/>
            </a:pPr>
            <a:r>
              <a:rPr lang="en-US" sz="2300">
                <a:solidFill>
                  <a:schemeClr val="lt1"/>
                </a:solidFill>
                <a:latin typeface="Roboto"/>
                <a:ea typeface="Roboto"/>
                <a:cs typeface="Roboto"/>
                <a:sym typeface="Roboto"/>
              </a:rPr>
              <a:t>Join our team on </a:t>
            </a:r>
            <a:r>
              <a:rPr lang="en-US" sz="2300" u="sng">
                <a:solidFill>
                  <a:schemeClr val="hlink"/>
                </a:solidFill>
                <a:latin typeface="Roboto"/>
                <a:ea typeface="Roboto"/>
                <a:cs typeface="Roboto"/>
                <a:sym typeface="Roboto"/>
                <a:hlinkClick r:id="rId5"/>
              </a:rPr>
              <a:t>Discord</a:t>
            </a:r>
            <a:r>
              <a:rPr lang="en-US" sz="2300">
                <a:solidFill>
                  <a:schemeClr val="lt1"/>
                </a:solidFill>
                <a:latin typeface="Roboto"/>
                <a:ea typeface="Roboto"/>
                <a:cs typeface="Roboto"/>
                <a:sym typeface="Roboto"/>
              </a:rPr>
              <a:t> </a:t>
            </a:r>
            <a:endParaRPr sz="2300">
              <a:solidFill>
                <a:schemeClr val="lt1"/>
              </a:solidFill>
              <a:latin typeface="Roboto"/>
              <a:ea typeface="Roboto"/>
              <a:cs typeface="Roboto"/>
              <a:sym typeface="Roboto"/>
            </a:endParaRPr>
          </a:p>
          <a:p>
            <a:pPr indent="-374650" lvl="0" marL="457200" rtl="0" algn="l">
              <a:spcBef>
                <a:spcPts val="0"/>
              </a:spcBef>
              <a:spcAft>
                <a:spcPts val="0"/>
              </a:spcAft>
              <a:buSzPts val="2300"/>
              <a:buFont typeface="Roboto"/>
              <a:buChar char="●"/>
            </a:pPr>
            <a:r>
              <a:rPr lang="en-US" sz="2300">
                <a:solidFill>
                  <a:schemeClr val="lt1"/>
                </a:solidFill>
                <a:latin typeface="Roboto"/>
                <a:ea typeface="Roboto"/>
                <a:cs typeface="Roboto"/>
                <a:sym typeface="Roboto"/>
              </a:rPr>
              <a:t>5 minute introduction </a:t>
            </a:r>
            <a:r>
              <a:rPr lang="en-US" sz="2300" u="sng">
                <a:solidFill>
                  <a:schemeClr val="hlink"/>
                </a:solidFill>
                <a:latin typeface="Roboto"/>
                <a:ea typeface="Roboto"/>
                <a:cs typeface="Roboto"/>
                <a:sym typeface="Roboto"/>
                <a:hlinkClick r:id="rId6"/>
              </a:rPr>
              <a:t>video</a:t>
            </a:r>
            <a:r>
              <a:rPr lang="en-US" sz="2300">
                <a:solidFill>
                  <a:schemeClr val="lt1"/>
                </a:solidFill>
                <a:latin typeface="Roboto"/>
                <a:ea typeface="Roboto"/>
                <a:cs typeface="Roboto"/>
                <a:sym typeface="Roboto"/>
              </a:rPr>
              <a:t> from RedisHackathon 2021</a:t>
            </a:r>
            <a:endParaRPr sz="2300">
              <a:solidFill>
                <a:schemeClr val="lt1"/>
              </a:solidFill>
              <a:latin typeface="Roboto"/>
              <a:ea typeface="Roboto"/>
              <a:cs typeface="Roboto"/>
              <a:sym typeface="Roboto"/>
            </a:endParaRPr>
          </a:p>
          <a:p>
            <a:pPr indent="-374650" lvl="0" marL="457200" rtl="0" algn="l">
              <a:spcBef>
                <a:spcPts val="0"/>
              </a:spcBef>
              <a:spcAft>
                <a:spcPts val="0"/>
              </a:spcAft>
              <a:buSzPts val="2300"/>
              <a:buFont typeface="Roboto"/>
              <a:buChar char="●"/>
            </a:pPr>
            <a:r>
              <a:rPr lang="en-US" sz="2300">
                <a:solidFill>
                  <a:schemeClr val="lt1"/>
                </a:solidFill>
                <a:latin typeface="Roboto"/>
                <a:ea typeface="Roboto"/>
                <a:cs typeface="Roboto"/>
                <a:sym typeface="Roboto"/>
              </a:rPr>
              <a:t>RedisConf 2021 </a:t>
            </a:r>
            <a:r>
              <a:rPr lang="en-US" sz="2300" u="sng">
                <a:solidFill>
                  <a:schemeClr val="hlink"/>
                </a:solidFill>
                <a:latin typeface="Roboto"/>
                <a:ea typeface="Roboto"/>
                <a:cs typeface="Roboto"/>
                <a:sym typeface="Roboto"/>
                <a:hlinkClick r:id="rId7"/>
              </a:rPr>
              <a:t>conference talk</a:t>
            </a:r>
            <a:r>
              <a:rPr lang="en-US" sz="2300">
                <a:solidFill>
                  <a:schemeClr val="lt1"/>
                </a:solidFill>
                <a:latin typeface="Roboto"/>
                <a:ea typeface="Roboto"/>
                <a:cs typeface="Roboto"/>
                <a:sym typeface="Roboto"/>
              </a:rPr>
              <a:t> video</a:t>
            </a:r>
            <a:endParaRPr sz="2300">
              <a:solidFill>
                <a:schemeClr val="lt1"/>
              </a:solidFill>
              <a:latin typeface="Roboto"/>
              <a:ea typeface="Roboto"/>
              <a:cs typeface="Roboto"/>
              <a:sym typeface="Roboto"/>
            </a:endParaRPr>
          </a:p>
          <a:p>
            <a:pPr indent="-374650" lvl="0" marL="457200" rtl="0" algn="l">
              <a:spcBef>
                <a:spcPts val="0"/>
              </a:spcBef>
              <a:spcAft>
                <a:spcPts val="0"/>
              </a:spcAft>
              <a:buSzPts val="2300"/>
              <a:buFont typeface="Roboto"/>
              <a:buChar char="●"/>
            </a:pPr>
            <a:r>
              <a:rPr lang="en-US" sz="2300">
                <a:solidFill>
                  <a:schemeClr val="lt1"/>
                </a:solidFill>
                <a:latin typeface="Roboto"/>
                <a:ea typeface="Roboto"/>
                <a:cs typeface="Roboto"/>
                <a:sym typeface="Roboto"/>
              </a:rPr>
              <a:t>"</a:t>
            </a:r>
            <a:r>
              <a:rPr lang="en-US" sz="2300" u="sng">
                <a:solidFill>
                  <a:schemeClr val="hlink"/>
                </a:solidFill>
                <a:latin typeface="Roboto"/>
                <a:ea typeface="Roboto"/>
                <a:cs typeface="Roboto"/>
                <a:sym typeface="Roboto"/>
                <a:hlinkClick r:id="rId8"/>
              </a:rPr>
              <a:t>Building a Pipeline for Natural Language Processing using RedisGears</a:t>
            </a:r>
            <a:r>
              <a:rPr lang="en-US" sz="2300">
                <a:solidFill>
                  <a:schemeClr val="lt1"/>
                </a:solidFill>
                <a:latin typeface="Roboto"/>
                <a:ea typeface="Roboto"/>
                <a:cs typeface="Roboto"/>
                <a:sym typeface="Roboto"/>
              </a:rPr>
              <a:t>" on the RedisLabs developers website describing Pipeline 1 details </a:t>
            </a:r>
            <a:endParaRPr sz="2300">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cxnSp>
        <p:nvCxnSpPr>
          <p:cNvPr id="502" name="Google Shape;502;ge4609b336f_0_565"/>
          <p:cNvCxnSpPr/>
          <p:nvPr/>
        </p:nvCxnSpPr>
        <p:spPr>
          <a:xfrm>
            <a:off x="13582175" y="5252225"/>
            <a:ext cx="1605900" cy="1605900"/>
          </a:xfrm>
          <a:prstGeom prst="straightConnector1">
            <a:avLst/>
          </a:prstGeom>
          <a:noFill/>
          <a:ln cap="flat" cmpd="sng" w="9525">
            <a:solidFill>
              <a:schemeClr val="accent1"/>
            </a:solidFill>
            <a:prstDash val="solid"/>
            <a:round/>
            <a:headEnd len="sm" w="sm" type="none"/>
            <a:tailEnd len="med" w="med" type="triangle"/>
          </a:ln>
        </p:spPr>
      </p:cxnSp>
      <p:sp>
        <p:nvSpPr>
          <p:cNvPr id="503" name="Google Shape;503;ge4609b336f_0_565"/>
          <p:cNvSpPr txBox="1"/>
          <p:nvPr>
            <p:ph type="title"/>
          </p:nvPr>
        </p:nvSpPr>
        <p:spPr>
          <a:xfrm>
            <a:off x="4287925" y="2144875"/>
            <a:ext cx="2376600" cy="17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7100"/>
              <a:t>Q&amp;A</a:t>
            </a:r>
            <a:endParaRPr sz="7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d9d50005fb_0_41"/>
          <p:cNvSpPr txBox="1"/>
          <p:nvPr>
            <p:ph idx="1" type="subTitle"/>
          </p:nvPr>
        </p:nvSpPr>
        <p:spPr>
          <a:xfrm>
            <a:off x="990600" y="448725"/>
            <a:ext cx="8229600" cy="7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solidFill>
                  <a:srgbClr val="F2F2F2"/>
                </a:solidFill>
              </a:rPr>
              <a:t>Why do you need roles? Unsolved </a:t>
            </a:r>
            <a:r>
              <a:rPr lang="en-US">
                <a:solidFill>
                  <a:srgbClr val="F2F2F2"/>
                </a:solidFill>
              </a:rPr>
              <a:t>Challenge of Relevance</a:t>
            </a:r>
            <a:endParaRPr/>
          </a:p>
        </p:txBody>
      </p:sp>
      <p:sp>
        <p:nvSpPr>
          <p:cNvPr id="510" name="Google Shape;510;gd9d50005fb_0_41"/>
          <p:cNvSpPr txBox="1"/>
          <p:nvPr>
            <p:ph idx="1" type="body"/>
          </p:nvPr>
        </p:nvSpPr>
        <p:spPr>
          <a:xfrm>
            <a:off x="962700" y="1743300"/>
            <a:ext cx="9308100" cy="30648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US" sz="1900">
                <a:solidFill>
                  <a:schemeClr val="lt1"/>
                </a:solidFill>
              </a:rPr>
              <a:t>But “bleeding” means 11000 different things in Medical Dictionary (UMLS)</a:t>
            </a:r>
            <a:endParaRPr sz="1900">
              <a:solidFill>
                <a:schemeClr val="lt1"/>
              </a:solidFill>
            </a:endParaRPr>
          </a:p>
          <a:p>
            <a:pPr indent="0" lvl="0" marL="0" rtl="0" algn="l">
              <a:lnSpc>
                <a:spcPct val="110000"/>
              </a:lnSpc>
              <a:spcBef>
                <a:spcPts val="0"/>
              </a:spcBef>
              <a:spcAft>
                <a:spcPts val="0"/>
              </a:spcAft>
              <a:buClr>
                <a:schemeClr val="dk1"/>
              </a:buClr>
              <a:buSzPts val="1100"/>
              <a:buFont typeface="Arial"/>
              <a:buNone/>
            </a:pPr>
            <a:r>
              <a:rPr lang="en-US" sz="1900">
                <a:solidFill>
                  <a:schemeClr val="lt1"/>
                </a:solidFill>
              </a:rPr>
              <a:t>Assuming General Practitioner or Nurse interested in</a:t>
            </a:r>
            <a:endParaRPr sz="1900">
              <a:solidFill>
                <a:schemeClr val="lt1"/>
              </a:solidFill>
            </a:endParaRPr>
          </a:p>
          <a:p>
            <a:pPr indent="0" lvl="0" marL="0" rtl="0" algn="l">
              <a:lnSpc>
                <a:spcPct val="110000"/>
              </a:lnSpc>
              <a:spcBef>
                <a:spcPts val="0"/>
              </a:spcBef>
              <a:spcAft>
                <a:spcPts val="0"/>
              </a:spcAft>
              <a:buClr>
                <a:schemeClr val="dk1"/>
              </a:buClr>
              <a:buSzPts val="1100"/>
              <a:buFont typeface="Arial"/>
              <a:buNone/>
            </a:pPr>
            <a:r>
              <a:rPr lang="en-US" sz="1900">
                <a:solidFill>
                  <a:schemeClr val="lt1"/>
                </a:solidFill>
              </a:rPr>
              <a:t>- Anatomical Structure</a:t>
            </a:r>
            <a:endParaRPr sz="1900">
              <a:solidFill>
                <a:schemeClr val="lt1"/>
              </a:solidFill>
            </a:endParaRPr>
          </a:p>
          <a:p>
            <a:pPr indent="0" lvl="0" marL="0" rtl="0" algn="l">
              <a:lnSpc>
                <a:spcPct val="110000"/>
              </a:lnSpc>
              <a:spcBef>
                <a:spcPts val="0"/>
              </a:spcBef>
              <a:spcAft>
                <a:spcPts val="0"/>
              </a:spcAft>
              <a:buClr>
                <a:schemeClr val="dk1"/>
              </a:buClr>
              <a:buSzPts val="1100"/>
              <a:buFont typeface="Arial"/>
              <a:buNone/>
            </a:pPr>
            <a:r>
              <a:rPr lang="en-US" sz="1900">
                <a:solidFill>
                  <a:schemeClr val="lt1"/>
                </a:solidFill>
              </a:rPr>
              <a:t>- Disease or Syndrome</a:t>
            </a:r>
            <a:endParaRPr sz="1900">
              <a:solidFill>
                <a:schemeClr val="lt1"/>
              </a:solidFill>
            </a:endParaRPr>
          </a:p>
          <a:p>
            <a:pPr indent="0" lvl="0" marL="0" rtl="0" algn="l">
              <a:lnSpc>
                <a:spcPct val="110000"/>
              </a:lnSpc>
              <a:spcBef>
                <a:spcPts val="0"/>
              </a:spcBef>
              <a:spcAft>
                <a:spcPts val="0"/>
              </a:spcAft>
              <a:buClr>
                <a:schemeClr val="dk1"/>
              </a:buClr>
              <a:buSzPts val="1100"/>
              <a:buFont typeface="Arial"/>
              <a:buNone/>
            </a:pPr>
            <a:r>
              <a:rPr lang="en-US" sz="1900">
                <a:solidFill>
                  <a:schemeClr val="lt1"/>
                </a:solidFill>
              </a:rPr>
              <a:t>- Body Part, Organ, or Organ Component </a:t>
            </a:r>
            <a:endParaRPr sz="1900">
              <a:solidFill>
                <a:schemeClr val="lt1"/>
              </a:solidFill>
            </a:endParaRPr>
          </a:p>
          <a:p>
            <a:pPr indent="0" lvl="0" marL="0" rtl="0" algn="l">
              <a:lnSpc>
                <a:spcPct val="110000"/>
              </a:lnSpc>
              <a:spcBef>
                <a:spcPts val="0"/>
              </a:spcBef>
              <a:spcAft>
                <a:spcPts val="0"/>
              </a:spcAft>
              <a:buClr>
                <a:schemeClr val="dk1"/>
              </a:buClr>
              <a:buSzPts val="1100"/>
              <a:buFont typeface="Arial"/>
              <a:buNone/>
            </a:pPr>
            <a:r>
              <a:rPr lang="en-US" sz="1900">
                <a:solidFill>
                  <a:schemeClr val="lt1"/>
                </a:solidFill>
              </a:rPr>
              <a:t>- Diagnostic Procedure</a:t>
            </a:r>
            <a:endParaRPr sz="1900">
              <a:solidFill>
                <a:schemeClr val="lt1"/>
              </a:solidFill>
            </a:endParaRPr>
          </a:p>
          <a:p>
            <a:pPr indent="0" lvl="0" marL="0" rtl="0" algn="l">
              <a:lnSpc>
                <a:spcPct val="110000"/>
              </a:lnSpc>
              <a:spcBef>
                <a:spcPts val="0"/>
              </a:spcBef>
              <a:spcAft>
                <a:spcPts val="0"/>
              </a:spcAft>
              <a:buSzPts val="1400"/>
              <a:buNone/>
            </a:pPr>
            <a:r>
              <a:t/>
            </a:r>
            <a:endParaRPr sz="1900">
              <a:solidFill>
                <a:schemeClr val="lt1"/>
              </a:solidFill>
            </a:endParaRPr>
          </a:p>
          <a:p>
            <a:pPr indent="0" lvl="0" marL="0" rtl="0" algn="l">
              <a:lnSpc>
                <a:spcPct val="110000"/>
              </a:lnSpc>
              <a:spcBef>
                <a:spcPts val="0"/>
              </a:spcBef>
              <a:spcAft>
                <a:spcPts val="0"/>
              </a:spcAft>
              <a:buSzPts val="1400"/>
              <a:buNone/>
            </a:pPr>
            <a:r>
              <a:rPr lang="en-US" sz="1900">
                <a:solidFill>
                  <a:schemeClr val="lt1"/>
                </a:solidFill>
              </a:rPr>
              <a:t>we can limit Knowledge Graph output only to concepts found in those (semantic) layers</a:t>
            </a:r>
            <a:endParaRPr sz="19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graphicFrame>
        <p:nvGraphicFramePr>
          <p:cNvPr id="516" name="Google Shape;516;ge4609b336f_0_412"/>
          <p:cNvGraphicFramePr/>
          <p:nvPr/>
        </p:nvGraphicFramePr>
        <p:xfrm>
          <a:off x="819700" y="1265825"/>
          <a:ext cx="3000000" cy="3000000"/>
        </p:xfrm>
        <a:graphic>
          <a:graphicData uri="http://schemas.openxmlformats.org/drawingml/2006/table">
            <a:tbl>
              <a:tblPr>
                <a:noFill/>
                <a:tableStyleId>{0329D4FB-7599-4680-AE20-A7F0C4088ECD}</a:tableStyleId>
              </a:tblPr>
              <a:tblGrid>
                <a:gridCol w="3356825"/>
                <a:gridCol w="3356825"/>
                <a:gridCol w="3356825"/>
              </a:tblGrid>
              <a:tr h="8521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Knowledge graphs (Paper)</a:t>
                      </a:r>
                      <a:endParaRPr b="1"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Graph Databases (brick)</a:t>
                      </a:r>
                      <a:endParaRPr b="1"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GraphQL/RDF/REST/SPARQ</a:t>
                      </a:r>
                      <a:r>
                        <a:rPr b="1" lang="en-US">
                          <a:solidFill>
                            <a:srgbClr val="FFFFFF"/>
                          </a:solidFill>
                          <a:latin typeface="Roboto"/>
                          <a:ea typeface="Roboto"/>
                          <a:cs typeface="Roboto"/>
                          <a:sym typeface="Roboto"/>
                        </a:rPr>
                        <a:t>L</a:t>
                      </a:r>
                      <a:r>
                        <a:rPr b="1" lang="en-US" sz="1400" u="none" cap="none" strike="noStrike">
                          <a:solidFill>
                            <a:srgbClr val="FFFFFF"/>
                          </a:solidFill>
                          <a:latin typeface="Roboto"/>
                          <a:ea typeface="Roboto"/>
                          <a:cs typeface="Roboto"/>
                          <a:sym typeface="Roboto"/>
                        </a:rPr>
                        <a:t> (Orange)</a:t>
                      </a:r>
                      <a:endParaRPr b="1" sz="1400" u="none" cap="none" strike="noStrike">
                        <a:solidFill>
                          <a:srgbClr val="FFFFFF"/>
                        </a:solidFill>
                        <a:latin typeface="Roboto"/>
                        <a:ea typeface="Roboto"/>
                        <a:cs typeface="Roboto"/>
                        <a:sym typeface="Roboto"/>
                      </a:endParaRPr>
                    </a:p>
                  </a:txBody>
                  <a:tcPr marT="91425" marB="91425" marR="91425" marL="91425"/>
                </a:tc>
              </a:tr>
              <a:tr h="1311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What to write (things not strings)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Where to write and read from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How to query</a:t>
                      </a:r>
                      <a:endParaRPr sz="1400" u="none" cap="none" strike="noStrike">
                        <a:solidFill>
                          <a:srgbClr val="FFFFFF"/>
                        </a:solidFill>
                        <a:latin typeface="Roboto"/>
                        <a:ea typeface="Roboto"/>
                        <a:cs typeface="Roboto"/>
                        <a:sym typeface="Roboto"/>
                      </a:endParaRPr>
                    </a:p>
                  </a:txBody>
                  <a:tcPr marT="91425" marB="91425" marR="91425" marL="91425"/>
                </a:tc>
              </a:tr>
            </a:tbl>
          </a:graphicData>
        </a:graphic>
      </p:graphicFrame>
      <p:sp>
        <p:nvSpPr>
          <p:cNvPr id="517" name="Google Shape;517;ge4609b336f_0_412"/>
          <p:cNvSpPr txBox="1"/>
          <p:nvPr>
            <p:ph idx="1" type="subTitle"/>
          </p:nvPr>
        </p:nvSpPr>
        <p:spPr>
          <a:xfrm>
            <a:off x="819700" y="348850"/>
            <a:ext cx="80742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Knowledge Graph, Graph Database and </a:t>
            </a:r>
            <a:r>
              <a:rPr lang="en-US"/>
              <a:t>querying</a:t>
            </a:r>
            <a:r>
              <a:rPr lang="en-US"/>
              <a:t> graph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e4609b336f_0_144"/>
          <p:cNvSpPr txBox="1"/>
          <p:nvPr>
            <p:ph idx="1" type="subTitle"/>
          </p:nvPr>
        </p:nvSpPr>
        <p:spPr>
          <a:xfrm>
            <a:off x="990640" y="928900"/>
            <a:ext cx="65391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2F2F2"/>
                </a:solidFill>
              </a:rPr>
              <a:t>Dr Alexander Mikhalev</a:t>
            </a:r>
            <a:endParaRPr>
              <a:solidFill>
                <a:srgbClr val="F2F2F2"/>
              </a:solidFill>
            </a:endParaRPr>
          </a:p>
          <a:p>
            <a:pPr indent="0" lvl="0" marL="0" rtl="0" algn="l">
              <a:spcBef>
                <a:spcPts val="0"/>
              </a:spcBef>
              <a:spcAft>
                <a:spcPts val="0"/>
              </a:spcAft>
              <a:buNone/>
            </a:pPr>
            <a:r>
              <a:t/>
            </a:r>
            <a:endParaRPr>
              <a:solidFill>
                <a:srgbClr val="F2F2F2"/>
              </a:solidFill>
            </a:endParaRPr>
          </a:p>
          <a:p>
            <a:pPr indent="0" lvl="0" marL="0" rtl="0" algn="l">
              <a:spcBef>
                <a:spcPts val="0"/>
              </a:spcBef>
              <a:spcAft>
                <a:spcPts val="0"/>
              </a:spcAft>
              <a:buClr>
                <a:schemeClr val="dk1"/>
              </a:buClr>
              <a:buSzPts val="1100"/>
              <a:buFont typeface="Arial"/>
              <a:buNone/>
            </a:pPr>
            <a:r>
              <a:rPr b="0" lang="en-US" sz="1400">
                <a:solidFill>
                  <a:schemeClr val="lt1"/>
                </a:solidFill>
              </a:rPr>
              <a:t>Geek in Data Architecture team in Nationwide Building Society</a:t>
            </a:r>
            <a:endParaRPr/>
          </a:p>
        </p:txBody>
      </p:sp>
      <p:sp>
        <p:nvSpPr>
          <p:cNvPr id="107" name="Google Shape;107;ge4609b336f_0_144"/>
          <p:cNvSpPr txBox="1"/>
          <p:nvPr>
            <p:ph idx="1" type="body"/>
          </p:nvPr>
        </p:nvSpPr>
        <p:spPr>
          <a:xfrm>
            <a:off x="989800" y="1983175"/>
            <a:ext cx="5439300" cy="20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Passionate researcher and developer, ready to dive into new technologies and developing new things. I have a wide and diverse set of knowledge ranging from natural language processing to wireless and wired networks. I have a systematic approach to innovation and the ability to solve complex problems, for example in 2018 I run a "skunkworks lab" inside Nationwide Building Society which resulted in the first patent in the history of society on the topic of secure distribution of data. Current focus on synthetic data, data privacy and digital twins.</a:t>
            </a:r>
            <a:endParaRPr>
              <a:solidFill>
                <a:schemeClr val="lt1"/>
              </a:solidFill>
            </a:endParaRPr>
          </a:p>
        </p:txBody>
      </p:sp>
      <p:pic>
        <p:nvPicPr>
          <p:cNvPr id="108" name="Google Shape;108;ge4609b336f_0_144"/>
          <p:cNvPicPr preferRelativeResize="0"/>
          <p:nvPr/>
        </p:nvPicPr>
        <p:blipFill rotWithShape="1">
          <a:blip r:embed="rId3">
            <a:alphaModFix/>
          </a:blip>
          <a:srcRect b="0" l="5784" r="5775" t="0"/>
          <a:stretch/>
        </p:blipFill>
        <p:spPr>
          <a:xfrm>
            <a:off x="7125096" y="-1"/>
            <a:ext cx="3370069" cy="515721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e4609b336f_0_584"/>
          <p:cNvSpPr txBox="1"/>
          <p:nvPr>
            <p:ph idx="1" type="subTitle"/>
          </p:nvPr>
        </p:nvSpPr>
        <p:spPr>
          <a:xfrm>
            <a:off x="990450" y="143775"/>
            <a:ext cx="63108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Open Domain Question Answering</a:t>
            </a:r>
            <a:endParaRPr b="0" i="0" sz="2400" u="none" cap="none" strike="noStrike">
              <a:solidFill>
                <a:srgbClr val="FFFFFF"/>
              </a:solidFill>
              <a:latin typeface="Roboto"/>
              <a:ea typeface="Roboto"/>
              <a:cs typeface="Roboto"/>
              <a:sym typeface="Roboto"/>
            </a:endParaRPr>
          </a:p>
        </p:txBody>
      </p:sp>
      <p:pic>
        <p:nvPicPr>
          <p:cNvPr id="524" name="Google Shape;524;ge4609b336f_0_584"/>
          <p:cNvPicPr preferRelativeResize="0"/>
          <p:nvPr/>
        </p:nvPicPr>
        <p:blipFill rotWithShape="1">
          <a:blip r:embed="rId3">
            <a:alphaModFix/>
          </a:blip>
          <a:srcRect b="0" l="0" r="0" t="0"/>
          <a:stretch/>
        </p:blipFill>
        <p:spPr>
          <a:xfrm>
            <a:off x="1340575" y="1485600"/>
            <a:ext cx="9128798" cy="3694450"/>
          </a:xfrm>
          <a:prstGeom prst="rect">
            <a:avLst/>
          </a:prstGeom>
          <a:noFill/>
          <a:ln>
            <a:noFill/>
          </a:ln>
        </p:spPr>
      </p:pic>
      <p:sp>
        <p:nvSpPr>
          <p:cNvPr id="525" name="Google Shape;525;ge4609b336f_0_584"/>
          <p:cNvSpPr txBox="1"/>
          <p:nvPr/>
        </p:nvSpPr>
        <p:spPr>
          <a:xfrm>
            <a:off x="1340575" y="5783300"/>
            <a:ext cx="7301100" cy="554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15000"/>
              </a:lnSpc>
              <a:spcBef>
                <a:spcPts val="0"/>
              </a:spcBef>
              <a:spcAft>
                <a:spcPts val="0"/>
              </a:spcAft>
              <a:buClr>
                <a:schemeClr val="lt1"/>
              </a:buClr>
              <a:buSzPts val="2400"/>
              <a:buFont typeface="Roboto"/>
              <a:buChar char="●"/>
            </a:pPr>
            <a:r>
              <a:rPr b="0" i="0" lang="en-US" sz="2400" u="sng" cap="none" strike="noStrike">
                <a:solidFill>
                  <a:schemeClr val="accent5"/>
                </a:solidFill>
                <a:latin typeface="Roboto"/>
                <a:ea typeface="Roboto"/>
                <a:cs typeface="Roboto"/>
                <a:sym typeface="Roboto"/>
                <a:hlinkClick r:id="rId4">
                  <a:extLst>
                    <a:ext uri="{A12FA001-AC4F-418D-AE19-62706E023703}">
                      <ahyp:hlinkClr val="tx"/>
                    </a:ext>
                  </a:extLst>
                </a:hlinkClick>
              </a:rPr>
              <a:t>Open Domain Question/Answering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e5422bf931_0_0"/>
          <p:cNvSpPr txBox="1"/>
          <p:nvPr>
            <p:ph idx="1" type="subTitle"/>
          </p:nvPr>
        </p:nvSpPr>
        <p:spPr>
          <a:xfrm>
            <a:off x="990460" y="928900"/>
            <a:ext cx="5133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Dvir Dukhan</a:t>
            </a:r>
            <a:endParaRPr/>
          </a:p>
        </p:txBody>
      </p:sp>
      <p:sp>
        <p:nvSpPr>
          <p:cNvPr id="115" name="Google Shape;115;ge5422bf931_0_0"/>
          <p:cNvSpPr txBox="1"/>
          <p:nvPr>
            <p:ph idx="2" type="body"/>
          </p:nvPr>
        </p:nvSpPr>
        <p:spPr>
          <a:xfrm>
            <a:off x="989800" y="1896325"/>
            <a:ext cx="5133300" cy="23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Software engineer for Redis Labs since 2019</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Redis Labs ML/AI projects </a:t>
            </a:r>
            <a:endParaRPr/>
          </a:p>
          <a:p>
            <a:pPr indent="-317500" lvl="0" marL="457200" rtl="0" algn="l">
              <a:spcBef>
                <a:spcPts val="0"/>
              </a:spcBef>
              <a:spcAft>
                <a:spcPts val="0"/>
              </a:spcAft>
              <a:buSzPts val="1400"/>
              <a:buChar char="●"/>
            </a:pPr>
            <a:r>
              <a:rPr lang="en-US"/>
              <a:t>RedisGraph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MSc - Computer Science - Technion</a:t>
            </a:r>
            <a:endParaRPr/>
          </a:p>
        </p:txBody>
      </p:sp>
      <p:pic>
        <p:nvPicPr>
          <p:cNvPr id="116" name="Google Shape;116;ge5422bf931_0_0"/>
          <p:cNvPicPr preferRelativeResize="0"/>
          <p:nvPr/>
        </p:nvPicPr>
        <p:blipFill>
          <a:blip r:embed="rId3">
            <a:alphaModFix/>
          </a:blip>
          <a:stretch>
            <a:fillRect/>
          </a:stretch>
        </p:blipFill>
        <p:spPr>
          <a:xfrm>
            <a:off x="8252050" y="1336528"/>
            <a:ext cx="1820345" cy="23707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idx="1" type="subTitle"/>
          </p:nvPr>
        </p:nvSpPr>
        <p:spPr>
          <a:xfrm>
            <a:off x="962710" y="538375"/>
            <a:ext cx="5133300" cy="7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solidFill>
                  <a:srgbClr val="F2F2F2"/>
                </a:solidFill>
              </a:rPr>
              <a:t>The Problem</a:t>
            </a:r>
            <a:endParaRPr/>
          </a:p>
        </p:txBody>
      </p:sp>
      <p:sp>
        <p:nvSpPr>
          <p:cNvPr id="123" name="Google Shape;123;p7"/>
          <p:cNvSpPr txBox="1"/>
          <p:nvPr>
            <p:ph idx="2" type="body"/>
          </p:nvPr>
        </p:nvSpPr>
        <p:spPr>
          <a:xfrm>
            <a:off x="962700" y="1259875"/>
            <a:ext cx="10077900" cy="13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202729"/>
              </a:buClr>
              <a:buSzPts val="1100"/>
              <a:buFont typeface="Arial"/>
              <a:buNone/>
            </a:pPr>
            <a:r>
              <a:rPr lang="en-US" sz="1600">
                <a:solidFill>
                  <a:schemeClr val="lt1"/>
                </a:solidFill>
                <a:latin typeface="Roboto"/>
                <a:ea typeface="Roboto"/>
                <a:cs typeface="Roboto"/>
                <a:sym typeface="Roboto"/>
              </a:rPr>
              <a:t>The medical profession put a lot of effort into collaboration, starting from Latin as a common language to industry-wide thesauruses like </a:t>
            </a:r>
            <a:r>
              <a:rPr lang="en-US" sz="1600" u="sng">
                <a:solidFill>
                  <a:srgbClr val="FF5252"/>
                </a:solidFill>
                <a:latin typeface="Roboto"/>
                <a:ea typeface="Roboto"/>
                <a:cs typeface="Roboto"/>
                <a:sym typeface="Roboto"/>
                <a:hlinkClick r:id="rId3">
                  <a:extLst>
                    <a:ext uri="{A12FA001-AC4F-418D-AE19-62706E023703}">
                      <ahyp:hlinkClr val="tx"/>
                    </a:ext>
                  </a:extLst>
                </a:hlinkClick>
              </a:rPr>
              <a:t>UMLS</a:t>
            </a:r>
            <a:r>
              <a:rPr lang="en-US" sz="1600">
                <a:solidFill>
                  <a:schemeClr val="lt1"/>
                </a:solidFill>
                <a:latin typeface="Roboto"/>
                <a:ea typeface="Roboto"/>
                <a:cs typeface="Roboto"/>
                <a:sym typeface="Roboto"/>
              </a:rPr>
              <a:t>. With a number of publications about COVID (SARS-V) passing 300+ per day, we need better tools to navigate via such flow of information. </a:t>
            </a:r>
            <a:endParaRPr sz="1900">
              <a:solidFill>
                <a:schemeClr val="lt1"/>
              </a:solidFill>
              <a:latin typeface="Roboto"/>
              <a:ea typeface="Roboto"/>
              <a:cs typeface="Roboto"/>
              <a:sym typeface="Roboto"/>
            </a:endParaRPr>
          </a:p>
          <a:p>
            <a:pPr indent="0" lvl="0" marL="0" rtl="0" algn="l">
              <a:lnSpc>
                <a:spcPct val="110000"/>
              </a:lnSpc>
              <a:spcBef>
                <a:spcPts val="1200"/>
              </a:spcBef>
              <a:spcAft>
                <a:spcPts val="0"/>
              </a:spcAft>
              <a:buSzPts val="1400"/>
              <a:buNone/>
            </a:pPr>
            <a:r>
              <a:t/>
            </a:r>
            <a:endParaRPr>
              <a:solidFill>
                <a:schemeClr val="lt1"/>
              </a:solidFill>
            </a:endParaRPr>
          </a:p>
        </p:txBody>
      </p:sp>
      <p:sp>
        <p:nvSpPr>
          <p:cNvPr id="124" name="Google Shape;124;p7"/>
          <p:cNvSpPr txBox="1"/>
          <p:nvPr>
            <p:ph idx="3" type="body"/>
          </p:nvPr>
        </p:nvSpPr>
        <p:spPr>
          <a:xfrm>
            <a:off x="6988900" y="1009353"/>
            <a:ext cx="4051800" cy="3173100"/>
          </a:xfrm>
          <a:prstGeom prst="rect">
            <a:avLst/>
          </a:prstGeom>
          <a:noFill/>
          <a:ln>
            <a:noFill/>
          </a:ln>
        </p:spPr>
        <p:txBody>
          <a:bodyPr anchorCtr="0" anchor="t" bIns="91425" lIns="91425" spcFirstLastPara="1" rIns="91425" wrap="square" tIns="91425">
            <a:noAutofit/>
          </a:bodyPr>
          <a:lstStyle/>
          <a:p>
            <a:pPr indent="0" lvl="0" marL="457200" rtl="0" algn="l">
              <a:lnSpc>
                <a:spcPct val="110000"/>
              </a:lnSpc>
              <a:spcBef>
                <a:spcPts val="0"/>
              </a:spcBef>
              <a:spcAft>
                <a:spcPts val="0"/>
              </a:spcAft>
              <a:buSzPts val="1400"/>
              <a:buNone/>
            </a:pPr>
            <a:r>
              <a:t/>
            </a:r>
            <a:endParaRPr>
              <a:solidFill>
                <a:schemeClr val="lt1"/>
              </a:solidFill>
            </a:endParaRPr>
          </a:p>
          <a:p>
            <a:pPr indent="0" lvl="0" marL="0" rtl="0" algn="l">
              <a:lnSpc>
                <a:spcPct val="110000"/>
              </a:lnSpc>
              <a:spcBef>
                <a:spcPts val="2000"/>
              </a:spcBef>
              <a:spcAft>
                <a:spcPts val="0"/>
              </a:spcAft>
              <a:buClr>
                <a:schemeClr val="dk1"/>
              </a:buClr>
              <a:buSzPts val="1100"/>
              <a:buFont typeface="Arial"/>
              <a:buNone/>
            </a:pPr>
            <a:r>
              <a:t/>
            </a:r>
            <a:endParaRPr>
              <a:solidFill>
                <a:schemeClr val="lt1"/>
              </a:solidFill>
            </a:endParaRPr>
          </a:p>
        </p:txBody>
      </p:sp>
      <p:sp>
        <p:nvSpPr>
          <p:cNvPr id="125" name="Google Shape;125;p7"/>
          <p:cNvSpPr txBox="1"/>
          <p:nvPr>
            <p:ph idx="2" type="body"/>
          </p:nvPr>
        </p:nvSpPr>
        <p:spPr>
          <a:xfrm>
            <a:off x="962700" y="3262750"/>
            <a:ext cx="10077900" cy="992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200"/>
              </a:spcBef>
              <a:spcAft>
                <a:spcPts val="0"/>
              </a:spcAft>
              <a:buSzPts val="1400"/>
              <a:buNone/>
            </a:pPr>
            <a:r>
              <a:rPr lang="en-US" sz="1600">
                <a:solidFill>
                  <a:schemeClr val="lt1"/>
                </a:solidFill>
                <a:latin typeface="Roboto"/>
                <a:ea typeface="Roboto"/>
                <a:cs typeface="Roboto"/>
                <a:sym typeface="Roboto"/>
              </a:rPr>
              <a:t>To fight ever-increasing complexity, "The Pattern" projects help community to find relevant knowledge using Artificial Intelligence and novel UX elements, all powered by Redis - new generation real time data fabric turned into knowledge fabric. W</a:t>
            </a:r>
            <a:r>
              <a:rPr lang="en-US" sz="1600">
                <a:solidFill>
                  <a:schemeClr val="lt1"/>
                </a:solidFill>
                <a:latin typeface="Roboto"/>
                <a:ea typeface="Roboto"/>
                <a:cs typeface="Roboto"/>
                <a:sym typeface="Roboto"/>
              </a:rPr>
              <a:t>ork with information should not be limited to 2D and we are looking for “things not strings” only using Redis and Redis Modules</a:t>
            </a:r>
            <a:endParaRPr>
              <a:solidFill>
                <a:schemeClr val="lt1"/>
              </a:solidFill>
            </a:endParaRPr>
          </a:p>
        </p:txBody>
      </p:sp>
      <p:sp>
        <p:nvSpPr>
          <p:cNvPr id="126" name="Google Shape;126;p7"/>
          <p:cNvSpPr txBox="1"/>
          <p:nvPr>
            <p:ph idx="1" type="subTitle"/>
          </p:nvPr>
        </p:nvSpPr>
        <p:spPr>
          <a:xfrm>
            <a:off x="990610" y="2474000"/>
            <a:ext cx="5133300" cy="7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solidFill>
                  <a:srgbClr val="F2F2F2"/>
                </a:solidFill>
              </a:rPr>
              <a:t>The Pattern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d9d50005fb_0_132"/>
          <p:cNvSpPr txBox="1"/>
          <p:nvPr>
            <p:ph idx="1" type="subTitle"/>
          </p:nvPr>
        </p:nvSpPr>
        <p:spPr>
          <a:xfrm>
            <a:off x="990600" y="2556950"/>
            <a:ext cx="4245000" cy="721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SzPts val="2200"/>
              <a:buNone/>
            </a:pPr>
            <a:r>
              <a:rPr lang="en-US" sz="2600" u="sng">
                <a:solidFill>
                  <a:schemeClr val="hlink"/>
                </a:solidFill>
                <a:hlinkClick r:id="rId3"/>
              </a:rPr>
              <a:t>http://thepattern.digital</a:t>
            </a:r>
            <a:endParaRPr sz="2600"/>
          </a:p>
        </p:txBody>
      </p:sp>
      <p:sp>
        <p:nvSpPr>
          <p:cNvPr id="133" name="Google Shape;133;gd9d50005fb_0_132"/>
          <p:cNvSpPr txBox="1"/>
          <p:nvPr>
            <p:ph type="title"/>
          </p:nvPr>
        </p:nvSpPr>
        <p:spPr>
          <a:xfrm>
            <a:off x="978350" y="871075"/>
            <a:ext cx="6227700" cy="14613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SzPts val="4000"/>
              <a:buNone/>
            </a:pPr>
            <a:r>
              <a:rPr lang="en-US"/>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608c9f379_0_233"/>
          <p:cNvSpPr txBox="1"/>
          <p:nvPr/>
        </p:nvSpPr>
        <p:spPr>
          <a:xfrm>
            <a:off x="609600" y="1135900"/>
            <a:ext cx="10972800" cy="3981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rPr b="1" lang="en-US" sz="3100">
                <a:solidFill>
                  <a:schemeClr val="lt1"/>
                </a:solidFill>
                <a:latin typeface="Calibri"/>
                <a:ea typeface="Calibri"/>
                <a:cs typeface="Calibri"/>
                <a:sym typeface="Calibri"/>
              </a:rPr>
              <a:t>RE</a:t>
            </a:r>
            <a:r>
              <a:rPr lang="en-US" sz="3100">
                <a:solidFill>
                  <a:schemeClr val="lt1"/>
                </a:solidFill>
                <a:latin typeface="Calibri"/>
                <a:ea typeface="Calibri"/>
                <a:cs typeface="Calibri"/>
                <a:sym typeface="Calibri"/>
              </a:rPr>
              <a:t>mote </a:t>
            </a:r>
            <a:r>
              <a:rPr b="1" lang="en-US" sz="3100">
                <a:solidFill>
                  <a:schemeClr val="lt1"/>
                </a:solidFill>
                <a:latin typeface="Calibri"/>
                <a:ea typeface="Calibri"/>
                <a:cs typeface="Calibri"/>
                <a:sym typeface="Calibri"/>
              </a:rPr>
              <a:t>DI</a:t>
            </a:r>
            <a:r>
              <a:rPr lang="en-US" sz="3100">
                <a:solidFill>
                  <a:schemeClr val="lt1"/>
                </a:solidFill>
                <a:latin typeface="Calibri"/>
                <a:ea typeface="Calibri"/>
                <a:cs typeface="Calibri"/>
                <a:sym typeface="Calibri"/>
              </a:rPr>
              <a:t>ctionary </a:t>
            </a:r>
            <a:r>
              <a:rPr b="1" lang="en-US" sz="3100">
                <a:solidFill>
                  <a:schemeClr val="lt1"/>
                </a:solidFill>
                <a:latin typeface="Calibri"/>
                <a:ea typeface="Calibri"/>
                <a:cs typeface="Calibri"/>
                <a:sym typeface="Calibri"/>
              </a:rPr>
              <a:t>S</a:t>
            </a:r>
            <a:r>
              <a:rPr lang="en-US" sz="3100">
                <a:solidFill>
                  <a:schemeClr val="lt1"/>
                </a:solidFill>
                <a:latin typeface="Calibri"/>
                <a:ea typeface="Calibri"/>
                <a:cs typeface="Calibri"/>
                <a:sym typeface="Calibri"/>
              </a:rPr>
              <a:t>erver (</a:t>
            </a:r>
            <a:r>
              <a:rPr lang="en-US" sz="3100">
                <a:solidFill>
                  <a:schemeClr val="lt1"/>
                </a:solidFill>
                <a:latin typeface="Calibri"/>
                <a:ea typeface="Calibri"/>
                <a:cs typeface="Calibri"/>
                <a:sym typeface="Calibri"/>
              </a:rPr>
              <a:t>Redis) is an </a:t>
            </a:r>
            <a:r>
              <a:rPr b="1" lang="en-US" sz="3100">
                <a:solidFill>
                  <a:schemeClr val="lt1"/>
                </a:solidFill>
                <a:latin typeface="Calibri"/>
                <a:ea typeface="Calibri"/>
                <a:cs typeface="Calibri"/>
                <a:sym typeface="Calibri"/>
              </a:rPr>
              <a:t>open source</a:t>
            </a:r>
            <a:r>
              <a:rPr lang="en-US" sz="3100">
                <a:solidFill>
                  <a:schemeClr val="lt1"/>
                </a:solidFill>
                <a:latin typeface="Calibri"/>
                <a:ea typeface="Calibri"/>
                <a:cs typeface="Calibri"/>
                <a:sym typeface="Calibri"/>
              </a:rPr>
              <a:t> (BSD licensed), </a:t>
            </a:r>
            <a:r>
              <a:rPr b="1" lang="en-US" sz="3100">
                <a:solidFill>
                  <a:schemeClr val="lt1"/>
                </a:solidFill>
                <a:latin typeface="Calibri"/>
                <a:ea typeface="Calibri"/>
                <a:cs typeface="Calibri"/>
                <a:sym typeface="Calibri"/>
              </a:rPr>
              <a:t>in-memory data structure </a:t>
            </a:r>
            <a:r>
              <a:rPr lang="en-US" sz="3100">
                <a:solidFill>
                  <a:schemeClr val="lt1"/>
                </a:solidFill>
                <a:latin typeface="Calibri"/>
                <a:ea typeface="Calibri"/>
                <a:cs typeface="Calibri"/>
                <a:sym typeface="Calibri"/>
              </a:rPr>
              <a:t>store, used as a </a:t>
            </a:r>
            <a:r>
              <a:rPr b="1" lang="en-US" sz="3100">
                <a:solidFill>
                  <a:schemeClr val="lt1"/>
                </a:solidFill>
                <a:latin typeface="Calibri"/>
                <a:ea typeface="Calibri"/>
                <a:cs typeface="Calibri"/>
                <a:sym typeface="Calibri"/>
              </a:rPr>
              <a:t>database</a:t>
            </a:r>
            <a:r>
              <a:rPr lang="en-US" sz="3100">
                <a:solidFill>
                  <a:schemeClr val="lt1"/>
                </a:solidFill>
                <a:latin typeface="Calibri"/>
                <a:ea typeface="Calibri"/>
                <a:cs typeface="Calibri"/>
                <a:sym typeface="Calibri"/>
              </a:rPr>
              <a:t>, </a:t>
            </a:r>
            <a:r>
              <a:rPr b="1" lang="en-US" sz="3100">
                <a:solidFill>
                  <a:schemeClr val="lt1"/>
                </a:solidFill>
                <a:latin typeface="Calibri"/>
                <a:ea typeface="Calibri"/>
                <a:cs typeface="Calibri"/>
                <a:sym typeface="Calibri"/>
              </a:rPr>
              <a:t>cache</a:t>
            </a:r>
            <a:r>
              <a:rPr lang="en-US" sz="3100">
                <a:solidFill>
                  <a:schemeClr val="lt1"/>
                </a:solidFill>
                <a:latin typeface="Calibri"/>
                <a:ea typeface="Calibri"/>
                <a:cs typeface="Calibri"/>
                <a:sym typeface="Calibri"/>
              </a:rPr>
              <a:t> and </a:t>
            </a:r>
            <a:r>
              <a:rPr b="1" lang="en-US" sz="3100">
                <a:solidFill>
                  <a:schemeClr val="lt1"/>
                </a:solidFill>
                <a:latin typeface="Calibri"/>
                <a:ea typeface="Calibri"/>
                <a:cs typeface="Calibri"/>
                <a:sym typeface="Calibri"/>
              </a:rPr>
              <a:t>message broker</a:t>
            </a:r>
            <a:r>
              <a:rPr lang="en-US" sz="3100">
                <a:solidFill>
                  <a:schemeClr val="lt1"/>
                </a:solidFill>
                <a:latin typeface="Calibri"/>
                <a:ea typeface="Calibri"/>
                <a:cs typeface="Calibri"/>
                <a:sym typeface="Calibri"/>
              </a:rPr>
              <a:t>. It supports data structures such as </a:t>
            </a:r>
            <a:r>
              <a:rPr b="1" lang="en-US" sz="3100">
                <a:solidFill>
                  <a:schemeClr val="lt1"/>
                </a:solidFill>
                <a:latin typeface="Calibri"/>
                <a:ea typeface="Calibri"/>
                <a:cs typeface="Calibri"/>
                <a:sym typeface="Calibri"/>
              </a:rPr>
              <a:t>strings, hashes, lists, sets, sorted sets</a:t>
            </a:r>
            <a:r>
              <a:rPr lang="en-US" sz="3100">
                <a:solidFill>
                  <a:schemeClr val="lt1"/>
                </a:solidFill>
                <a:latin typeface="Calibri"/>
                <a:ea typeface="Calibri"/>
                <a:cs typeface="Calibri"/>
                <a:sym typeface="Calibri"/>
              </a:rPr>
              <a:t> with range queries, </a:t>
            </a:r>
            <a:r>
              <a:rPr b="1" lang="en-US" sz="3100">
                <a:solidFill>
                  <a:schemeClr val="lt1"/>
                </a:solidFill>
                <a:latin typeface="Calibri"/>
                <a:ea typeface="Calibri"/>
                <a:cs typeface="Calibri"/>
                <a:sym typeface="Calibri"/>
              </a:rPr>
              <a:t>bitmaps, hyperloglogs, geospatial</a:t>
            </a:r>
            <a:r>
              <a:rPr lang="en-US" sz="3100">
                <a:solidFill>
                  <a:schemeClr val="lt1"/>
                </a:solidFill>
                <a:latin typeface="Calibri"/>
                <a:ea typeface="Calibri"/>
                <a:cs typeface="Calibri"/>
                <a:sym typeface="Calibri"/>
              </a:rPr>
              <a:t> indexes with radius queries and </a:t>
            </a:r>
            <a:r>
              <a:rPr b="1" lang="en-US" sz="3100">
                <a:solidFill>
                  <a:schemeClr val="lt1"/>
                </a:solidFill>
                <a:latin typeface="Calibri"/>
                <a:ea typeface="Calibri"/>
                <a:cs typeface="Calibri"/>
                <a:sym typeface="Calibri"/>
              </a:rPr>
              <a:t>streams</a:t>
            </a:r>
            <a:r>
              <a:rPr lang="en-US" sz="3100">
                <a:solidFill>
                  <a:schemeClr val="lt1"/>
                </a:solidFill>
                <a:latin typeface="Calibri"/>
                <a:ea typeface="Calibri"/>
                <a:cs typeface="Calibri"/>
                <a:sym typeface="Calibri"/>
              </a:rPr>
              <a:t>.</a:t>
            </a:r>
            <a:endParaRPr sz="3100">
              <a:solidFill>
                <a:schemeClr val="lt1"/>
              </a:solidFill>
              <a:latin typeface="Calibri"/>
              <a:ea typeface="Calibri"/>
              <a:cs typeface="Calibri"/>
              <a:sym typeface="Calibri"/>
            </a:endParaRPr>
          </a:p>
        </p:txBody>
      </p:sp>
      <p:sp>
        <p:nvSpPr>
          <p:cNvPr id="140" name="Google Shape;140;ge608c9f379_0_233"/>
          <p:cNvSpPr txBox="1"/>
          <p:nvPr/>
        </p:nvSpPr>
        <p:spPr>
          <a:xfrm>
            <a:off x="609600" y="355600"/>
            <a:ext cx="10972800" cy="780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4800">
                <a:solidFill>
                  <a:schemeClr val="lt1"/>
                </a:solidFill>
                <a:latin typeface="Calibri"/>
                <a:ea typeface="Calibri"/>
                <a:cs typeface="Calibri"/>
                <a:sym typeface="Calibri"/>
              </a:rPr>
              <a:t>What is Redis?</a:t>
            </a:r>
            <a:r>
              <a:rPr b="1" lang="en-US" sz="4800">
                <a:solidFill>
                  <a:srgbClr val="484B4C"/>
                </a:solidFill>
                <a:latin typeface="Calibri"/>
                <a:ea typeface="Calibri"/>
                <a:cs typeface="Calibri"/>
                <a:sym typeface="Calibri"/>
              </a:rPr>
              <a:t> </a:t>
            </a:r>
            <a:r>
              <a:rPr b="1" lang="en-US" sz="4800" u="sng">
                <a:solidFill>
                  <a:srgbClr val="79B1E0"/>
                </a:solidFill>
                <a:latin typeface="Calibri"/>
                <a:ea typeface="Calibri"/>
                <a:cs typeface="Calibri"/>
                <a:sym typeface="Calibri"/>
                <a:hlinkClick r:id="rId3">
                  <a:extLst>
                    <a:ext uri="{A12FA001-AC4F-418D-AE19-62706E023703}">
                      <ahyp:hlinkClr val="tx"/>
                    </a:ext>
                  </a:extLst>
                </a:hlinkClick>
              </a:rPr>
              <a:t>https://redis.io</a:t>
            </a:r>
            <a:endParaRPr b="1" sz="4800">
              <a:solidFill>
                <a:srgbClr val="484B4C"/>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e65dceb012_0_7"/>
          <p:cNvSpPr txBox="1"/>
          <p:nvPr>
            <p:ph idx="1" type="subTitle"/>
          </p:nvPr>
        </p:nvSpPr>
        <p:spPr>
          <a:xfrm>
            <a:off x="990460" y="928900"/>
            <a:ext cx="5133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Redis Commands - Key and Values</a:t>
            </a:r>
            <a:endParaRPr/>
          </a:p>
        </p:txBody>
      </p:sp>
      <p:sp>
        <p:nvSpPr>
          <p:cNvPr id="147" name="Google Shape;147;ge65dceb012_0_7"/>
          <p:cNvSpPr txBox="1"/>
          <p:nvPr>
            <p:ph idx="2" type="body"/>
          </p:nvPr>
        </p:nvSpPr>
        <p:spPr>
          <a:xfrm>
            <a:off x="989800" y="1896325"/>
            <a:ext cx="5133300" cy="23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nsolas"/>
                <a:ea typeface="Consolas"/>
                <a:cs typeface="Consolas"/>
                <a:sym typeface="Consolas"/>
              </a:rPr>
              <a:t>127.0.0.1:6379&gt; set key value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OK</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127.0.0.1:6379&gt; get key</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"value"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e65dceb012_0_15"/>
          <p:cNvSpPr txBox="1"/>
          <p:nvPr>
            <p:ph idx="1" type="subTitle"/>
          </p:nvPr>
        </p:nvSpPr>
        <p:spPr>
          <a:xfrm>
            <a:off x="990460" y="928900"/>
            <a:ext cx="5133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Scaling up/out by data sharding</a:t>
            </a:r>
            <a:endParaRPr/>
          </a:p>
        </p:txBody>
      </p:sp>
      <p:sp>
        <p:nvSpPr>
          <p:cNvPr id="154" name="Google Shape;154;ge65dceb012_0_15"/>
          <p:cNvSpPr txBox="1"/>
          <p:nvPr>
            <p:ph idx="2" type="body"/>
          </p:nvPr>
        </p:nvSpPr>
        <p:spPr>
          <a:xfrm>
            <a:off x="989800" y="1896325"/>
            <a:ext cx="5133300" cy="23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Redis cluster splits the shard ownership of keys according to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sz="1200">
                <a:solidFill>
                  <a:schemeClr val="lt1"/>
                </a:solidFill>
                <a:latin typeface="Courier New"/>
                <a:ea typeface="Courier New"/>
                <a:cs typeface="Courier New"/>
                <a:sym typeface="Courier New"/>
              </a:rPr>
              <a:t>HASH_SLOT = CRC16(key) mod 16384</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each shard is responsible for </a:t>
            </a:r>
            <a:r>
              <a:rPr lang="en-US"/>
              <a:t>specific (continuous)</a:t>
            </a:r>
            <a:r>
              <a:rPr lang="en-US"/>
              <a:t> range of hash slots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chemeClr val="lt1"/>
                </a:solidFill>
                <a:latin typeface="Courier New"/>
                <a:ea typeface="Courier New"/>
                <a:cs typeface="Courier New"/>
                <a:sym typeface="Courier New"/>
              </a:rPr>
              <a:t>&gt; CLUSTER KEYSLOT somekey</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US" sz="1200">
                <a:solidFill>
                  <a:schemeClr val="lt1"/>
                </a:solidFill>
                <a:latin typeface="Courier New"/>
                <a:ea typeface="Courier New"/>
                <a:cs typeface="Courier New"/>
                <a:sym typeface="Courier New"/>
              </a:rPr>
              <a:t>11058</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US" sz="1200">
                <a:solidFill>
                  <a:schemeClr val="lt1"/>
                </a:solidFill>
                <a:latin typeface="Courier New"/>
                <a:ea typeface="Courier New"/>
                <a:cs typeface="Courier New"/>
                <a:sym typeface="Courier New"/>
              </a:rPr>
              <a:t>&gt; CLUSTER KEYSLOT foo{hash_tag}</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US" sz="1200">
                <a:solidFill>
                  <a:schemeClr val="lt1"/>
                </a:solidFill>
                <a:latin typeface="Courier New"/>
                <a:ea typeface="Courier New"/>
                <a:cs typeface="Courier New"/>
                <a:sym typeface="Courier New"/>
              </a:rPr>
              <a:t>(integer) 2515</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US" sz="1200">
                <a:solidFill>
                  <a:schemeClr val="lt1"/>
                </a:solidFill>
                <a:latin typeface="Courier New"/>
                <a:ea typeface="Courier New"/>
                <a:cs typeface="Courier New"/>
                <a:sym typeface="Courier New"/>
              </a:rPr>
              <a:t>&gt; CLUSTER KEYSLOT bar{hash_tag}</a:t>
            </a:r>
            <a:endParaRPr sz="12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lt1"/>
                </a:solidFill>
                <a:latin typeface="Courier New"/>
                <a:ea typeface="Courier New"/>
                <a:cs typeface="Courier New"/>
                <a:sym typeface="Courier New"/>
              </a:rPr>
              <a:t>(integer) 2515</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155" name="Google Shape;155;ge65dceb012_0_15"/>
          <p:cNvPicPr preferRelativeResize="0"/>
          <p:nvPr/>
        </p:nvPicPr>
        <p:blipFill>
          <a:blip r:embed="rId3">
            <a:alphaModFix/>
          </a:blip>
          <a:stretch>
            <a:fillRect/>
          </a:stretch>
        </p:blipFill>
        <p:spPr>
          <a:xfrm>
            <a:off x="6275500" y="1802800"/>
            <a:ext cx="5764101" cy="2801650"/>
          </a:xfrm>
          <a:prstGeom prst="rect">
            <a:avLst/>
          </a:prstGeom>
          <a:noFill/>
          <a:ln>
            <a:noFill/>
          </a:ln>
        </p:spPr>
      </p:pic>
      <p:sp>
        <p:nvSpPr>
          <p:cNvPr id="156" name="Google Shape;156;ge65dceb012_0_15"/>
          <p:cNvSpPr txBox="1"/>
          <p:nvPr/>
        </p:nvSpPr>
        <p:spPr>
          <a:xfrm>
            <a:off x="6549775" y="4006925"/>
            <a:ext cx="8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0-16383</a:t>
            </a:r>
            <a:endParaRPr/>
          </a:p>
        </p:txBody>
      </p:sp>
      <p:sp>
        <p:nvSpPr>
          <p:cNvPr id="157" name="Google Shape;157;ge65dceb012_0_15"/>
          <p:cNvSpPr txBox="1"/>
          <p:nvPr/>
        </p:nvSpPr>
        <p:spPr>
          <a:xfrm>
            <a:off x="8500975" y="2104500"/>
            <a:ext cx="8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0-8191</a:t>
            </a:r>
            <a:endParaRPr/>
          </a:p>
        </p:txBody>
      </p:sp>
      <p:sp>
        <p:nvSpPr>
          <p:cNvPr id="158" name="Google Shape;158;ge65dceb012_0_15"/>
          <p:cNvSpPr txBox="1"/>
          <p:nvPr/>
        </p:nvSpPr>
        <p:spPr>
          <a:xfrm>
            <a:off x="8222250" y="3943575"/>
            <a:ext cx="11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8192</a:t>
            </a:r>
            <a:r>
              <a:rPr lang="en-US"/>
              <a:t>-16383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