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94731" r:id="rId4"/>
    <p:sldMasterId id="2147494835" r:id="rId5"/>
  </p:sldMasterIdLst>
  <p:notesMasterIdLst>
    <p:notesMasterId r:id="rId25"/>
  </p:notesMasterIdLst>
  <p:sldIdLst>
    <p:sldId id="257" r:id="rId6"/>
    <p:sldId id="265" r:id="rId7"/>
    <p:sldId id="263" r:id="rId8"/>
    <p:sldId id="283" r:id="rId9"/>
    <p:sldId id="272" r:id="rId10"/>
    <p:sldId id="282" r:id="rId11"/>
    <p:sldId id="287" r:id="rId12"/>
    <p:sldId id="288" r:id="rId13"/>
    <p:sldId id="285" r:id="rId14"/>
    <p:sldId id="264" r:id="rId15"/>
    <p:sldId id="281" r:id="rId16"/>
    <p:sldId id="274" r:id="rId17"/>
    <p:sldId id="286" r:id="rId18"/>
    <p:sldId id="275" r:id="rId19"/>
    <p:sldId id="271" r:id="rId20"/>
    <p:sldId id="270" r:id="rId21"/>
    <p:sldId id="279" r:id="rId22"/>
    <p:sldId id="277"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8AE3B2-15D7-4CA3-9D7D-9922E2F9F714}" v="18" dt="2023-02-15T12:36:06.7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9" autoAdjust="0"/>
    <p:restoredTop sz="94660"/>
  </p:normalViewPr>
  <p:slideViewPr>
    <p:cSldViewPr snapToGrid="0">
      <p:cViewPr varScale="1">
        <p:scale>
          <a:sx n="84" d="100"/>
          <a:sy n="84" d="100"/>
        </p:scale>
        <p:origin x="18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Coulthrust" userId="063d00cb-5e76-429d-a5d7-82b57ca15819" providerId="ADAL" clId="{F38AE3B2-15D7-4CA3-9D7D-9922E2F9F714}"/>
    <pc:docChg chg="undo custSel addSld delSld modSld sldOrd">
      <pc:chgData name="Chris Coulthrust" userId="063d00cb-5e76-429d-a5d7-82b57ca15819" providerId="ADAL" clId="{F38AE3B2-15D7-4CA3-9D7D-9922E2F9F714}" dt="2023-02-15T12:47:02.046" v="6306" actId="20577"/>
      <pc:docMkLst>
        <pc:docMk/>
      </pc:docMkLst>
      <pc:sldChg chg="addSp delSp modSp mod">
        <pc:chgData name="Chris Coulthrust" userId="063d00cb-5e76-429d-a5d7-82b57ca15819" providerId="ADAL" clId="{F38AE3B2-15D7-4CA3-9D7D-9922E2F9F714}" dt="2023-02-15T12:47:02.046" v="6306" actId="20577"/>
        <pc:sldMkLst>
          <pc:docMk/>
          <pc:sldMk cId="1586891317" sldId="257"/>
        </pc:sldMkLst>
        <pc:spChg chg="mod">
          <ac:chgData name="Chris Coulthrust" userId="063d00cb-5e76-429d-a5d7-82b57ca15819" providerId="ADAL" clId="{F38AE3B2-15D7-4CA3-9D7D-9922E2F9F714}" dt="2023-02-15T12:47:02.046" v="6306" actId="20577"/>
          <ac:spMkLst>
            <pc:docMk/>
            <pc:sldMk cId="1586891317" sldId="257"/>
            <ac:spMk id="3" creationId="{80C815EA-13A9-114A-8DD9-7CB30FB41C3D}"/>
          </ac:spMkLst>
        </pc:spChg>
        <pc:spChg chg="mod">
          <ac:chgData name="Chris Coulthrust" userId="063d00cb-5e76-429d-a5d7-82b57ca15819" providerId="ADAL" clId="{F38AE3B2-15D7-4CA3-9D7D-9922E2F9F714}" dt="2023-02-15T12:31:22.314" v="5877" actId="1035"/>
          <ac:spMkLst>
            <pc:docMk/>
            <pc:sldMk cId="1586891317" sldId="257"/>
            <ac:spMk id="4" creationId="{ABCF8D8A-45B2-B74A-9296-C81CE77331BC}"/>
          </ac:spMkLst>
        </pc:spChg>
        <pc:spChg chg="mod">
          <ac:chgData name="Chris Coulthrust" userId="063d00cb-5e76-429d-a5d7-82b57ca15819" providerId="ADAL" clId="{F38AE3B2-15D7-4CA3-9D7D-9922E2F9F714}" dt="2023-02-15T12:36:41.599" v="5919" actId="1076"/>
          <ac:spMkLst>
            <pc:docMk/>
            <pc:sldMk cId="1586891317" sldId="257"/>
            <ac:spMk id="6" creationId="{E718F410-2CD1-BC4F-A3B1-645FA20707B1}"/>
          </ac:spMkLst>
        </pc:spChg>
        <pc:spChg chg="mod">
          <ac:chgData name="Chris Coulthrust" userId="063d00cb-5e76-429d-a5d7-82b57ca15819" providerId="ADAL" clId="{F38AE3B2-15D7-4CA3-9D7D-9922E2F9F714}" dt="2023-02-15T12:36:00.034" v="5878" actId="1076"/>
          <ac:spMkLst>
            <pc:docMk/>
            <pc:sldMk cId="1586891317" sldId="257"/>
            <ac:spMk id="7" creationId="{72EB2E16-BA98-B00A-B0A2-5A6A99F4C30F}"/>
          </ac:spMkLst>
        </pc:spChg>
        <pc:spChg chg="add mod">
          <ac:chgData name="Chris Coulthrust" userId="063d00cb-5e76-429d-a5d7-82b57ca15819" providerId="ADAL" clId="{F38AE3B2-15D7-4CA3-9D7D-9922E2F9F714}" dt="2023-02-15T12:14:04.018" v="5383" actId="1076"/>
          <ac:spMkLst>
            <pc:docMk/>
            <pc:sldMk cId="1586891317" sldId="257"/>
            <ac:spMk id="10" creationId="{45869A0D-DD65-2B6A-B1BF-C80BF8934190}"/>
          </ac:spMkLst>
        </pc:spChg>
        <pc:spChg chg="add mod">
          <ac:chgData name="Chris Coulthrust" userId="063d00cb-5e76-429d-a5d7-82b57ca15819" providerId="ADAL" clId="{F38AE3B2-15D7-4CA3-9D7D-9922E2F9F714}" dt="2023-02-15T12:36:00.034" v="5878" actId="1076"/>
          <ac:spMkLst>
            <pc:docMk/>
            <pc:sldMk cId="1586891317" sldId="257"/>
            <ac:spMk id="11" creationId="{F1F2DBA3-528D-8A92-A6BC-5A193345AE6E}"/>
          </ac:spMkLst>
        </pc:spChg>
        <pc:spChg chg="add mod">
          <ac:chgData name="Chris Coulthrust" userId="063d00cb-5e76-429d-a5d7-82b57ca15819" providerId="ADAL" clId="{F38AE3B2-15D7-4CA3-9D7D-9922E2F9F714}" dt="2023-02-15T12:36:00.034" v="5878" actId="1076"/>
          <ac:spMkLst>
            <pc:docMk/>
            <pc:sldMk cId="1586891317" sldId="257"/>
            <ac:spMk id="12" creationId="{E1E7D242-09FF-4EF4-355D-7D899FBD998F}"/>
          </ac:spMkLst>
        </pc:spChg>
        <pc:spChg chg="add mod">
          <ac:chgData name="Chris Coulthrust" userId="063d00cb-5e76-429d-a5d7-82b57ca15819" providerId="ADAL" clId="{F38AE3B2-15D7-4CA3-9D7D-9922E2F9F714}" dt="2023-02-15T12:36:00.034" v="5878" actId="1076"/>
          <ac:spMkLst>
            <pc:docMk/>
            <pc:sldMk cId="1586891317" sldId="257"/>
            <ac:spMk id="13" creationId="{6AD98DED-D56D-4CDF-FA8C-F61B9389953A}"/>
          </ac:spMkLst>
        </pc:spChg>
        <pc:spChg chg="add mod">
          <ac:chgData name="Chris Coulthrust" userId="063d00cb-5e76-429d-a5d7-82b57ca15819" providerId="ADAL" clId="{F38AE3B2-15D7-4CA3-9D7D-9922E2F9F714}" dt="2023-02-15T12:36:00.034" v="5878" actId="1076"/>
          <ac:spMkLst>
            <pc:docMk/>
            <pc:sldMk cId="1586891317" sldId="257"/>
            <ac:spMk id="14" creationId="{4E669953-004D-30C6-AB33-DC0FCC36683C}"/>
          </ac:spMkLst>
        </pc:spChg>
        <pc:spChg chg="add mod">
          <ac:chgData name="Chris Coulthrust" userId="063d00cb-5e76-429d-a5d7-82b57ca15819" providerId="ADAL" clId="{F38AE3B2-15D7-4CA3-9D7D-9922E2F9F714}" dt="2023-02-15T12:37:59.206" v="5988" actId="1076"/>
          <ac:spMkLst>
            <pc:docMk/>
            <pc:sldMk cId="1586891317" sldId="257"/>
            <ac:spMk id="15" creationId="{40769EEA-50A2-140B-E727-EC3AB4D3643C}"/>
          </ac:spMkLst>
        </pc:spChg>
        <pc:picChg chg="add mod">
          <ac:chgData name="Chris Coulthrust" userId="063d00cb-5e76-429d-a5d7-82b57ca15819" providerId="ADAL" clId="{F38AE3B2-15D7-4CA3-9D7D-9922E2F9F714}" dt="2023-02-15T12:31:08.185" v="5858" actId="1076"/>
          <ac:picMkLst>
            <pc:docMk/>
            <pc:sldMk cId="1586891317" sldId="257"/>
            <ac:picMk id="8" creationId="{CED3AF27-E567-3808-E47B-F1EA7A21799E}"/>
          </ac:picMkLst>
        </pc:picChg>
        <pc:picChg chg="add del mod">
          <ac:chgData name="Chris Coulthrust" userId="063d00cb-5e76-429d-a5d7-82b57ca15819" providerId="ADAL" clId="{F38AE3B2-15D7-4CA3-9D7D-9922E2F9F714}" dt="2023-02-15T12:11:28.643" v="5310"/>
          <ac:picMkLst>
            <pc:docMk/>
            <pc:sldMk cId="1586891317" sldId="257"/>
            <ac:picMk id="1026" creationId="{19C44230-3447-EBD2-3CE5-33A55E52562B}"/>
          </ac:picMkLst>
        </pc:picChg>
      </pc:sldChg>
      <pc:sldChg chg="del ord">
        <pc:chgData name="Chris Coulthrust" userId="063d00cb-5e76-429d-a5d7-82b57ca15819" providerId="ADAL" clId="{F38AE3B2-15D7-4CA3-9D7D-9922E2F9F714}" dt="2023-02-15T12:29:40.173" v="5835" actId="2696"/>
        <pc:sldMkLst>
          <pc:docMk/>
          <pc:sldMk cId="445027510" sldId="258"/>
        </pc:sldMkLst>
      </pc:sldChg>
      <pc:sldChg chg="del">
        <pc:chgData name="Chris Coulthrust" userId="063d00cb-5e76-429d-a5d7-82b57ca15819" providerId="ADAL" clId="{F38AE3B2-15D7-4CA3-9D7D-9922E2F9F714}" dt="2023-02-15T12:29:40.173" v="5835" actId="2696"/>
        <pc:sldMkLst>
          <pc:docMk/>
          <pc:sldMk cId="1438740684" sldId="259"/>
        </pc:sldMkLst>
      </pc:sldChg>
      <pc:sldChg chg="del">
        <pc:chgData name="Chris Coulthrust" userId="063d00cb-5e76-429d-a5d7-82b57ca15819" providerId="ADAL" clId="{F38AE3B2-15D7-4CA3-9D7D-9922E2F9F714}" dt="2023-02-15T12:29:40.173" v="5835" actId="2696"/>
        <pc:sldMkLst>
          <pc:docMk/>
          <pc:sldMk cId="971336362" sldId="260"/>
        </pc:sldMkLst>
      </pc:sldChg>
      <pc:sldChg chg="del">
        <pc:chgData name="Chris Coulthrust" userId="063d00cb-5e76-429d-a5d7-82b57ca15819" providerId="ADAL" clId="{F38AE3B2-15D7-4CA3-9D7D-9922E2F9F714}" dt="2023-02-15T12:29:40.173" v="5835" actId="2696"/>
        <pc:sldMkLst>
          <pc:docMk/>
          <pc:sldMk cId="2212116677" sldId="261"/>
        </pc:sldMkLst>
      </pc:sldChg>
      <pc:sldChg chg="del">
        <pc:chgData name="Chris Coulthrust" userId="063d00cb-5e76-429d-a5d7-82b57ca15819" providerId="ADAL" clId="{F38AE3B2-15D7-4CA3-9D7D-9922E2F9F714}" dt="2023-02-15T12:29:40.173" v="5835" actId="2696"/>
        <pc:sldMkLst>
          <pc:docMk/>
          <pc:sldMk cId="1980807068" sldId="262"/>
        </pc:sldMkLst>
      </pc:sldChg>
      <pc:sldChg chg="modSp mod ord">
        <pc:chgData name="Chris Coulthrust" userId="063d00cb-5e76-429d-a5d7-82b57ca15819" providerId="ADAL" clId="{F38AE3B2-15D7-4CA3-9D7D-9922E2F9F714}" dt="2023-02-15T12:39:30.610" v="6043"/>
        <pc:sldMkLst>
          <pc:docMk/>
          <pc:sldMk cId="461529178" sldId="263"/>
        </pc:sldMkLst>
        <pc:spChg chg="mod">
          <ac:chgData name="Chris Coulthrust" userId="063d00cb-5e76-429d-a5d7-82b57ca15819" providerId="ADAL" clId="{F38AE3B2-15D7-4CA3-9D7D-9922E2F9F714}" dt="2023-02-15T12:23:46.125" v="5615" actId="1076"/>
          <ac:spMkLst>
            <pc:docMk/>
            <pc:sldMk cId="461529178" sldId="263"/>
            <ac:spMk id="44" creationId="{D7D1CF26-59DB-674B-B47B-C5DC99FE5223}"/>
          </ac:spMkLst>
        </pc:spChg>
      </pc:sldChg>
      <pc:sldChg chg="ord">
        <pc:chgData name="Chris Coulthrust" userId="063d00cb-5e76-429d-a5d7-82b57ca15819" providerId="ADAL" clId="{F38AE3B2-15D7-4CA3-9D7D-9922E2F9F714}" dt="2023-02-10T18:51:37.509" v="4331"/>
        <pc:sldMkLst>
          <pc:docMk/>
          <pc:sldMk cId="716485831" sldId="264"/>
        </pc:sldMkLst>
      </pc:sldChg>
      <pc:sldChg chg="delSp modSp mod ord modShow">
        <pc:chgData name="Chris Coulthrust" userId="063d00cb-5e76-429d-a5d7-82b57ca15819" providerId="ADAL" clId="{F38AE3B2-15D7-4CA3-9D7D-9922E2F9F714}" dt="2023-02-15T12:38:18.795" v="6002" actId="20577"/>
        <pc:sldMkLst>
          <pc:docMk/>
          <pc:sldMk cId="3928887260" sldId="265"/>
        </pc:sldMkLst>
        <pc:spChg chg="del mod">
          <ac:chgData name="Chris Coulthrust" userId="063d00cb-5e76-429d-a5d7-82b57ca15819" providerId="ADAL" clId="{F38AE3B2-15D7-4CA3-9D7D-9922E2F9F714}" dt="2023-02-15T12:38:13.259" v="5989" actId="478"/>
          <ac:spMkLst>
            <pc:docMk/>
            <pc:sldMk cId="3928887260" sldId="265"/>
            <ac:spMk id="44" creationId="{D7D1CF26-59DB-674B-B47B-C5DC99FE5223}"/>
          </ac:spMkLst>
        </pc:spChg>
        <pc:spChg chg="mod">
          <ac:chgData name="Chris Coulthrust" userId="063d00cb-5e76-429d-a5d7-82b57ca15819" providerId="ADAL" clId="{F38AE3B2-15D7-4CA3-9D7D-9922E2F9F714}" dt="2023-02-15T12:38:18.795" v="6002" actId="20577"/>
          <ac:spMkLst>
            <pc:docMk/>
            <pc:sldMk cId="3928887260" sldId="265"/>
            <ac:spMk id="52226" creationId="{00000000-0000-0000-0000-000000000000}"/>
          </ac:spMkLst>
        </pc:spChg>
      </pc:sldChg>
      <pc:sldChg chg="del">
        <pc:chgData name="Chris Coulthrust" userId="063d00cb-5e76-429d-a5d7-82b57ca15819" providerId="ADAL" clId="{F38AE3B2-15D7-4CA3-9D7D-9922E2F9F714}" dt="2023-02-15T12:29:40.173" v="5835" actId="2696"/>
        <pc:sldMkLst>
          <pc:docMk/>
          <pc:sldMk cId="995194329" sldId="267"/>
        </pc:sldMkLst>
      </pc:sldChg>
      <pc:sldChg chg="modSp mod ord">
        <pc:chgData name="Chris Coulthrust" userId="063d00cb-5e76-429d-a5d7-82b57ca15819" providerId="ADAL" clId="{F38AE3B2-15D7-4CA3-9D7D-9922E2F9F714}" dt="2023-02-15T12:29:01.973" v="5831" actId="20577"/>
        <pc:sldMkLst>
          <pc:docMk/>
          <pc:sldMk cId="1460694855" sldId="270"/>
        </pc:sldMkLst>
        <pc:spChg chg="mod">
          <ac:chgData name="Chris Coulthrust" userId="063d00cb-5e76-429d-a5d7-82b57ca15819" providerId="ADAL" clId="{F38AE3B2-15D7-4CA3-9D7D-9922E2F9F714}" dt="2023-01-20T05:42:12.708" v="2457" actId="20577"/>
          <ac:spMkLst>
            <pc:docMk/>
            <pc:sldMk cId="1460694855" sldId="270"/>
            <ac:spMk id="2" creationId="{023784EB-6087-FFE6-A2A4-A3C1C26B9FF7}"/>
          </ac:spMkLst>
        </pc:spChg>
        <pc:spChg chg="mod">
          <ac:chgData name="Chris Coulthrust" userId="063d00cb-5e76-429d-a5d7-82b57ca15819" providerId="ADAL" clId="{F38AE3B2-15D7-4CA3-9D7D-9922E2F9F714}" dt="2023-02-15T12:29:01.973" v="5831" actId="20577"/>
          <ac:spMkLst>
            <pc:docMk/>
            <pc:sldMk cId="1460694855" sldId="270"/>
            <ac:spMk id="52226" creationId="{00000000-0000-0000-0000-000000000000}"/>
          </ac:spMkLst>
        </pc:spChg>
      </pc:sldChg>
      <pc:sldChg chg="modSp mod ord">
        <pc:chgData name="Chris Coulthrust" userId="063d00cb-5e76-429d-a5d7-82b57ca15819" providerId="ADAL" clId="{F38AE3B2-15D7-4CA3-9D7D-9922E2F9F714}" dt="2023-02-15T12:25:37.960" v="5713" actId="20577"/>
        <pc:sldMkLst>
          <pc:docMk/>
          <pc:sldMk cId="3625182854" sldId="271"/>
        </pc:sldMkLst>
        <pc:spChg chg="mod">
          <ac:chgData name="Chris Coulthrust" userId="063d00cb-5e76-429d-a5d7-82b57ca15819" providerId="ADAL" clId="{F38AE3B2-15D7-4CA3-9D7D-9922E2F9F714}" dt="2023-01-20T05:53:30.077" v="3099" actId="20577"/>
          <ac:spMkLst>
            <pc:docMk/>
            <pc:sldMk cId="3625182854" sldId="271"/>
            <ac:spMk id="2" creationId="{B59884AE-7612-5D7D-72B3-082C680BB93C}"/>
          </ac:spMkLst>
        </pc:spChg>
        <pc:spChg chg="mod">
          <ac:chgData name="Chris Coulthrust" userId="063d00cb-5e76-429d-a5d7-82b57ca15819" providerId="ADAL" clId="{F38AE3B2-15D7-4CA3-9D7D-9922E2F9F714}" dt="2023-02-09T18:02:07.439" v="3181" actId="20577"/>
          <ac:spMkLst>
            <pc:docMk/>
            <pc:sldMk cId="3625182854" sldId="271"/>
            <ac:spMk id="3" creationId="{19FD77C6-6C42-3DF3-B1B6-C347674E6A4E}"/>
          </ac:spMkLst>
        </pc:spChg>
        <pc:spChg chg="mod">
          <ac:chgData name="Chris Coulthrust" userId="063d00cb-5e76-429d-a5d7-82b57ca15819" providerId="ADAL" clId="{F38AE3B2-15D7-4CA3-9D7D-9922E2F9F714}" dt="2023-02-15T12:25:37.960" v="5713" actId="20577"/>
          <ac:spMkLst>
            <pc:docMk/>
            <pc:sldMk cId="3625182854" sldId="271"/>
            <ac:spMk id="5" creationId="{1D08CA81-5FC4-B802-77DC-99A8D68F483E}"/>
          </ac:spMkLst>
        </pc:spChg>
      </pc:sldChg>
      <pc:sldChg chg="addSp delSp modSp mod ord setBg">
        <pc:chgData name="Chris Coulthrust" userId="063d00cb-5e76-429d-a5d7-82b57ca15819" providerId="ADAL" clId="{F38AE3B2-15D7-4CA3-9D7D-9922E2F9F714}" dt="2023-01-20T05:45:45.049" v="2506"/>
        <pc:sldMkLst>
          <pc:docMk/>
          <pc:sldMk cId="2049861850" sldId="272"/>
        </pc:sldMkLst>
        <pc:spChg chg="mod">
          <ac:chgData name="Chris Coulthrust" userId="063d00cb-5e76-429d-a5d7-82b57ca15819" providerId="ADAL" clId="{F38AE3B2-15D7-4CA3-9D7D-9922E2F9F714}" dt="2023-01-20T05:28:57.768" v="1749" actId="27636"/>
          <ac:spMkLst>
            <pc:docMk/>
            <pc:sldMk cId="2049861850" sldId="272"/>
            <ac:spMk id="44" creationId="{D7D1CF26-59DB-674B-B47B-C5DC99FE5223}"/>
          </ac:spMkLst>
        </pc:spChg>
        <pc:spChg chg="mod">
          <ac:chgData name="Chris Coulthrust" userId="063d00cb-5e76-429d-a5d7-82b57ca15819" providerId="ADAL" clId="{F38AE3B2-15D7-4CA3-9D7D-9922E2F9F714}" dt="2023-01-20T05:29:08.185" v="1773" actId="20577"/>
          <ac:spMkLst>
            <pc:docMk/>
            <pc:sldMk cId="2049861850" sldId="272"/>
            <ac:spMk id="52226" creationId="{00000000-0000-0000-0000-000000000000}"/>
          </ac:spMkLst>
        </pc:spChg>
        <pc:spChg chg="add del">
          <ac:chgData name="Chris Coulthrust" userId="063d00cb-5e76-429d-a5d7-82b57ca15819" providerId="ADAL" clId="{F38AE3B2-15D7-4CA3-9D7D-9922E2F9F714}" dt="2023-01-20T05:20:14.056" v="1600" actId="26606"/>
          <ac:spMkLst>
            <pc:docMk/>
            <pc:sldMk cId="2049861850" sldId="272"/>
            <ac:spMk id="52231" creationId="{5E39A796-BE83-48B1-B33F-35C4A32AAB57}"/>
          </ac:spMkLst>
        </pc:spChg>
        <pc:spChg chg="add del">
          <ac:chgData name="Chris Coulthrust" userId="063d00cb-5e76-429d-a5d7-82b57ca15819" providerId="ADAL" clId="{F38AE3B2-15D7-4CA3-9D7D-9922E2F9F714}" dt="2023-01-20T05:20:14.056" v="1600" actId="26606"/>
          <ac:spMkLst>
            <pc:docMk/>
            <pc:sldMk cId="2049861850" sldId="272"/>
            <ac:spMk id="52233" creationId="{72F84B47-E267-4194-8194-831DB7B5547F}"/>
          </ac:spMkLst>
        </pc:spChg>
        <pc:spChg chg="add del">
          <ac:chgData name="Chris Coulthrust" userId="063d00cb-5e76-429d-a5d7-82b57ca15819" providerId="ADAL" clId="{F38AE3B2-15D7-4CA3-9D7D-9922E2F9F714}" dt="2023-01-20T05:21:08.047" v="1604" actId="26606"/>
          <ac:spMkLst>
            <pc:docMk/>
            <pc:sldMk cId="2049861850" sldId="272"/>
            <ac:spMk id="52236" creationId="{2B566528-1B12-4246-9431-5C2D7D081168}"/>
          </ac:spMkLst>
        </pc:spChg>
        <pc:spChg chg="add del">
          <ac:chgData name="Chris Coulthrust" userId="063d00cb-5e76-429d-a5d7-82b57ca15819" providerId="ADAL" clId="{F38AE3B2-15D7-4CA3-9D7D-9922E2F9F714}" dt="2023-01-20T05:22:09.283" v="1613" actId="26606"/>
          <ac:spMkLst>
            <pc:docMk/>
            <pc:sldMk cId="2049861850" sldId="272"/>
            <ac:spMk id="52245" creationId="{2B566528-1B12-4246-9431-5C2D7D081168}"/>
          </ac:spMkLst>
        </pc:spChg>
        <pc:spChg chg="add del">
          <ac:chgData name="Chris Coulthrust" userId="063d00cb-5e76-429d-a5d7-82b57ca15819" providerId="ADAL" clId="{F38AE3B2-15D7-4CA3-9D7D-9922E2F9F714}" dt="2023-01-20T05:22:09.266" v="1612" actId="26606"/>
          <ac:spMkLst>
            <pc:docMk/>
            <pc:sldMk cId="2049861850" sldId="272"/>
            <ac:spMk id="52258" creationId="{5AAE9118-0436-4488-AC4A-C14DF6A7B6B1}"/>
          </ac:spMkLst>
        </pc:spChg>
        <pc:spChg chg="add del">
          <ac:chgData name="Chris Coulthrust" userId="063d00cb-5e76-429d-a5d7-82b57ca15819" providerId="ADAL" clId="{F38AE3B2-15D7-4CA3-9D7D-9922E2F9F714}" dt="2023-01-20T05:22:09.266" v="1612" actId="26606"/>
          <ac:spMkLst>
            <pc:docMk/>
            <pc:sldMk cId="2049861850" sldId="272"/>
            <ac:spMk id="52260" creationId="{1B10F861-B8F1-49C7-BD58-EAB20CEE7F93}"/>
          </ac:spMkLst>
        </pc:spChg>
        <pc:spChg chg="add del">
          <ac:chgData name="Chris Coulthrust" userId="063d00cb-5e76-429d-a5d7-82b57ca15819" providerId="ADAL" clId="{F38AE3B2-15D7-4CA3-9D7D-9922E2F9F714}" dt="2023-01-20T05:22:09.266" v="1612" actId="26606"/>
          <ac:spMkLst>
            <pc:docMk/>
            <pc:sldMk cId="2049861850" sldId="272"/>
            <ac:spMk id="52262" creationId="{61F6E425-22AB-4DA2-8FAC-58ADB58EF6C3}"/>
          </ac:spMkLst>
        </pc:spChg>
        <pc:spChg chg="add">
          <ac:chgData name="Chris Coulthrust" userId="063d00cb-5e76-429d-a5d7-82b57ca15819" providerId="ADAL" clId="{F38AE3B2-15D7-4CA3-9D7D-9922E2F9F714}" dt="2023-01-20T05:22:09.283" v="1613" actId="26606"/>
          <ac:spMkLst>
            <pc:docMk/>
            <pc:sldMk cId="2049861850" sldId="272"/>
            <ac:spMk id="52264" creationId="{3873B707-463F-40B0-8227-E8CC6C67EB25}"/>
          </ac:spMkLst>
        </pc:spChg>
        <pc:spChg chg="add">
          <ac:chgData name="Chris Coulthrust" userId="063d00cb-5e76-429d-a5d7-82b57ca15819" providerId="ADAL" clId="{F38AE3B2-15D7-4CA3-9D7D-9922E2F9F714}" dt="2023-01-20T05:22:09.283" v="1613" actId="26606"/>
          <ac:spMkLst>
            <pc:docMk/>
            <pc:sldMk cId="2049861850" sldId="272"/>
            <ac:spMk id="52265" creationId="{AAAE94E3-A7DB-4868-B1E3-E49703488BBC}"/>
          </ac:spMkLst>
        </pc:spChg>
        <pc:spChg chg="add">
          <ac:chgData name="Chris Coulthrust" userId="063d00cb-5e76-429d-a5d7-82b57ca15819" providerId="ADAL" clId="{F38AE3B2-15D7-4CA3-9D7D-9922E2F9F714}" dt="2023-01-20T05:22:09.283" v="1613" actId="26606"/>
          <ac:spMkLst>
            <pc:docMk/>
            <pc:sldMk cId="2049861850" sldId="272"/>
            <ac:spMk id="52266" creationId="{C13237C8-E62C-4F0D-A318-BD6FB6C2D138}"/>
          </ac:spMkLst>
        </pc:spChg>
        <pc:spChg chg="add">
          <ac:chgData name="Chris Coulthrust" userId="063d00cb-5e76-429d-a5d7-82b57ca15819" providerId="ADAL" clId="{F38AE3B2-15D7-4CA3-9D7D-9922E2F9F714}" dt="2023-01-20T05:22:09.283" v="1613" actId="26606"/>
          <ac:spMkLst>
            <pc:docMk/>
            <pc:sldMk cId="2049861850" sldId="272"/>
            <ac:spMk id="52268" creationId="{19C9EAEA-39D0-4B0E-A0EB-51E7B26740B1}"/>
          </ac:spMkLst>
        </pc:spChg>
        <pc:spChg chg="add">
          <ac:chgData name="Chris Coulthrust" userId="063d00cb-5e76-429d-a5d7-82b57ca15819" providerId="ADAL" clId="{F38AE3B2-15D7-4CA3-9D7D-9922E2F9F714}" dt="2023-01-20T05:22:09.283" v="1613" actId="26606"/>
          <ac:spMkLst>
            <pc:docMk/>
            <pc:sldMk cId="2049861850" sldId="272"/>
            <ac:spMk id="52270" creationId="{8CB5D2D7-DF65-4E86-BFBA-FFB9B5ACEB64}"/>
          </ac:spMkLst>
        </pc:spChg>
        <pc:grpChg chg="add del">
          <ac:chgData name="Chris Coulthrust" userId="063d00cb-5e76-429d-a5d7-82b57ca15819" providerId="ADAL" clId="{F38AE3B2-15D7-4CA3-9D7D-9922E2F9F714}" dt="2023-01-20T05:21:08.047" v="1604" actId="26606"/>
          <ac:grpSpMkLst>
            <pc:docMk/>
            <pc:sldMk cId="2049861850" sldId="272"/>
            <ac:grpSpMk id="52237" creationId="{5995D10D-E9C9-47DB-AE7E-801FEF38F5C9}"/>
          </ac:grpSpMkLst>
        </pc:grpChg>
        <pc:grpChg chg="add del">
          <ac:chgData name="Chris Coulthrust" userId="063d00cb-5e76-429d-a5d7-82b57ca15819" providerId="ADAL" clId="{F38AE3B2-15D7-4CA3-9D7D-9922E2F9F714}" dt="2023-01-20T05:21:08.047" v="1604" actId="26606"/>
          <ac:grpSpMkLst>
            <pc:docMk/>
            <pc:sldMk cId="2049861850" sldId="272"/>
            <ac:grpSpMk id="52240" creationId="{828A5161-06F1-46CF-8AD7-844680A59E13}"/>
          </ac:grpSpMkLst>
        </pc:grpChg>
        <pc:grpChg chg="add del">
          <ac:chgData name="Chris Coulthrust" userId="063d00cb-5e76-429d-a5d7-82b57ca15819" providerId="ADAL" clId="{F38AE3B2-15D7-4CA3-9D7D-9922E2F9F714}" dt="2023-01-20T05:22:09.283" v="1613" actId="26606"/>
          <ac:grpSpMkLst>
            <pc:docMk/>
            <pc:sldMk cId="2049861850" sldId="272"/>
            <ac:grpSpMk id="52247" creationId="{828A5161-06F1-46CF-8AD7-844680A59E13}"/>
          </ac:grpSpMkLst>
        </pc:grpChg>
        <pc:grpChg chg="add del">
          <ac:chgData name="Chris Coulthrust" userId="063d00cb-5e76-429d-a5d7-82b57ca15819" providerId="ADAL" clId="{F38AE3B2-15D7-4CA3-9D7D-9922E2F9F714}" dt="2023-01-20T05:22:09.283" v="1613" actId="26606"/>
          <ac:grpSpMkLst>
            <pc:docMk/>
            <pc:sldMk cId="2049861850" sldId="272"/>
            <ac:grpSpMk id="52251" creationId="{5995D10D-E9C9-47DB-AE7E-801FEF38F5C9}"/>
          </ac:grpSpMkLst>
        </pc:grpChg>
        <pc:grpChg chg="add">
          <ac:chgData name="Chris Coulthrust" userId="063d00cb-5e76-429d-a5d7-82b57ca15819" providerId="ADAL" clId="{F38AE3B2-15D7-4CA3-9D7D-9922E2F9F714}" dt="2023-01-20T05:22:09.283" v="1613" actId="26606"/>
          <ac:grpSpMkLst>
            <pc:docMk/>
            <pc:sldMk cId="2049861850" sldId="272"/>
            <ac:grpSpMk id="52267" creationId="{1DE889C7-FAD6-4397-98E2-05D503484459}"/>
          </ac:grpSpMkLst>
        </pc:grpChg>
        <pc:picChg chg="add del mod">
          <ac:chgData name="Chris Coulthrust" userId="063d00cb-5e76-429d-a5d7-82b57ca15819" providerId="ADAL" clId="{F38AE3B2-15D7-4CA3-9D7D-9922E2F9F714}" dt="2023-01-20T05:21:04.353" v="1602" actId="478"/>
          <ac:picMkLst>
            <pc:docMk/>
            <pc:sldMk cId="2049861850" sldId="272"/>
            <ac:picMk id="3" creationId="{E5EFE5F3-CA8C-3841-4487-1F1498DA7E0D}"/>
          </ac:picMkLst>
        </pc:picChg>
        <pc:picChg chg="add mod ord">
          <ac:chgData name="Chris Coulthrust" userId="063d00cb-5e76-429d-a5d7-82b57ca15819" providerId="ADAL" clId="{F38AE3B2-15D7-4CA3-9D7D-9922E2F9F714}" dt="2023-01-20T05:22:09.283" v="1613" actId="26606"/>
          <ac:picMkLst>
            <pc:docMk/>
            <pc:sldMk cId="2049861850" sldId="272"/>
            <ac:picMk id="5" creationId="{2B6827A8-8676-0292-9771-C269A67F27D7}"/>
          </ac:picMkLst>
        </pc:picChg>
        <pc:picChg chg="add mod">
          <ac:chgData name="Chris Coulthrust" userId="063d00cb-5e76-429d-a5d7-82b57ca15819" providerId="ADAL" clId="{F38AE3B2-15D7-4CA3-9D7D-9922E2F9F714}" dt="2023-01-20T05:22:09.283" v="1613" actId="26606"/>
          <ac:picMkLst>
            <pc:docMk/>
            <pc:sldMk cId="2049861850" sldId="272"/>
            <ac:picMk id="7" creationId="{90C02B34-38C6-8FFA-A27E-27186E0BB6D7}"/>
          </ac:picMkLst>
        </pc:picChg>
      </pc:sldChg>
      <pc:sldChg chg="modSp del mod ord">
        <pc:chgData name="Chris Coulthrust" userId="063d00cb-5e76-429d-a5d7-82b57ca15819" providerId="ADAL" clId="{F38AE3B2-15D7-4CA3-9D7D-9922E2F9F714}" dt="2023-01-20T05:52:36.818" v="3026" actId="2696"/>
        <pc:sldMkLst>
          <pc:docMk/>
          <pc:sldMk cId="1419047190" sldId="273"/>
        </pc:sldMkLst>
        <pc:spChg chg="mod">
          <ac:chgData name="Chris Coulthrust" userId="063d00cb-5e76-429d-a5d7-82b57ca15819" providerId="ADAL" clId="{F38AE3B2-15D7-4CA3-9D7D-9922E2F9F714}" dt="2023-01-20T05:43:30.022" v="2465" actId="20577"/>
          <ac:spMkLst>
            <pc:docMk/>
            <pc:sldMk cId="1419047190" sldId="273"/>
            <ac:spMk id="52226" creationId="{00000000-0000-0000-0000-000000000000}"/>
          </ac:spMkLst>
        </pc:spChg>
      </pc:sldChg>
      <pc:sldChg chg="ord">
        <pc:chgData name="Chris Coulthrust" userId="063d00cb-5e76-429d-a5d7-82b57ca15819" providerId="ADAL" clId="{F38AE3B2-15D7-4CA3-9D7D-9922E2F9F714}" dt="2023-02-10T18:52:15.438" v="4337"/>
        <pc:sldMkLst>
          <pc:docMk/>
          <pc:sldMk cId="3666712632" sldId="274"/>
        </pc:sldMkLst>
      </pc:sldChg>
      <pc:sldChg chg="modSp mod ord">
        <pc:chgData name="Chris Coulthrust" userId="063d00cb-5e76-429d-a5d7-82b57ca15819" providerId="ADAL" clId="{F38AE3B2-15D7-4CA3-9D7D-9922E2F9F714}" dt="2023-02-15T12:30:16.054" v="5855" actId="255"/>
        <pc:sldMkLst>
          <pc:docMk/>
          <pc:sldMk cId="2014755489" sldId="275"/>
        </pc:sldMkLst>
        <pc:spChg chg="mod">
          <ac:chgData name="Chris Coulthrust" userId="063d00cb-5e76-429d-a5d7-82b57ca15819" providerId="ADAL" clId="{F38AE3B2-15D7-4CA3-9D7D-9922E2F9F714}" dt="2023-02-15T12:30:16.054" v="5855" actId="255"/>
          <ac:spMkLst>
            <pc:docMk/>
            <pc:sldMk cId="2014755489" sldId="275"/>
            <ac:spMk id="2" creationId="{756C6B3A-5ACC-5EE7-C35D-FD87ADD4782D}"/>
          </ac:spMkLst>
        </pc:spChg>
        <pc:spChg chg="mod">
          <ac:chgData name="Chris Coulthrust" userId="063d00cb-5e76-429d-a5d7-82b57ca15819" providerId="ADAL" clId="{F38AE3B2-15D7-4CA3-9D7D-9922E2F9F714}" dt="2023-02-15T12:28:35.898" v="5813" actId="21"/>
          <ac:spMkLst>
            <pc:docMk/>
            <pc:sldMk cId="2014755489" sldId="275"/>
            <ac:spMk id="44" creationId="{D7D1CF26-59DB-674B-B47B-C5DC99FE5223}"/>
          </ac:spMkLst>
        </pc:spChg>
        <pc:spChg chg="mod">
          <ac:chgData name="Chris Coulthrust" userId="063d00cb-5e76-429d-a5d7-82b57ca15819" providerId="ADAL" clId="{F38AE3B2-15D7-4CA3-9D7D-9922E2F9F714}" dt="2023-02-15T12:28:30.990" v="5812" actId="20577"/>
          <ac:spMkLst>
            <pc:docMk/>
            <pc:sldMk cId="2014755489" sldId="275"/>
            <ac:spMk id="52226" creationId="{00000000-0000-0000-0000-000000000000}"/>
          </ac:spMkLst>
        </pc:spChg>
      </pc:sldChg>
      <pc:sldChg chg="del">
        <pc:chgData name="Chris Coulthrust" userId="063d00cb-5e76-429d-a5d7-82b57ca15819" providerId="ADAL" clId="{F38AE3B2-15D7-4CA3-9D7D-9922E2F9F714}" dt="2023-02-15T12:29:27.217" v="5834" actId="2696"/>
        <pc:sldMkLst>
          <pc:docMk/>
          <pc:sldMk cId="4212360870" sldId="276"/>
        </pc:sldMkLst>
      </pc:sldChg>
      <pc:sldChg chg="modSp mod ord">
        <pc:chgData name="Chris Coulthrust" userId="063d00cb-5e76-429d-a5d7-82b57ca15819" providerId="ADAL" clId="{F38AE3B2-15D7-4CA3-9D7D-9922E2F9F714}" dt="2023-02-15T12:30:05.244" v="5854"/>
        <pc:sldMkLst>
          <pc:docMk/>
          <pc:sldMk cId="3481401672" sldId="277"/>
        </pc:sldMkLst>
        <pc:spChg chg="mod">
          <ac:chgData name="Chris Coulthrust" userId="063d00cb-5e76-429d-a5d7-82b57ca15819" providerId="ADAL" clId="{F38AE3B2-15D7-4CA3-9D7D-9922E2F9F714}" dt="2023-02-15T12:28:52.624" v="5822" actId="20577"/>
          <ac:spMkLst>
            <pc:docMk/>
            <pc:sldMk cId="3481401672" sldId="277"/>
            <ac:spMk id="44" creationId="{D7D1CF26-59DB-674B-B47B-C5DC99FE5223}"/>
          </ac:spMkLst>
        </pc:spChg>
      </pc:sldChg>
      <pc:sldChg chg="del">
        <pc:chgData name="Chris Coulthrust" userId="063d00cb-5e76-429d-a5d7-82b57ca15819" providerId="ADAL" clId="{F38AE3B2-15D7-4CA3-9D7D-9922E2F9F714}" dt="2023-02-15T12:29:16.735" v="5832" actId="2696"/>
        <pc:sldMkLst>
          <pc:docMk/>
          <pc:sldMk cId="2724634543" sldId="278"/>
        </pc:sldMkLst>
      </pc:sldChg>
      <pc:sldChg chg="modSp mod">
        <pc:chgData name="Chris Coulthrust" userId="063d00cb-5e76-429d-a5d7-82b57ca15819" providerId="ADAL" clId="{F38AE3B2-15D7-4CA3-9D7D-9922E2F9F714}" dt="2023-02-15T12:29:56.745" v="5852" actId="20577"/>
        <pc:sldMkLst>
          <pc:docMk/>
          <pc:sldMk cId="44278588" sldId="279"/>
        </pc:sldMkLst>
        <pc:spChg chg="mod">
          <ac:chgData name="Chris Coulthrust" userId="063d00cb-5e76-429d-a5d7-82b57ca15819" providerId="ADAL" clId="{F38AE3B2-15D7-4CA3-9D7D-9922E2F9F714}" dt="2023-02-15T12:29:56.745" v="5852" actId="20577"/>
          <ac:spMkLst>
            <pc:docMk/>
            <pc:sldMk cId="44278588" sldId="279"/>
            <ac:spMk id="4" creationId="{1DFE2ABC-44FA-57CA-1235-125696EE4DB2}"/>
          </ac:spMkLst>
        </pc:spChg>
        <pc:spChg chg="mod">
          <ac:chgData name="Chris Coulthrust" userId="063d00cb-5e76-429d-a5d7-82b57ca15819" providerId="ADAL" clId="{F38AE3B2-15D7-4CA3-9D7D-9922E2F9F714}" dt="2023-02-15T12:29:47.877" v="5838" actId="20577"/>
          <ac:spMkLst>
            <pc:docMk/>
            <pc:sldMk cId="44278588" sldId="279"/>
            <ac:spMk id="44" creationId="{D7D1CF26-59DB-674B-B47B-C5DC99FE5223}"/>
          </ac:spMkLst>
        </pc:spChg>
      </pc:sldChg>
      <pc:sldChg chg="del">
        <pc:chgData name="Chris Coulthrust" userId="063d00cb-5e76-429d-a5d7-82b57ca15819" providerId="ADAL" clId="{F38AE3B2-15D7-4CA3-9D7D-9922E2F9F714}" dt="2023-02-15T12:29:20.957" v="5833" actId="2696"/>
        <pc:sldMkLst>
          <pc:docMk/>
          <pc:sldMk cId="356565659" sldId="280"/>
        </pc:sldMkLst>
      </pc:sldChg>
      <pc:sldChg chg="addSp modSp mod ord">
        <pc:chgData name="Chris Coulthrust" userId="063d00cb-5e76-429d-a5d7-82b57ca15819" providerId="ADAL" clId="{F38AE3B2-15D7-4CA3-9D7D-9922E2F9F714}" dt="2023-02-15T12:25:23.544" v="5696" actId="6549"/>
        <pc:sldMkLst>
          <pc:docMk/>
          <pc:sldMk cId="178181802" sldId="281"/>
        </pc:sldMkLst>
        <pc:spChg chg="add mod">
          <ac:chgData name="Chris Coulthrust" userId="063d00cb-5e76-429d-a5d7-82b57ca15819" providerId="ADAL" clId="{F38AE3B2-15D7-4CA3-9D7D-9922E2F9F714}" dt="2023-02-10T19:31:25.314" v="5252" actId="20577"/>
          <ac:spMkLst>
            <pc:docMk/>
            <pc:sldMk cId="178181802" sldId="281"/>
            <ac:spMk id="2" creationId="{A6B66E9C-3E89-0775-D646-D457D02F2EDA}"/>
          </ac:spMkLst>
        </pc:spChg>
        <pc:spChg chg="mod">
          <ac:chgData name="Chris Coulthrust" userId="063d00cb-5e76-429d-a5d7-82b57ca15819" providerId="ADAL" clId="{F38AE3B2-15D7-4CA3-9D7D-9922E2F9F714}" dt="2023-02-15T12:25:23.544" v="5696" actId="6549"/>
          <ac:spMkLst>
            <pc:docMk/>
            <pc:sldMk cId="178181802" sldId="281"/>
            <ac:spMk id="52226" creationId="{00000000-0000-0000-0000-000000000000}"/>
          </ac:spMkLst>
        </pc:spChg>
        <pc:picChg chg="mod">
          <ac:chgData name="Chris Coulthrust" userId="063d00cb-5e76-429d-a5d7-82b57ca15819" providerId="ADAL" clId="{F38AE3B2-15D7-4CA3-9D7D-9922E2F9F714}" dt="2023-02-10T18:56:00.463" v="4803" actId="1076"/>
          <ac:picMkLst>
            <pc:docMk/>
            <pc:sldMk cId="178181802" sldId="281"/>
            <ac:picMk id="2050" creationId="{4DDD61E8-3B41-3ED2-89BC-ECF5D1991D60}"/>
          </ac:picMkLst>
        </pc:picChg>
      </pc:sldChg>
      <pc:sldChg chg="addSp delSp modSp mod ord">
        <pc:chgData name="Chris Coulthrust" userId="063d00cb-5e76-429d-a5d7-82b57ca15819" providerId="ADAL" clId="{F38AE3B2-15D7-4CA3-9D7D-9922E2F9F714}" dt="2023-01-20T05:51:38.351" v="3021" actId="20577"/>
        <pc:sldMkLst>
          <pc:docMk/>
          <pc:sldMk cId="47906468" sldId="282"/>
        </pc:sldMkLst>
        <pc:spChg chg="add mod">
          <ac:chgData name="Chris Coulthrust" userId="063d00cb-5e76-429d-a5d7-82b57ca15819" providerId="ADAL" clId="{F38AE3B2-15D7-4CA3-9D7D-9922E2F9F714}" dt="2023-01-20T05:39:07.607" v="2302" actId="1076"/>
          <ac:spMkLst>
            <pc:docMk/>
            <pc:sldMk cId="47906468" sldId="282"/>
            <ac:spMk id="6" creationId="{9B7643F5-B95C-931E-A9E6-35AFA2221312}"/>
          </ac:spMkLst>
        </pc:spChg>
        <pc:spChg chg="add mod">
          <ac:chgData name="Chris Coulthrust" userId="063d00cb-5e76-429d-a5d7-82b57ca15819" providerId="ADAL" clId="{F38AE3B2-15D7-4CA3-9D7D-9922E2F9F714}" dt="2023-01-20T05:31:32.820" v="1800" actId="767"/>
          <ac:spMkLst>
            <pc:docMk/>
            <pc:sldMk cId="47906468" sldId="282"/>
            <ac:spMk id="7" creationId="{B977B157-AC1A-ABE8-24B1-915519FC0C04}"/>
          </ac:spMkLst>
        </pc:spChg>
        <pc:spChg chg="add mod">
          <ac:chgData name="Chris Coulthrust" userId="063d00cb-5e76-429d-a5d7-82b57ca15819" providerId="ADAL" clId="{F38AE3B2-15D7-4CA3-9D7D-9922E2F9F714}" dt="2023-01-20T05:51:38.351" v="3021" actId="20577"/>
          <ac:spMkLst>
            <pc:docMk/>
            <pc:sldMk cId="47906468" sldId="282"/>
            <ac:spMk id="8" creationId="{4EE7AFBF-9915-3CF7-4093-C269CB47DFC0}"/>
          </ac:spMkLst>
        </pc:spChg>
        <pc:spChg chg="del mod">
          <ac:chgData name="Chris Coulthrust" userId="063d00cb-5e76-429d-a5d7-82b57ca15819" providerId="ADAL" clId="{F38AE3B2-15D7-4CA3-9D7D-9922E2F9F714}" dt="2023-01-20T05:30:42.319" v="1794" actId="478"/>
          <ac:spMkLst>
            <pc:docMk/>
            <pc:sldMk cId="47906468" sldId="282"/>
            <ac:spMk id="44" creationId="{D7D1CF26-59DB-674B-B47B-C5DC99FE5223}"/>
          </ac:spMkLst>
        </pc:spChg>
        <pc:spChg chg="mod">
          <ac:chgData name="Chris Coulthrust" userId="063d00cb-5e76-429d-a5d7-82b57ca15819" providerId="ADAL" clId="{F38AE3B2-15D7-4CA3-9D7D-9922E2F9F714}" dt="2023-01-20T05:39:44.858" v="2311" actId="20577"/>
          <ac:spMkLst>
            <pc:docMk/>
            <pc:sldMk cId="47906468" sldId="282"/>
            <ac:spMk id="52226" creationId="{00000000-0000-0000-0000-000000000000}"/>
          </ac:spMkLst>
        </pc:spChg>
        <pc:picChg chg="add mod">
          <ac:chgData name="Chris Coulthrust" userId="063d00cb-5e76-429d-a5d7-82b57ca15819" providerId="ADAL" clId="{F38AE3B2-15D7-4CA3-9D7D-9922E2F9F714}" dt="2023-01-20T05:31:20.213" v="1798" actId="1076"/>
          <ac:picMkLst>
            <pc:docMk/>
            <pc:sldMk cId="47906468" sldId="282"/>
            <ac:picMk id="3" creationId="{7C57E083-A45A-6CAD-8D89-47FDA8A14A42}"/>
          </ac:picMkLst>
        </pc:picChg>
        <pc:picChg chg="add del mod">
          <ac:chgData name="Chris Coulthrust" userId="063d00cb-5e76-429d-a5d7-82b57ca15819" providerId="ADAL" clId="{F38AE3B2-15D7-4CA3-9D7D-9922E2F9F714}" dt="2023-01-20T05:29:18.651" v="1774" actId="478"/>
          <ac:picMkLst>
            <pc:docMk/>
            <pc:sldMk cId="47906468" sldId="282"/>
            <ac:picMk id="5" creationId="{79E5EC03-6A17-BA93-CEC1-17E0E43B06B4}"/>
          </ac:picMkLst>
        </pc:picChg>
        <pc:picChg chg="add mod">
          <ac:chgData name="Chris Coulthrust" userId="063d00cb-5e76-429d-a5d7-82b57ca15819" providerId="ADAL" clId="{F38AE3B2-15D7-4CA3-9D7D-9922E2F9F714}" dt="2023-01-20T05:51:28.152" v="3015" actId="1076"/>
          <ac:picMkLst>
            <pc:docMk/>
            <pc:sldMk cId="47906468" sldId="282"/>
            <ac:picMk id="10" creationId="{7F04E0BF-8F7D-2D30-34D2-3E463B062D06}"/>
          </ac:picMkLst>
        </pc:picChg>
      </pc:sldChg>
      <pc:sldChg chg="new del ord">
        <pc:chgData name="Chris Coulthrust" userId="063d00cb-5e76-429d-a5d7-82b57ca15819" providerId="ADAL" clId="{F38AE3B2-15D7-4CA3-9D7D-9922E2F9F714}" dt="2023-01-20T04:55:58.582" v="18" actId="2696"/>
        <pc:sldMkLst>
          <pc:docMk/>
          <pc:sldMk cId="2040047732" sldId="283"/>
        </pc:sldMkLst>
      </pc:sldChg>
      <pc:sldChg chg="modSp add mod ord">
        <pc:chgData name="Chris Coulthrust" userId="063d00cb-5e76-429d-a5d7-82b57ca15819" providerId="ADAL" clId="{F38AE3B2-15D7-4CA3-9D7D-9922E2F9F714}" dt="2023-02-15T12:39:20.714" v="6041" actId="20577"/>
        <pc:sldMkLst>
          <pc:docMk/>
          <pc:sldMk cId="2153904682" sldId="283"/>
        </pc:sldMkLst>
        <pc:spChg chg="mod">
          <ac:chgData name="Chris Coulthrust" userId="063d00cb-5e76-429d-a5d7-82b57ca15819" providerId="ADAL" clId="{F38AE3B2-15D7-4CA3-9D7D-9922E2F9F714}" dt="2023-02-15T12:39:20.714" v="6041" actId="20577"/>
          <ac:spMkLst>
            <pc:docMk/>
            <pc:sldMk cId="2153904682" sldId="283"/>
            <ac:spMk id="44" creationId="{D7D1CF26-59DB-674B-B47B-C5DC99FE5223}"/>
          </ac:spMkLst>
        </pc:spChg>
        <pc:spChg chg="mod">
          <ac:chgData name="Chris Coulthrust" userId="063d00cb-5e76-429d-a5d7-82b57ca15819" providerId="ADAL" clId="{F38AE3B2-15D7-4CA3-9D7D-9922E2F9F714}" dt="2023-01-20T04:56:14.965" v="25" actId="20577"/>
          <ac:spMkLst>
            <pc:docMk/>
            <pc:sldMk cId="2153904682" sldId="283"/>
            <ac:spMk id="52226" creationId="{00000000-0000-0000-0000-000000000000}"/>
          </ac:spMkLst>
        </pc:spChg>
      </pc:sldChg>
      <pc:sldChg chg="new del">
        <pc:chgData name="Chris Coulthrust" userId="063d00cb-5e76-429d-a5d7-82b57ca15819" providerId="ADAL" clId="{F38AE3B2-15D7-4CA3-9D7D-9922E2F9F714}" dt="2023-01-20T05:10:56.252" v="975" actId="2696"/>
        <pc:sldMkLst>
          <pc:docMk/>
          <pc:sldMk cId="392820031" sldId="284"/>
        </pc:sldMkLst>
      </pc:sldChg>
      <pc:sldChg chg="add del">
        <pc:chgData name="Chris Coulthrust" userId="063d00cb-5e76-429d-a5d7-82b57ca15819" providerId="ADAL" clId="{F38AE3B2-15D7-4CA3-9D7D-9922E2F9F714}" dt="2023-01-20T05:41:59.181" v="2455" actId="2696"/>
        <pc:sldMkLst>
          <pc:docMk/>
          <pc:sldMk cId="2018561159" sldId="284"/>
        </pc:sldMkLst>
      </pc:sldChg>
      <pc:sldChg chg="modSp add mod">
        <pc:chgData name="Chris Coulthrust" userId="063d00cb-5e76-429d-a5d7-82b57ca15819" providerId="ADAL" clId="{F38AE3B2-15D7-4CA3-9D7D-9922E2F9F714}" dt="2023-02-15T12:42:50.735" v="6304" actId="20577"/>
        <pc:sldMkLst>
          <pc:docMk/>
          <pc:sldMk cId="1674699041" sldId="285"/>
        </pc:sldMkLst>
        <pc:spChg chg="mod">
          <ac:chgData name="Chris Coulthrust" userId="063d00cb-5e76-429d-a5d7-82b57ca15819" providerId="ADAL" clId="{F38AE3B2-15D7-4CA3-9D7D-9922E2F9F714}" dt="2023-02-15T12:42:50.735" v="6304" actId="20577"/>
          <ac:spMkLst>
            <pc:docMk/>
            <pc:sldMk cId="1674699041" sldId="285"/>
            <ac:spMk id="44" creationId="{D7D1CF26-59DB-674B-B47B-C5DC99FE5223}"/>
          </ac:spMkLst>
        </pc:spChg>
      </pc:sldChg>
      <pc:sldChg chg="addSp delSp modSp add mod ord">
        <pc:chgData name="Chris Coulthrust" userId="063d00cb-5e76-429d-a5d7-82b57ca15819" providerId="ADAL" clId="{F38AE3B2-15D7-4CA3-9D7D-9922E2F9F714}" dt="2023-02-10T18:55:17.154" v="4758" actId="20577"/>
        <pc:sldMkLst>
          <pc:docMk/>
          <pc:sldMk cId="555670558" sldId="286"/>
        </pc:sldMkLst>
        <pc:spChg chg="add mod">
          <ac:chgData name="Chris Coulthrust" userId="063d00cb-5e76-429d-a5d7-82b57ca15819" providerId="ADAL" clId="{F38AE3B2-15D7-4CA3-9D7D-9922E2F9F714}" dt="2023-02-10T18:55:17.154" v="4758" actId="20577"/>
          <ac:spMkLst>
            <pc:docMk/>
            <pc:sldMk cId="555670558" sldId="286"/>
            <ac:spMk id="2" creationId="{20981CBE-2081-090F-45B6-5624503DAABE}"/>
          </ac:spMkLst>
        </pc:spChg>
        <pc:spChg chg="del">
          <ac:chgData name="Chris Coulthrust" userId="063d00cb-5e76-429d-a5d7-82b57ca15819" providerId="ADAL" clId="{F38AE3B2-15D7-4CA3-9D7D-9922E2F9F714}" dt="2023-01-20T05:54:12.546" v="3103" actId="478"/>
          <ac:spMkLst>
            <pc:docMk/>
            <pc:sldMk cId="555670558" sldId="286"/>
            <ac:spMk id="2" creationId="{B59884AE-7612-5D7D-72B3-082C680BB93C}"/>
          </ac:spMkLst>
        </pc:spChg>
        <pc:spChg chg="del">
          <ac:chgData name="Chris Coulthrust" userId="063d00cb-5e76-429d-a5d7-82b57ca15819" providerId="ADAL" clId="{F38AE3B2-15D7-4CA3-9D7D-9922E2F9F714}" dt="2023-01-20T05:54:10.513" v="3102" actId="478"/>
          <ac:spMkLst>
            <pc:docMk/>
            <pc:sldMk cId="555670558" sldId="286"/>
            <ac:spMk id="3" creationId="{19FD77C6-6C42-3DF3-B1B6-C347674E6A4E}"/>
          </ac:spMkLst>
        </pc:spChg>
        <pc:spChg chg="del">
          <ac:chgData name="Chris Coulthrust" userId="063d00cb-5e76-429d-a5d7-82b57ca15819" providerId="ADAL" clId="{F38AE3B2-15D7-4CA3-9D7D-9922E2F9F714}" dt="2023-01-20T05:54:09.137" v="3101" actId="478"/>
          <ac:spMkLst>
            <pc:docMk/>
            <pc:sldMk cId="555670558" sldId="286"/>
            <ac:spMk id="4" creationId="{3FD7B486-5F4B-A697-7569-E15FC84A9831}"/>
          </ac:spMkLst>
        </pc:spChg>
        <pc:spChg chg="mod">
          <ac:chgData name="Chris Coulthrust" userId="063d00cb-5e76-429d-a5d7-82b57ca15819" providerId="ADAL" clId="{F38AE3B2-15D7-4CA3-9D7D-9922E2F9F714}" dt="2023-02-10T18:53:00.093" v="4406" actId="20577"/>
          <ac:spMkLst>
            <pc:docMk/>
            <pc:sldMk cId="555670558" sldId="286"/>
            <ac:spMk id="5" creationId="{1D08CA81-5FC4-B802-77DC-99A8D68F483E}"/>
          </ac:spMkLst>
        </pc:spChg>
        <pc:picChg chg="add mod">
          <ac:chgData name="Chris Coulthrust" userId="063d00cb-5e76-429d-a5d7-82b57ca15819" providerId="ADAL" clId="{F38AE3B2-15D7-4CA3-9D7D-9922E2F9F714}" dt="2023-02-10T18:53:10.523" v="4410" actId="1076"/>
          <ac:picMkLst>
            <pc:docMk/>
            <pc:sldMk cId="555670558" sldId="286"/>
            <ac:picMk id="3" creationId="{7B2A3DD8-6C1B-144A-EA46-A2C9708614CF}"/>
          </ac:picMkLst>
        </pc:picChg>
      </pc:sldChg>
      <pc:sldChg chg="addSp delSp modSp add mod">
        <pc:chgData name="Chris Coulthrust" userId="063d00cb-5e76-429d-a5d7-82b57ca15819" providerId="ADAL" clId="{F38AE3B2-15D7-4CA3-9D7D-9922E2F9F714}" dt="2023-02-10T18:44:13.018" v="3918" actId="20577"/>
        <pc:sldMkLst>
          <pc:docMk/>
          <pc:sldMk cId="775678771" sldId="287"/>
        </pc:sldMkLst>
        <pc:spChg chg="add mod">
          <ac:chgData name="Chris Coulthrust" userId="063d00cb-5e76-429d-a5d7-82b57ca15819" providerId="ADAL" clId="{F38AE3B2-15D7-4CA3-9D7D-9922E2F9F714}" dt="2023-02-10T18:40:51.318" v="3752" actId="20577"/>
          <ac:spMkLst>
            <pc:docMk/>
            <pc:sldMk cId="775678771" sldId="287"/>
            <ac:spMk id="5" creationId="{C148C565-D206-2CE4-BC57-8A10CA6FA623}"/>
          </ac:spMkLst>
        </pc:spChg>
        <pc:spChg chg="mod">
          <ac:chgData name="Chris Coulthrust" userId="063d00cb-5e76-429d-a5d7-82b57ca15819" providerId="ADAL" clId="{F38AE3B2-15D7-4CA3-9D7D-9922E2F9F714}" dt="2023-02-10T18:43:37.896" v="3903" actId="1076"/>
          <ac:spMkLst>
            <pc:docMk/>
            <pc:sldMk cId="775678771" sldId="287"/>
            <ac:spMk id="6" creationId="{9B7643F5-B95C-931E-A9E6-35AFA2221312}"/>
          </ac:spMkLst>
        </pc:spChg>
        <pc:spChg chg="del mod">
          <ac:chgData name="Chris Coulthrust" userId="063d00cb-5e76-429d-a5d7-82b57ca15819" providerId="ADAL" clId="{F38AE3B2-15D7-4CA3-9D7D-9922E2F9F714}" dt="2023-02-10T18:39:38.988" v="3619" actId="478"/>
          <ac:spMkLst>
            <pc:docMk/>
            <pc:sldMk cId="775678771" sldId="287"/>
            <ac:spMk id="8" creationId="{4EE7AFBF-9915-3CF7-4093-C269CB47DFC0}"/>
          </ac:spMkLst>
        </pc:spChg>
        <pc:spChg chg="add mod">
          <ac:chgData name="Chris Coulthrust" userId="063d00cb-5e76-429d-a5d7-82b57ca15819" providerId="ADAL" clId="{F38AE3B2-15D7-4CA3-9D7D-9922E2F9F714}" dt="2023-02-10T18:44:13.018" v="3918" actId="20577"/>
          <ac:spMkLst>
            <pc:docMk/>
            <pc:sldMk cId="775678771" sldId="287"/>
            <ac:spMk id="9" creationId="{B3BDC8E3-C251-3C03-417A-CEF391E6EF8A}"/>
          </ac:spMkLst>
        </pc:spChg>
        <pc:spChg chg="add">
          <ac:chgData name="Chris Coulthrust" userId="063d00cb-5e76-429d-a5d7-82b57ca15819" providerId="ADAL" clId="{F38AE3B2-15D7-4CA3-9D7D-9922E2F9F714}" dt="2023-02-10T18:43:46.597" v="3904" actId="11529"/>
          <ac:spMkLst>
            <pc:docMk/>
            <pc:sldMk cId="775678771" sldId="287"/>
            <ac:spMk id="11" creationId="{2685EE82-0727-C9DE-82CF-196EB366D087}"/>
          </ac:spMkLst>
        </pc:spChg>
        <pc:spChg chg="add mod">
          <ac:chgData name="Chris Coulthrust" userId="063d00cb-5e76-429d-a5d7-82b57ca15819" providerId="ADAL" clId="{F38AE3B2-15D7-4CA3-9D7D-9922E2F9F714}" dt="2023-02-10T18:44:03.121" v="3906" actId="688"/>
          <ac:spMkLst>
            <pc:docMk/>
            <pc:sldMk cId="775678771" sldId="287"/>
            <ac:spMk id="12" creationId="{070B26CC-B344-F39F-A85F-540966D5643C}"/>
          </ac:spMkLst>
        </pc:spChg>
        <pc:spChg chg="mod">
          <ac:chgData name="Chris Coulthrust" userId="063d00cb-5e76-429d-a5d7-82b57ca15819" providerId="ADAL" clId="{F38AE3B2-15D7-4CA3-9D7D-9922E2F9F714}" dt="2023-02-10T18:43:29.593" v="3901" actId="1076"/>
          <ac:spMkLst>
            <pc:docMk/>
            <pc:sldMk cId="775678771" sldId="287"/>
            <ac:spMk id="52226" creationId="{00000000-0000-0000-0000-000000000000}"/>
          </ac:spMkLst>
        </pc:spChg>
        <pc:picChg chg="mod">
          <ac:chgData name="Chris Coulthrust" userId="063d00cb-5e76-429d-a5d7-82b57ca15819" providerId="ADAL" clId="{F38AE3B2-15D7-4CA3-9D7D-9922E2F9F714}" dt="2023-02-10T18:43:33.918" v="3902" actId="14100"/>
          <ac:picMkLst>
            <pc:docMk/>
            <pc:sldMk cId="775678771" sldId="287"/>
            <ac:picMk id="3" creationId="{7C57E083-A45A-6CAD-8D89-47FDA8A14A42}"/>
          </ac:picMkLst>
        </pc:picChg>
        <pc:picChg chg="del mod">
          <ac:chgData name="Chris Coulthrust" userId="063d00cb-5e76-429d-a5d7-82b57ca15819" providerId="ADAL" clId="{F38AE3B2-15D7-4CA3-9D7D-9922E2F9F714}" dt="2023-02-10T18:32:25.522" v="3272" actId="478"/>
          <ac:picMkLst>
            <pc:docMk/>
            <pc:sldMk cId="775678771" sldId="287"/>
            <ac:picMk id="10" creationId="{7F04E0BF-8F7D-2D30-34D2-3E463B062D06}"/>
          </ac:picMkLst>
        </pc:picChg>
      </pc:sldChg>
      <pc:sldChg chg="modSp add mod">
        <pc:chgData name="Chris Coulthrust" userId="063d00cb-5e76-429d-a5d7-82b57ca15819" providerId="ADAL" clId="{F38AE3B2-15D7-4CA3-9D7D-9922E2F9F714}" dt="2023-02-10T18:50:57.721" v="4329" actId="1076"/>
        <pc:sldMkLst>
          <pc:docMk/>
          <pc:sldMk cId="3601535625" sldId="288"/>
        </pc:sldMkLst>
        <pc:spChg chg="mod">
          <ac:chgData name="Chris Coulthrust" userId="063d00cb-5e76-429d-a5d7-82b57ca15819" providerId="ADAL" clId="{F38AE3B2-15D7-4CA3-9D7D-9922E2F9F714}" dt="2023-02-10T18:49:44.852" v="4277" actId="20577"/>
          <ac:spMkLst>
            <pc:docMk/>
            <pc:sldMk cId="3601535625" sldId="288"/>
            <ac:spMk id="5" creationId="{C148C565-D206-2CE4-BC57-8A10CA6FA623}"/>
          </ac:spMkLst>
        </pc:spChg>
        <pc:spChg chg="mod">
          <ac:chgData name="Chris Coulthrust" userId="063d00cb-5e76-429d-a5d7-82b57ca15819" providerId="ADAL" clId="{F38AE3B2-15D7-4CA3-9D7D-9922E2F9F714}" dt="2023-02-10T18:50:57.721" v="4329" actId="1076"/>
          <ac:spMkLst>
            <pc:docMk/>
            <pc:sldMk cId="3601535625" sldId="288"/>
            <ac:spMk id="9" creationId="{B3BDC8E3-C251-3C03-417A-CEF391E6EF8A}"/>
          </ac:spMkLst>
        </pc:spChg>
        <pc:spChg chg="mod">
          <ac:chgData name="Chris Coulthrust" userId="063d00cb-5e76-429d-a5d7-82b57ca15819" providerId="ADAL" clId="{F38AE3B2-15D7-4CA3-9D7D-9922E2F9F714}" dt="2023-02-10T18:50:19.588" v="4278" actId="1076"/>
          <ac:spMkLst>
            <pc:docMk/>
            <pc:sldMk cId="3601535625" sldId="288"/>
            <ac:spMk id="12" creationId="{070B26CC-B344-F39F-A85F-540966D5643C}"/>
          </ac:spMkLst>
        </pc:spChg>
        <pc:spChg chg="mod">
          <ac:chgData name="Chris Coulthrust" userId="063d00cb-5e76-429d-a5d7-82b57ca15819" providerId="ADAL" clId="{F38AE3B2-15D7-4CA3-9D7D-9922E2F9F714}" dt="2023-02-10T18:44:41.136" v="3947" actId="20577"/>
          <ac:spMkLst>
            <pc:docMk/>
            <pc:sldMk cId="3601535625" sldId="288"/>
            <ac:spMk id="52226" creationId="{00000000-0000-0000-0000-000000000000}"/>
          </ac:spMkLst>
        </pc:spChg>
      </pc:sldChg>
    </pc:docChg>
  </pc:docChgLst>
  <pc:docChgLst>
    <pc:chgData name="Chris Coulthrust" userId="063d00cb-5e76-429d-a5d7-82b57ca15819" providerId="ADAL" clId="{67510F96-E1D3-4009-AC6F-93D8DF5AA129}"/>
    <pc:docChg chg="undo custSel addSld delSld modSld sldOrd">
      <pc:chgData name="Chris Coulthrust" userId="063d00cb-5e76-429d-a5d7-82b57ca15819" providerId="ADAL" clId="{67510F96-E1D3-4009-AC6F-93D8DF5AA129}" dt="2023-01-19T18:05:03.292" v="8500" actId="1076"/>
      <pc:docMkLst>
        <pc:docMk/>
      </pc:docMkLst>
      <pc:sldChg chg="addSp modSp mod modShow">
        <pc:chgData name="Chris Coulthrust" userId="063d00cb-5e76-429d-a5d7-82b57ca15819" providerId="ADAL" clId="{67510F96-E1D3-4009-AC6F-93D8DF5AA129}" dt="2023-01-19T13:41:37.413" v="4914" actId="20577"/>
        <pc:sldMkLst>
          <pc:docMk/>
          <pc:sldMk cId="445027510" sldId="258"/>
        </pc:sldMkLst>
        <pc:spChg chg="add mod">
          <ac:chgData name="Chris Coulthrust" userId="063d00cb-5e76-429d-a5d7-82b57ca15819" providerId="ADAL" clId="{67510F96-E1D3-4009-AC6F-93D8DF5AA129}" dt="2023-01-18T17:25:25.365" v="902" actId="1076"/>
          <ac:spMkLst>
            <pc:docMk/>
            <pc:sldMk cId="445027510" sldId="258"/>
            <ac:spMk id="2" creationId="{BC7AC3E3-1541-ADF7-9AE0-6E9FC719F408}"/>
          </ac:spMkLst>
        </pc:spChg>
        <pc:spChg chg="add mod">
          <ac:chgData name="Chris Coulthrust" userId="063d00cb-5e76-429d-a5d7-82b57ca15819" providerId="ADAL" clId="{67510F96-E1D3-4009-AC6F-93D8DF5AA129}" dt="2023-01-19T13:41:37.413" v="4914" actId="20577"/>
          <ac:spMkLst>
            <pc:docMk/>
            <pc:sldMk cId="445027510" sldId="258"/>
            <ac:spMk id="3" creationId="{4A5FA4B0-52AA-1786-F16A-6D1880251EA4}"/>
          </ac:spMkLst>
        </pc:spChg>
        <pc:spChg chg="mod">
          <ac:chgData name="Chris Coulthrust" userId="063d00cb-5e76-429d-a5d7-82b57ca15819" providerId="ADAL" clId="{67510F96-E1D3-4009-AC6F-93D8DF5AA129}" dt="2023-01-18T17:25:29.326" v="903" actId="1076"/>
          <ac:spMkLst>
            <pc:docMk/>
            <pc:sldMk cId="445027510" sldId="258"/>
            <ac:spMk id="52226" creationId="{00000000-0000-0000-0000-000000000000}"/>
          </ac:spMkLst>
        </pc:spChg>
      </pc:sldChg>
      <pc:sldChg chg="mod modShow">
        <pc:chgData name="Chris Coulthrust" userId="063d00cb-5e76-429d-a5d7-82b57ca15819" providerId="ADAL" clId="{67510F96-E1D3-4009-AC6F-93D8DF5AA129}" dt="2023-01-19T16:46:21.072" v="8496" actId="729"/>
        <pc:sldMkLst>
          <pc:docMk/>
          <pc:sldMk cId="1438740684" sldId="259"/>
        </pc:sldMkLst>
      </pc:sldChg>
      <pc:sldChg chg="mod modShow">
        <pc:chgData name="Chris Coulthrust" userId="063d00cb-5e76-429d-a5d7-82b57ca15819" providerId="ADAL" clId="{67510F96-E1D3-4009-AC6F-93D8DF5AA129}" dt="2023-01-19T16:46:21.072" v="8496" actId="729"/>
        <pc:sldMkLst>
          <pc:docMk/>
          <pc:sldMk cId="971336362" sldId="260"/>
        </pc:sldMkLst>
      </pc:sldChg>
      <pc:sldChg chg="mod modShow">
        <pc:chgData name="Chris Coulthrust" userId="063d00cb-5e76-429d-a5d7-82b57ca15819" providerId="ADAL" clId="{67510F96-E1D3-4009-AC6F-93D8DF5AA129}" dt="2023-01-19T16:46:21.072" v="8496" actId="729"/>
        <pc:sldMkLst>
          <pc:docMk/>
          <pc:sldMk cId="2212116677" sldId="261"/>
        </pc:sldMkLst>
      </pc:sldChg>
      <pc:sldChg chg="mod modShow">
        <pc:chgData name="Chris Coulthrust" userId="063d00cb-5e76-429d-a5d7-82b57ca15819" providerId="ADAL" clId="{67510F96-E1D3-4009-AC6F-93D8DF5AA129}" dt="2023-01-19T16:46:21.072" v="8496" actId="729"/>
        <pc:sldMkLst>
          <pc:docMk/>
          <pc:sldMk cId="1980807068" sldId="262"/>
        </pc:sldMkLst>
      </pc:sldChg>
      <pc:sldChg chg="addSp delSp modSp mod">
        <pc:chgData name="Chris Coulthrust" userId="063d00cb-5e76-429d-a5d7-82b57ca15819" providerId="ADAL" clId="{67510F96-E1D3-4009-AC6F-93D8DF5AA129}" dt="2023-01-19T13:18:06.305" v="3642" actId="5793"/>
        <pc:sldMkLst>
          <pc:docMk/>
          <pc:sldMk cId="461529178" sldId="263"/>
        </pc:sldMkLst>
        <pc:spChg chg="add del mod">
          <ac:chgData name="Chris Coulthrust" userId="063d00cb-5e76-429d-a5d7-82b57ca15819" providerId="ADAL" clId="{67510F96-E1D3-4009-AC6F-93D8DF5AA129}" dt="2023-01-18T16:21:53.726" v="242" actId="478"/>
          <ac:spMkLst>
            <pc:docMk/>
            <pc:sldMk cId="461529178" sldId="263"/>
            <ac:spMk id="2" creationId="{5B6BAFC5-C578-0C11-5065-77BC48D720B9}"/>
          </ac:spMkLst>
        </pc:spChg>
        <pc:spChg chg="del mod">
          <ac:chgData name="Chris Coulthrust" userId="063d00cb-5e76-429d-a5d7-82b57ca15819" providerId="ADAL" clId="{67510F96-E1D3-4009-AC6F-93D8DF5AA129}" dt="2023-01-18T16:22:09.428" v="245" actId="21"/>
          <ac:spMkLst>
            <pc:docMk/>
            <pc:sldMk cId="461529178" sldId="263"/>
            <ac:spMk id="3" creationId="{DFAC7907-A98D-0E1A-EEE2-9EBCEFE91D8A}"/>
          </ac:spMkLst>
        </pc:spChg>
        <pc:spChg chg="add del mod">
          <ac:chgData name="Chris Coulthrust" userId="063d00cb-5e76-429d-a5d7-82b57ca15819" providerId="ADAL" clId="{67510F96-E1D3-4009-AC6F-93D8DF5AA129}" dt="2023-01-18T16:21:57.479" v="243" actId="478"/>
          <ac:spMkLst>
            <pc:docMk/>
            <pc:sldMk cId="461529178" sldId="263"/>
            <ac:spMk id="4" creationId="{5CFD178C-0964-BCBB-426A-9E496C1656B4}"/>
          </ac:spMkLst>
        </pc:spChg>
        <pc:spChg chg="mod">
          <ac:chgData name="Chris Coulthrust" userId="063d00cb-5e76-429d-a5d7-82b57ca15819" providerId="ADAL" clId="{67510F96-E1D3-4009-AC6F-93D8DF5AA129}" dt="2023-01-19T13:18:06.305" v="3642" actId="5793"/>
          <ac:spMkLst>
            <pc:docMk/>
            <pc:sldMk cId="461529178" sldId="263"/>
            <ac:spMk id="44" creationId="{D7D1CF26-59DB-674B-B47B-C5DC99FE5223}"/>
          </ac:spMkLst>
        </pc:spChg>
        <pc:spChg chg="mod">
          <ac:chgData name="Chris Coulthrust" userId="063d00cb-5e76-429d-a5d7-82b57ca15819" providerId="ADAL" clId="{67510F96-E1D3-4009-AC6F-93D8DF5AA129}" dt="2023-01-18T16:21:50.146" v="241" actId="20577"/>
          <ac:spMkLst>
            <pc:docMk/>
            <pc:sldMk cId="461529178" sldId="263"/>
            <ac:spMk id="52226" creationId="{00000000-0000-0000-0000-000000000000}"/>
          </ac:spMkLst>
        </pc:spChg>
      </pc:sldChg>
      <pc:sldChg chg="addSp delSp modSp mod">
        <pc:chgData name="Chris Coulthrust" userId="063d00cb-5e76-429d-a5d7-82b57ca15819" providerId="ADAL" clId="{67510F96-E1D3-4009-AC6F-93D8DF5AA129}" dt="2023-01-18T17:21:30.902" v="636" actId="21"/>
        <pc:sldMkLst>
          <pc:docMk/>
          <pc:sldMk cId="716485831" sldId="264"/>
        </pc:sldMkLst>
        <pc:spChg chg="del mod">
          <ac:chgData name="Chris Coulthrust" userId="063d00cb-5e76-429d-a5d7-82b57ca15819" providerId="ADAL" clId="{67510F96-E1D3-4009-AC6F-93D8DF5AA129}" dt="2023-01-18T17:21:30.902" v="636" actId="21"/>
          <ac:spMkLst>
            <pc:docMk/>
            <pc:sldMk cId="716485831" sldId="264"/>
            <ac:spMk id="44" creationId="{D7D1CF26-59DB-674B-B47B-C5DC99FE5223}"/>
          </ac:spMkLst>
        </pc:spChg>
        <pc:spChg chg="mod">
          <ac:chgData name="Chris Coulthrust" userId="063d00cb-5e76-429d-a5d7-82b57ca15819" providerId="ADAL" clId="{67510F96-E1D3-4009-AC6F-93D8DF5AA129}" dt="2023-01-18T17:19:41.428" v="626" actId="20577"/>
          <ac:spMkLst>
            <pc:docMk/>
            <pc:sldMk cId="716485831" sldId="264"/>
            <ac:spMk id="52226" creationId="{00000000-0000-0000-0000-000000000000}"/>
          </ac:spMkLst>
        </pc:spChg>
        <pc:picChg chg="add mod">
          <ac:chgData name="Chris Coulthrust" userId="063d00cb-5e76-429d-a5d7-82b57ca15819" providerId="ADAL" clId="{67510F96-E1D3-4009-AC6F-93D8DF5AA129}" dt="2023-01-18T17:21:21.389" v="634" actId="1076"/>
          <ac:picMkLst>
            <pc:docMk/>
            <pc:sldMk cId="716485831" sldId="264"/>
            <ac:picMk id="3" creationId="{7A3EF572-A214-AB9A-6653-DD571F68B5E6}"/>
          </ac:picMkLst>
        </pc:picChg>
      </pc:sldChg>
      <pc:sldChg chg="modSp mod ord">
        <pc:chgData name="Chris Coulthrust" userId="063d00cb-5e76-429d-a5d7-82b57ca15819" providerId="ADAL" clId="{67510F96-E1D3-4009-AC6F-93D8DF5AA129}" dt="2023-01-19T13:18:44.844" v="3695" actId="20577"/>
        <pc:sldMkLst>
          <pc:docMk/>
          <pc:sldMk cId="3928887260" sldId="265"/>
        </pc:sldMkLst>
        <pc:spChg chg="mod">
          <ac:chgData name="Chris Coulthrust" userId="063d00cb-5e76-429d-a5d7-82b57ca15819" providerId="ADAL" clId="{67510F96-E1D3-4009-AC6F-93D8DF5AA129}" dt="2023-01-19T13:18:44.844" v="3695" actId="20577"/>
          <ac:spMkLst>
            <pc:docMk/>
            <pc:sldMk cId="3928887260" sldId="265"/>
            <ac:spMk id="44" creationId="{D7D1CF26-59DB-674B-B47B-C5DC99FE5223}"/>
          </ac:spMkLst>
        </pc:spChg>
      </pc:sldChg>
      <pc:sldChg chg="mod ord modShow">
        <pc:chgData name="Chris Coulthrust" userId="063d00cb-5e76-429d-a5d7-82b57ca15819" providerId="ADAL" clId="{67510F96-E1D3-4009-AC6F-93D8DF5AA129}" dt="2023-01-18T19:05:35.084" v="1807"/>
        <pc:sldMkLst>
          <pc:docMk/>
          <pc:sldMk cId="995194329" sldId="267"/>
        </pc:sldMkLst>
      </pc:sldChg>
      <pc:sldChg chg="mod modShow">
        <pc:chgData name="Chris Coulthrust" userId="063d00cb-5e76-429d-a5d7-82b57ca15819" providerId="ADAL" clId="{67510F96-E1D3-4009-AC6F-93D8DF5AA129}" dt="2023-01-19T16:46:13.780" v="8495" actId="729"/>
        <pc:sldMkLst>
          <pc:docMk/>
          <pc:sldMk cId="2915667681" sldId="268"/>
        </pc:sldMkLst>
      </pc:sldChg>
      <pc:sldChg chg="delSp modSp add del mod">
        <pc:chgData name="Chris Coulthrust" userId="063d00cb-5e76-429d-a5d7-82b57ca15819" providerId="ADAL" clId="{67510F96-E1D3-4009-AC6F-93D8DF5AA129}" dt="2023-01-19T13:41:23.452" v="4886" actId="2696"/>
        <pc:sldMkLst>
          <pc:docMk/>
          <pc:sldMk cId="370839679" sldId="269"/>
        </pc:sldMkLst>
        <pc:spChg chg="del">
          <ac:chgData name="Chris Coulthrust" userId="063d00cb-5e76-429d-a5d7-82b57ca15819" providerId="ADAL" clId="{67510F96-E1D3-4009-AC6F-93D8DF5AA129}" dt="2023-01-18T17:06:52.741" v="496" actId="478"/>
          <ac:spMkLst>
            <pc:docMk/>
            <pc:sldMk cId="370839679" sldId="269"/>
            <ac:spMk id="2" creationId="{5B6BAFC5-C578-0C11-5065-77BC48D720B9}"/>
          </ac:spMkLst>
        </pc:spChg>
        <pc:spChg chg="del">
          <ac:chgData name="Chris Coulthrust" userId="063d00cb-5e76-429d-a5d7-82b57ca15819" providerId="ADAL" clId="{67510F96-E1D3-4009-AC6F-93D8DF5AA129}" dt="2023-01-18T17:06:58.240" v="498" actId="478"/>
          <ac:spMkLst>
            <pc:docMk/>
            <pc:sldMk cId="370839679" sldId="269"/>
            <ac:spMk id="3" creationId="{DFAC7907-A98D-0E1A-EEE2-9EBCEFE91D8A}"/>
          </ac:spMkLst>
        </pc:spChg>
        <pc:spChg chg="del">
          <ac:chgData name="Chris Coulthrust" userId="063d00cb-5e76-429d-a5d7-82b57ca15819" providerId="ADAL" clId="{67510F96-E1D3-4009-AC6F-93D8DF5AA129}" dt="2023-01-18T17:06:55.911" v="497" actId="478"/>
          <ac:spMkLst>
            <pc:docMk/>
            <pc:sldMk cId="370839679" sldId="269"/>
            <ac:spMk id="4" creationId="{5CFD178C-0964-BCBB-426A-9E496C1656B4}"/>
          </ac:spMkLst>
        </pc:spChg>
        <pc:spChg chg="mod">
          <ac:chgData name="Chris Coulthrust" userId="063d00cb-5e76-429d-a5d7-82b57ca15819" providerId="ADAL" clId="{67510F96-E1D3-4009-AC6F-93D8DF5AA129}" dt="2023-01-19T13:40:42.495" v="4872" actId="20577"/>
          <ac:spMkLst>
            <pc:docMk/>
            <pc:sldMk cId="370839679" sldId="269"/>
            <ac:spMk id="44" creationId="{D7D1CF26-59DB-674B-B47B-C5DC99FE5223}"/>
          </ac:spMkLst>
        </pc:spChg>
        <pc:spChg chg="mod">
          <ac:chgData name="Chris Coulthrust" userId="063d00cb-5e76-429d-a5d7-82b57ca15819" providerId="ADAL" clId="{67510F96-E1D3-4009-AC6F-93D8DF5AA129}" dt="2023-01-18T16:21:42.927" v="227" actId="6549"/>
          <ac:spMkLst>
            <pc:docMk/>
            <pc:sldMk cId="370839679" sldId="269"/>
            <ac:spMk id="52226" creationId="{00000000-0000-0000-0000-000000000000}"/>
          </ac:spMkLst>
        </pc:spChg>
      </pc:sldChg>
      <pc:sldChg chg="new del">
        <pc:chgData name="Chris Coulthrust" userId="063d00cb-5e76-429d-a5d7-82b57ca15819" providerId="ADAL" clId="{67510F96-E1D3-4009-AC6F-93D8DF5AA129}" dt="2023-01-18T16:21:26.152" v="201" actId="2696"/>
        <pc:sldMkLst>
          <pc:docMk/>
          <pc:sldMk cId="1422639767" sldId="269"/>
        </pc:sldMkLst>
      </pc:sldChg>
      <pc:sldChg chg="addSp delSp modSp add mod">
        <pc:chgData name="Chris Coulthrust" userId="063d00cb-5e76-429d-a5d7-82b57ca15819" providerId="ADAL" clId="{67510F96-E1D3-4009-AC6F-93D8DF5AA129}" dt="2023-01-19T14:03:54.270" v="5911" actId="20577"/>
        <pc:sldMkLst>
          <pc:docMk/>
          <pc:sldMk cId="1460694855" sldId="270"/>
        </pc:sldMkLst>
        <pc:spChg chg="add mod">
          <ac:chgData name="Chris Coulthrust" userId="063d00cb-5e76-429d-a5d7-82b57ca15819" providerId="ADAL" clId="{67510F96-E1D3-4009-AC6F-93D8DF5AA129}" dt="2023-01-19T14:03:54.270" v="5911" actId="20577"/>
          <ac:spMkLst>
            <pc:docMk/>
            <pc:sldMk cId="1460694855" sldId="270"/>
            <ac:spMk id="2" creationId="{023784EB-6087-FFE6-A2A4-A3C1C26B9FF7}"/>
          </ac:spMkLst>
        </pc:spChg>
        <pc:spChg chg="add del mod">
          <ac:chgData name="Chris Coulthrust" userId="063d00cb-5e76-429d-a5d7-82b57ca15819" providerId="ADAL" clId="{67510F96-E1D3-4009-AC6F-93D8DF5AA129}" dt="2023-01-18T17:25:18.121" v="900" actId="21"/>
          <ac:spMkLst>
            <pc:docMk/>
            <pc:sldMk cId="1460694855" sldId="270"/>
            <ac:spMk id="3" creationId="{27B3311D-D78E-CA78-9160-56D4A3167FBA}"/>
          </ac:spMkLst>
        </pc:spChg>
        <pc:spChg chg="del mod">
          <ac:chgData name="Chris Coulthrust" userId="063d00cb-5e76-429d-a5d7-82b57ca15819" providerId="ADAL" clId="{67510F96-E1D3-4009-AC6F-93D8DF5AA129}" dt="2023-01-18T16:22:23.273" v="248" actId="478"/>
          <ac:spMkLst>
            <pc:docMk/>
            <pc:sldMk cId="1460694855" sldId="270"/>
            <ac:spMk id="44" creationId="{D7D1CF26-59DB-674B-B47B-C5DC99FE5223}"/>
          </ac:spMkLst>
        </pc:spChg>
        <pc:spChg chg="mod">
          <ac:chgData name="Chris Coulthrust" userId="063d00cb-5e76-429d-a5d7-82b57ca15819" providerId="ADAL" clId="{67510F96-E1D3-4009-AC6F-93D8DF5AA129}" dt="2023-01-19T13:41:19.407" v="4885" actId="20577"/>
          <ac:spMkLst>
            <pc:docMk/>
            <pc:sldMk cId="1460694855" sldId="270"/>
            <ac:spMk id="52226" creationId="{00000000-0000-0000-0000-000000000000}"/>
          </ac:spMkLst>
        </pc:spChg>
      </pc:sldChg>
      <pc:sldChg chg="addSp delSp modSp add mod">
        <pc:chgData name="Chris Coulthrust" userId="063d00cb-5e76-429d-a5d7-82b57ca15819" providerId="ADAL" clId="{67510F96-E1D3-4009-AC6F-93D8DF5AA129}" dt="2023-01-19T18:04:35.497" v="8497" actId="20577"/>
        <pc:sldMkLst>
          <pc:docMk/>
          <pc:sldMk cId="3625182854" sldId="271"/>
        </pc:sldMkLst>
        <pc:spChg chg="add mod">
          <ac:chgData name="Chris Coulthrust" userId="063d00cb-5e76-429d-a5d7-82b57ca15819" providerId="ADAL" clId="{67510F96-E1D3-4009-AC6F-93D8DF5AA129}" dt="2023-01-19T15:27:09.475" v="7869" actId="1076"/>
          <ac:spMkLst>
            <pc:docMk/>
            <pc:sldMk cId="3625182854" sldId="271"/>
            <ac:spMk id="2" creationId="{B59884AE-7612-5D7D-72B3-082C680BB93C}"/>
          </ac:spMkLst>
        </pc:spChg>
        <pc:spChg chg="add mod">
          <ac:chgData name="Chris Coulthrust" userId="063d00cb-5e76-429d-a5d7-82b57ca15819" providerId="ADAL" clId="{67510F96-E1D3-4009-AC6F-93D8DF5AA129}" dt="2023-01-19T16:01:44.466" v="8027" actId="113"/>
          <ac:spMkLst>
            <pc:docMk/>
            <pc:sldMk cId="3625182854" sldId="271"/>
            <ac:spMk id="3" creationId="{19FD77C6-6C42-3DF3-B1B6-C347674E6A4E}"/>
          </ac:spMkLst>
        </pc:spChg>
        <pc:spChg chg="add mod">
          <ac:chgData name="Chris Coulthrust" userId="063d00cb-5e76-429d-a5d7-82b57ca15819" providerId="ADAL" clId="{67510F96-E1D3-4009-AC6F-93D8DF5AA129}" dt="2023-01-19T18:04:35.497" v="8497" actId="20577"/>
          <ac:spMkLst>
            <pc:docMk/>
            <pc:sldMk cId="3625182854" sldId="271"/>
            <ac:spMk id="4" creationId="{3FD7B486-5F4B-A697-7569-E15FC84A9831}"/>
          </ac:spMkLst>
        </pc:spChg>
        <pc:spChg chg="add mod">
          <ac:chgData name="Chris Coulthrust" userId="063d00cb-5e76-429d-a5d7-82b57ca15819" providerId="ADAL" clId="{67510F96-E1D3-4009-AC6F-93D8DF5AA129}" dt="2023-01-18T18:59:43.568" v="1573" actId="20577"/>
          <ac:spMkLst>
            <pc:docMk/>
            <pc:sldMk cId="3625182854" sldId="271"/>
            <ac:spMk id="5" creationId="{1D08CA81-5FC4-B802-77DC-99A8D68F483E}"/>
          </ac:spMkLst>
        </pc:spChg>
        <pc:spChg chg="del mod">
          <ac:chgData name="Chris Coulthrust" userId="063d00cb-5e76-429d-a5d7-82b57ca15819" providerId="ADAL" clId="{67510F96-E1D3-4009-AC6F-93D8DF5AA129}" dt="2023-01-18T17:50:23.108" v="934" actId="478"/>
          <ac:spMkLst>
            <pc:docMk/>
            <pc:sldMk cId="3625182854" sldId="271"/>
            <ac:spMk id="44" creationId="{D7D1CF26-59DB-674B-B47B-C5DC99FE5223}"/>
          </ac:spMkLst>
        </pc:spChg>
        <pc:spChg chg="del mod">
          <ac:chgData name="Chris Coulthrust" userId="063d00cb-5e76-429d-a5d7-82b57ca15819" providerId="ADAL" clId="{67510F96-E1D3-4009-AC6F-93D8DF5AA129}" dt="2023-01-18T17:50:50.665" v="962" actId="478"/>
          <ac:spMkLst>
            <pc:docMk/>
            <pc:sldMk cId="3625182854" sldId="271"/>
            <ac:spMk id="52226" creationId="{00000000-0000-0000-0000-000000000000}"/>
          </ac:spMkLst>
        </pc:spChg>
        <pc:picChg chg="add del">
          <ac:chgData name="Chris Coulthrust" userId="063d00cb-5e76-429d-a5d7-82b57ca15819" providerId="ADAL" clId="{67510F96-E1D3-4009-AC6F-93D8DF5AA129}" dt="2023-01-18T17:50:40.843" v="960" actId="22"/>
          <ac:picMkLst>
            <pc:docMk/>
            <pc:sldMk cId="3625182854" sldId="271"/>
            <ac:picMk id="3" creationId="{3C9E3C00-85DE-DC24-833D-0FDB5CBAC0A5}"/>
          </ac:picMkLst>
        </pc:picChg>
      </pc:sldChg>
      <pc:sldChg chg="modSp add mod">
        <pc:chgData name="Chris Coulthrust" userId="063d00cb-5e76-429d-a5d7-82b57ca15819" providerId="ADAL" clId="{67510F96-E1D3-4009-AC6F-93D8DF5AA129}" dt="2023-01-19T14:04:17.236" v="5912" actId="1076"/>
        <pc:sldMkLst>
          <pc:docMk/>
          <pc:sldMk cId="2049861850" sldId="272"/>
        </pc:sldMkLst>
        <pc:spChg chg="mod">
          <ac:chgData name="Chris Coulthrust" userId="063d00cb-5e76-429d-a5d7-82b57ca15819" providerId="ADAL" clId="{67510F96-E1D3-4009-AC6F-93D8DF5AA129}" dt="2023-01-19T14:04:17.236" v="5912" actId="1076"/>
          <ac:spMkLst>
            <pc:docMk/>
            <pc:sldMk cId="2049861850" sldId="272"/>
            <ac:spMk id="44" creationId="{D7D1CF26-59DB-674B-B47B-C5DC99FE5223}"/>
          </ac:spMkLst>
        </pc:spChg>
        <pc:spChg chg="mod">
          <ac:chgData name="Chris Coulthrust" userId="063d00cb-5e76-429d-a5d7-82b57ca15819" providerId="ADAL" clId="{67510F96-E1D3-4009-AC6F-93D8DF5AA129}" dt="2023-01-19T13:42:55.838" v="4977" actId="20577"/>
          <ac:spMkLst>
            <pc:docMk/>
            <pc:sldMk cId="2049861850" sldId="272"/>
            <ac:spMk id="52226" creationId="{00000000-0000-0000-0000-000000000000}"/>
          </ac:spMkLst>
        </pc:spChg>
      </pc:sldChg>
      <pc:sldChg chg="addSp delSp modSp add mod setBg">
        <pc:chgData name="Chris Coulthrust" userId="063d00cb-5e76-429d-a5d7-82b57ca15819" providerId="ADAL" clId="{67510F96-E1D3-4009-AC6F-93D8DF5AA129}" dt="2023-01-19T15:25:12.108" v="7671" actId="20577"/>
        <pc:sldMkLst>
          <pc:docMk/>
          <pc:sldMk cId="1419047190" sldId="273"/>
        </pc:sldMkLst>
        <pc:spChg chg="add del mod">
          <ac:chgData name="Chris Coulthrust" userId="063d00cb-5e76-429d-a5d7-82b57ca15819" providerId="ADAL" clId="{67510F96-E1D3-4009-AC6F-93D8DF5AA129}" dt="2023-01-18T17:24:11.688" v="857" actId="26606"/>
          <ac:spMkLst>
            <pc:docMk/>
            <pc:sldMk cId="1419047190" sldId="273"/>
            <ac:spMk id="2" creationId="{82FA752D-BE6D-55AF-87A7-C8FF1B4AC9E4}"/>
          </ac:spMkLst>
        </pc:spChg>
        <pc:spChg chg="add mod">
          <ac:chgData name="Chris Coulthrust" userId="063d00cb-5e76-429d-a5d7-82b57ca15819" providerId="ADAL" clId="{67510F96-E1D3-4009-AC6F-93D8DF5AA129}" dt="2023-01-18T18:59:15.913" v="1535" actId="14100"/>
          <ac:spMkLst>
            <pc:docMk/>
            <pc:sldMk cId="1419047190" sldId="273"/>
            <ac:spMk id="4" creationId="{0F534E49-3831-4575-FAD1-0407B11B95F1}"/>
          </ac:spMkLst>
        </pc:spChg>
        <pc:spChg chg="mod">
          <ac:chgData name="Chris Coulthrust" userId="063d00cb-5e76-429d-a5d7-82b57ca15819" providerId="ADAL" clId="{67510F96-E1D3-4009-AC6F-93D8DF5AA129}" dt="2023-01-18T17:24:11.688" v="857" actId="26606"/>
          <ac:spMkLst>
            <pc:docMk/>
            <pc:sldMk cId="1419047190" sldId="273"/>
            <ac:spMk id="52226" creationId="{00000000-0000-0000-0000-000000000000}"/>
          </ac:spMkLst>
        </pc:spChg>
        <pc:spChg chg="add del">
          <ac:chgData name="Chris Coulthrust" userId="063d00cb-5e76-429d-a5d7-82b57ca15819" providerId="ADAL" clId="{67510F96-E1D3-4009-AC6F-93D8DF5AA129}" dt="2023-01-18T17:24:11.659" v="856" actId="26606"/>
          <ac:spMkLst>
            <pc:docMk/>
            <pc:sldMk cId="1419047190" sldId="273"/>
            <ac:spMk id="52232" creationId="{2E442304-DDBD-4F7B-8017-36BCC863FB40}"/>
          </ac:spMkLst>
        </pc:spChg>
        <pc:spChg chg="add del">
          <ac:chgData name="Chris Coulthrust" userId="063d00cb-5e76-429d-a5d7-82b57ca15819" providerId="ADAL" clId="{67510F96-E1D3-4009-AC6F-93D8DF5AA129}" dt="2023-01-18T17:24:11.659" v="856" actId="26606"/>
          <ac:spMkLst>
            <pc:docMk/>
            <pc:sldMk cId="1419047190" sldId="273"/>
            <ac:spMk id="52234" creationId="{5E107275-3853-46FD-A241-DE4355A42675}"/>
          </ac:spMkLst>
        </pc:spChg>
        <pc:spChg chg="add mod">
          <ac:chgData name="Chris Coulthrust" userId="063d00cb-5e76-429d-a5d7-82b57ca15819" providerId="ADAL" clId="{67510F96-E1D3-4009-AC6F-93D8DF5AA129}" dt="2023-01-19T15:25:12.108" v="7671" actId="20577"/>
          <ac:spMkLst>
            <pc:docMk/>
            <pc:sldMk cId="1419047190" sldId="273"/>
            <ac:spMk id="52236" creationId="{82FA752D-BE6D-55AF-87A7-C8FF1B4AC9E4}"/>
          </ac:spMkLst>
        </pc:spChg>
        <pc:graphicFrameChg chg="add del">
          <ac:chgData name="Chris Coulthrust" userId="063d00cb-5e76-429d-a5d7-82b57ca15819" providerId="ADAL" clId="{67510F96-E1D3-4009-AC6F-93D8DF5AA129}" dt="2023-01-18T17:24:11.659" v="856" actId="26606"/>
          <ac:graphicFrameMkLst>
            <pc:docMk/>
            <pc:sldMk cId="1419047190" sldId="273"/>
            <ac:graphicFrameMk id="52228" creationId="{DE2FC65A-11EE-71AF-D8A4-3063ECC3C257}"/>
          </ac:graphicFrameMkLst>
        </pc:graphicFrameChg>
        <pc:picChg chg="del">
          <ac:chgData name="Chris Coulthrust" userId="063d00cb-5e76-429d-a5d7-82b57ca15819" providerId="ADAL" clId="{67510F96-E1D3-4009-AC6F-93D8DF5AA129}" dt="2023-01-18T17:21:37.390" v="638" actId="478"/>
          <ac:picMkLst>
            <pc:docMk/>
            <pc:sldMk cId="1419047190" sldId="273"/>
            <ac:picMk id="3" creationId="{7A3EF572-A214-AB9A-6653-DD571F68B5E6}"/>
          </ac:picMkLst>
        </pc:picChg>
        <pc:picChg chg="add">
          <ac:chgData name="Chris Coulthrust" userId="063d00cb-5e76-429d-a5d7-82b57ca15819" providerId="ADAL" clId="{67510F96-E1D3-4009-AC6F-93D8DF5AA129}" dt="2023-01-18T17:24:11.688" v="857" actId="26606"/>
          <ac:picMkLst>
            <pc:docMk/>
            <pc:sldMk cId="1419047190" sldId="273"/>
            <ac:picMk id="52237" creationId="{8643FF16-5D30-7EDD-B860-8873BBD91C5C}"/>
          </ac:picMkLst>
        </pc:picChg>
        <pc:cxnChg chg="add">
          <ac:chgData name="Chris Coulthrust" userId="063d00cb-5e76-429d-a5d7-82b57ca15819" providerId="ADAL" clId="{67510F96-E1D3-4009-AC6F-93D8DF5AA129}" dt="2023-01-18T17:24:11.688" v="857" actId="26606"/>
          <ac:cxnSpMkLst>
            <pc:docMk/>
            <pc:sldMk cId="1419047190" sldId="273"/>
            <ac:cxnSpMk id="52238" creationId="{A7F400EE-A8A5-48AF-B4D6-291B52C6F0B0}"/>
          </ac:cxnSpMkLst>
        </pc:cxnChg>
      </pc:sldChg>
      <pc:sldChg chg="addSp delSp modSp add mod">
        <pc:chgData name="Chris Coulthrust" userId="063d00cb-5e76-429d-a5d7-82b57ca15819" providerId="ADAL" clId="{67510F96-E1D3-4009-AC6F-93D8DF5AA129}" dt="2023-01-19T13:14:49.050" v="3469" actId="478"/>
        <pc:sldMkLst>
          <pc:docMk/>
          <pc:sldMk cId="3666712632" sldId="274"/>
        </pc:sldMkLst>
        <pc:spChg chg="mod">
          <ac:chgData name="Chris Coulthrust" userId="063d00cb-5e76-429d-a5d7-82b57ca15819" providerId="ADAL" clId="{67510F96-E1D3-4009-AC6F-93D8DF5AA129}" dt="2023-01-18T17:49:45.019" v="932" actId="20577"/>
          <ac:spMkLst>
            <pc:docMk/>
            <pc:sldMk cId="3666712632" sldId="274"/>
            <ac:spMk id="52226" creationId="{00000000-0000-0000-0000-000000000000}"/>
          </ac:spMkLst>
        </pc:spChg>
        <pc:picChg chg="del">
          <ac:chgData name="Chris Coulthrust" userId="063d00cb-5e76-429d-a5d7-82b57ca15819" providerId="ADAL" clId="{67510F96-E1D3-4009-AC6F-93D8DF5AA129}" dt="2023-01-18T17:49:25.890" v="912" actId="478"/>
          <ac:picMkLst>
            <pc:docMk/>
            <pc:sldMk cId="3666712632" sldId="274"/>
            <ac:picMk id="3" creationId="{7A3EF572-A214-AB9A-6653-DD571F68B5E6}"/>
          </ac:picMkLst>
        </pc:picChg>
        <pc:picChg chg="add del mod">
          <ac:chgData name="Chris Coulthrust" userId="063d00cb-5e76-429d-a5d7-82b57ca15819" providerId="ADAL" clId="{67510F96-E1D3-4009-AC6F-93D8DF5AA129}" dt="2023-01-19T13:14:49.050" v="3469" actId="478"/>
          <ac:picMkLst>
            <pc:docMk/>
            <pc:sldMk cId="3666712632" sldId="274"/>
            <ac:picMk id="4" creationId="{EC573DE8-A229-C907-86C2-0396F20F8B57}"/>
          </ac:picMkLst>
        </pc:picChg>
        <pc:picChg chg="add del">
          <ac:chgData name="Chris Coulthrust" userId="063d00cb-5e76-429d-a5d7-82b57ca15819" providerId="ADAL" clId="{67510F96-E1D3-4009-AC6F-93D8DF5AA129}" dt="2023-01-19T13:14:48.206" v="3468"/>
          <ac:picMkLst>
            <pc:docMk/>
            <pc:sldMk cId="3666712632" sldId="274"/>
            <ac:picMk id="1026" creationId="{7663D56C-F032-99B3-D2D9-2C1963096976}"/>
          </ac:picMkLst>
        </pc:picChg>
      </pc:sldChg>
      <pc:sldChg chg="addSp modSp add mod ord modShow">
        <pc:chgData name="Chris Coulthrust" userId="063d00cb-5e76-429d-a5d7-82b57ca15819" providerId="ADAL" clId="{67510F96-E1D3-4009-AC6F-93D8DF5AA129}" dt="2023-01-19T16:01:16.441" v="8019" actId="1076"/>
        <pc:sldMkLst>
          <pc:docMk/>
          <pc:sldMk cId="2014755489" sldId="275"/>
        </pc:sldMkLst>
        <pc:spChg chg="add mod">
          <ac:chgData name="Chris Coulthrust" userId="063d00cb-5e76-429d-a5d7-82b57ca15819" providerId="ADAL" clId="{67510F96-E1D3-4009-AC6F-93D8DF5AA129}" dt="2023-01-19T16:01:16.441" v="8019" actId="1076"/>
          <ac:spMkLst>
            <pc:docMk/>
            <pc:sldMk cId="2014755489" sldId="275"/>
            <ac:spMk id="2" creationId="{756C6B3A-5ACC-5EE7-C35D-FD87ADD4782D}"/>
          </ac:spMkLst>
        </pc:spChg>
        <pc:spChg chg="mod">
          <ac:chgData name="Chris Coulthrust" userId="063d00cb-5e76-429d-a5d7-82b57ca15819" providerId="ADAL" clId="{67510F96-E1D3-4009-AC6F-93D8DF5AA129}" dt="2023-01-18T20:11:16.714" v="2667" actId="20577"/>
          <ac:spMkLst>
            <pc:docMk/>
            <pc:sldMk cId="2014755489" sldId="275"/>
            <ac:spMk id="4" creationId="{1DFE2ABC-44FA-57CA-1235-125696EE4DB2}"/>
          </ac:spMkLst>
        </pc:spChg>
        <pc:spChg chg="mod">
          <ac:chgData name="Chris Coulthrust" userId="063d00cb-5e76-429d-a5d7-82b57ca15819" providerId="ADAL" clId="{67510F96-E1D3-4009-AC6F-93D8DF5AA129}" dt="2023-01-19T15:24:36.646" v="7650" actId="20577"/>
          <ac:spMkLst>
            <pc:docMk/>
            <pc:sldMk cId="2014755489" sldId="275"/>
            <ac:spMk id="44" creationId="{D7D1CF26-59DB-674B-B47B-C5DC99FE5223}"/>
          </ac:spMkLst>
        </pc:spChg>
        <pc:spChg chg="mod">
          <ac:chgData name="Chris Coulthrust" userId="063d00cb-5e76-429d-a5d7-82b57ca15819" providerId="ADAL" clId="{67510F96-E1D3-4009-AC6F-93D8DF5AA129}" dt="2023-01-19T16:00:46.867" v="7955" actId="20577"/>
          <ac:spMkLst>
            <pc:docMk/>
            <pc:sldMk cId="2014755489" sldId="275"/>
            <ac:spMk id="52226" creationId="{00000000-0000-0000-0000-000000000000}"/>
          </ac:spMkLst>
        </pc:spChg>
      </pc:sldChg>
      <pc:sldChg chg="modSp add mod ord modShow">
        <pc:chgData name="Chris Coulthrust" userId="063d00cb-5e76-429d-a5d7-82b57ca15819" providerId="ADAL" clId="{67510F96-E1D3-4009-AC6F-93D8DF5AA129}" dt="2023-01-19T18:05:03.292" v="8500" actId="1076"/>
        <pc:sldMkLst>
          <pc:docMk/>
          <pc:sldMk cId="4212360870" sldId="276"/>
        </pc:sldMkLst>
        <pc:spChg chg="mod">
          <ac:chgData name="Chris Coulthrust" userId="063d00cb-5e76-429d-a5d7-82b57ca15819" providerId="ADAL" clId="{67510F96-E1D3-4009-AC6F-93D8DF5AA129}" dt="2023-01-18T21:55:02.225" v="2794" actId="20577"/>
          <ac:spMkLst>
            <pc:docMk/>
            <pc:sldMk cId="4212360870" sldId="276"/>
            <ac:spMk id="4" creationId="{1DFE2ABC-44FA-57CA-1235-125696EE4DB2}"/>
          </ac:spMkLst>
        </pc:spChg>
        <pc:spChg chg="mod">
          <ac:chgData name="Chris Coulthrust" userId="063d00cb-5e76-429d-a5d7-82b57ca15819" providerId="ADAL" clId="{67510F96-E1D3-4009-AC6F-93D8DF5AA129}" dt="2023-01-19T18:05:03.292" v="8500" actId="1076"/>
          <ac:spMkLst>
            <pc:docMk/>
            <pc:sldMk cId="4212360870" sldId="276"/>
            <ac:spMk id="44" creationId="{D7D1CF26-59DB-674B-B47B-C5DC99FE5223}"/>
          </ac:spMkLst>
        </pc:spChg>
        <pc:spChg chg="mod">
          <ac:chgData name="Chris Coulthrust" userId="063d00cb-5e76-429d-a5d7-82b57ca15819" providerId="ADAL" clId="{67510F96-E1D3-4009-AC6F-93D8DF5AA129}" dt="2023-01-18T19:04:20.232" v="1797" actId="20577"/>
          <ac:spMkLst>
            <pc:docMk/>
            <pc:sldMk cId="4212360870" sldId="276"/>
            <ac:spMk id="52226" creationId="{00000000-0000-0000-0000-000000000000}"/>
          </ac:spMkLst>
        </pc:spChg>
      </pc:sldChg>
      <pc:sldChg chg="modSp add mod">
        <pc:chgData name="Chris Coulthrust" userId="063d00cb-5e76-429d-a5d7-82b57ca15819" providerId="ADAL" clId="{67510F96-E1D3-4009-AC6F-93D8DF5AA129}" dt="2023-01-19T15:24:49.483" v="7654" actId="20577"/>
        <pc:sldMkLst>
          <pc:docMk/>
          <pc:sldMk cId="3481401672" sldId="277"/>
        </pc:sldMkLst>
        <pc:spChg chg="mod">
          <ac:chgData name="Chris Coulthrust" userId="063d00cb-5e76-429d-a5d7-82b57ca15819" providerId="ADAL" clId="{67510F96-E1D3-4009-AC6F-93D8DF5AA129}" dt="2023-01-18T20:28:51.189" v="2669" actId="20577"/>
          <ac:spMkLst>
            <pc:docMk/>
            <pc:sldMk cId="3481401672" sldId="277"/>
            <ac:spMk id="4" creationId="{1DFE2ABC-44FA-57CA-1235-125696EE4DB2}"/>
          </ac:spMkLst>
        </pc:spChg>
        <pc:spChg chg="mod">
          <ac:chgData name="Chris Coulthrust" userId="063d00cb-5e76-429d-a5d7-82b57ca15819" providerId="ADAL" clId="{67510F96-E1D3-4009-AC6F-93D8DF5AA129}" dt="2023-01-19T15:24:49.483" v="7654" actId="20577"/>
          <ac:spMkLst>
            <pc:docMk/>
            <pc:sldMk cId="3481401672" sldId="277"/>
            <ac:spMk id="44" creationId="{D7D1CF26-59DB-674B-B47B-C5DC99FE5223}"/>
          </ac:spMkLst>
        </pc:spChg>
        <pc:spChg chg="mod">
          <ac:chgData name="Chris Coulthrust" userId="063d00cb-5e76-429d-a5d7-82b57ca15819" providerId="ADAL" clId="{67510F96-E1D3-4009-AC6F-93D8DF5AA129}" dt="2023-01-18T20:10:49.047" v="2641" actId="20577"/>
          <ac:spMkLst>
            <pc:docMk/>
            <pc:sldMk cId="3481401672" sldId="277"/>
            <ac:spMk id="52226" creationId="{00000000-0000-0000-0000-000000000000}"/>
          </ac:spMkLst>
        </pc:spChg>
      </pc:sldChg>
      <pc:sldChg chg="modSp add mod">
        <pc:chgData name="Chris Coulthrust" userId="063d00cb-5e76-429d-a5d7-82b57ca15819" providerId="ADAL" clId="{67510F96-E1D3-4009-AC6F-93D8DF5AA129}" dt="2023-01-19T16:05:19.635" v="8339" actId="20577"/>
        <pc:sldMkLst>
          <pc:docMk/>
          <pc:sldMk cId="2724634543" sldId="278"/>
        </pc:sldMkLst>
        <pc:spChg chg="mod">
          <ac:chgData name="Chris Coulthrust" userId="063d00cb-5e76-429d-a5d7-82b57ca15819" providerId="ADAL" clId="{67510F96-E1D3-4009-AC6F-93D8DF5AA129}" dt="2023-01-18T20:35:34.587" v="2784" actId="20577"/>
          <ac:spMkLst>
            <pc:docMk/>
            <pc:sldMk cId="2724634543" sldId="278"/>
            <ac:spMk id="4" creationId="{1DFE2ABC-44FA-57CA-1235-125696EE4DB2}"/>
          </ac:spMkLst>
        </pc:spChg>
        <pc:spChg chg="mod">
          <ac:chgData name="Chris Coulthrust" userId="063d00cb-5e76-429d-a5d7-82b57ca15819" providerId="ADAL" clId="{67510F96-E1D3-4009-AC6F-93D8DF5AA129}" dt="2023-01-19T16:05:19.635" v="8339" actId="20577"/>
          <ac:spMkLst>
            <pc:docMk/>
            <pc:sldMk cId="2724634543" sldId="278"/>
            <ac:spMk id="44" creationId="{D7D1CF26-59DB-674B-B47B-C5DC99FE5223}"/>
          </ac:spMkLst>
        </pc:spChg>
      </pc:sldChg>
      <pc:sldChg chg="add">
        <pc:chgData name="Chris Coulthrust" userId="063d00cb-5e76-429d-a5d7-82b57ca15819" providerId="ADAL" clId="{67510F96-E1D3-4009-AC6F-93D8DF5AA129}" dt="2023-01-18T21:54:50.018" v="2786" actId="2890"/>
        <pc:sldMkLst>
          <pc:docMk/>
          <pc:sldMk cId="44278588" sldId="279"/>
        </pc:sldMkLst>
      </pc:sldChg>
      <pc:sldChg chg="modSp add mod">
        <pc:chgData name="Chris Coulthrust" userId="063d00cb-5e76-429d-a5d7-82b57ca15819" providerId="ADAL" clId="{67510F96-E1D3-4009-AC6F-93D8DF5AA129}" dt="2023-01-19T18:04:57.591" v="8499" actId="1076"/>
        <pc:sldMkLst>
          <pc:docMk/>
          <pc:sldMk cId="356565659" sldId="280"/>
        </pc:sldMkLst>
        <pc:spChg chg="mod">
          <ac:chgData name="Chris Coulthrust" userId="063d00cb-5e76-429d-a5d7-82b57ca15819" providerId="ADAL" clId="{67510F96-E1D3-4009-AC6F-93D8DF5AA129}" dt="2023-01-18T21:57:34.132" v="2922" actId="20577"/>
          <ac:spMkLst>
            <pc:docMk/>
            <pc:sldMk cId="356565659" sldId="280"/>
            <ac:spMk id="4" creationId="{1DFE2ABC-44FA-57CA-1235-125696EE4DB2}"/>
          </ac:spMkLst>
        </pc:spChg>
        <pc:spChg chg="mod">
          <ac:chgData name="Chris Coulthrust" userId="063d00cb-5e76-429d-a5d7-82b57ca15819" providerId="ADAL" clId="{67510F96-E1D3-4009-AC6F-93D8DF5AA129}" dt="2023-01-19T18:04:57.591" v="8499" actId="1076"/>
          <ac:spMkLst>
            <pc:docMk/>
            <pc:sldMk cId="356565659" sldId="280"/>
            <ac:spMk id="44" creationId="{D7D1CF26-59DB-674B-B47B-C5DC99FE5223}"/>
          </ac:spMkLst>
        </pc:spChg>
        <pc:spChg chg="mod">
          <ac:chgData name="Chris Coulthrust" userId="063d00cb-5e76-429d-a5d7-82b57ca15819" providerId="ADAL" clId="{67510F96-E1D3-4009-AC6F-93D8DF5AA129}" dt="2023-01-18T21:57:31.416" v="2921" actId="20577"/>
          <ac:spMkLst>
            <pc:docMk/>
            <pc:sldMk cId="356565659" sldId="280"/>
            <ac:spMk id="52226" creationId="{00000000-0000-0000-0000-000000000000}"/>
          </ac:spMkLst>
        </pc:spChg>
      </pc:sldChg>
      <pc:sldChg chg="addSp delSp modSp add mod">
        <pc:chgData name="Chris Coulthrust" userId="063d00cb-5e76-429d-a5d7-82b57ca15819" providerId="ADAL" clId="{67510F96-E1D3-4009-AC6F-93D8DF5AA129}" dt="2023-01-19T13:15:15.988" v="3475" actId="1076"/>
        <pc:sldMkLst>
          <pc:docMk/>
          <pc:sldMk cId="178181802" sldId="281"/>
        </pc:sldMkLst>
        <pc:spChg chg="mod">
          <ac:chgData name="Chris Coulthrust" userId="063d00cb-5e76-429d-a5d7-82b57ca15819" providerId="ADAL" clId="{67510F96-E1D3-4009-AC6F-93D8DF5AA129}" dt="2023-01-19T13:08:44.552" v="3465" actId="20577"/>
          <ac:spMkLst>
            <pc:docMk/>
            <pc:sldMk cId="178181802" sldId="281"/>
            <ac:spMk id="52226" creationId="{00000000-0000-0000-0000-000000000000}"/>
          </ac:spMkLst>
        </pc:spChg>
        <pc:picChg chg="del">
          <ac:chgData name="Chris Coulthrust" userId="063d00cb-5e76-429d-a5d7-82b57ca15819" providerId="ADAL" clId="{67510F96-E1D3-4009-AC6F-93D8DF5AA129}" dt="2023-01-19T13:15:10.527" v="3474" actId="478"/>
          <ac:picMkLst>
            <pc:docMk/>
            <pc:sldMk cId="178181802" sldId="281"/>
            <ac:picMk id="4" creationId="{EC573DE8-A229-C907-86C2-0396F20F8B57}"/>
          </ac:picMkLst>
        </pc:picChg>
        <pc:picChg chg="add mod">
          <ac:chgData name="Chris Coulthrust" userId="063d00cb-5e76-429d-a5d7-82b57ca15819" providerId="ADAL" clId="{67510F96-E1D3-4009-AC6F-93D8DF5AA129}" dt="2023-01-19T13:15:15.988" v="3475" actId="1076"/>
          <ac:picMkLst>
            <pc:docMk/>
            <pc:sldMk cId="178181802" sldId="281"/>
            <ac:picMk id="2050" creationId="{4DDD61E8-3B41-3ED2-89BC-ECF5D1991D60}"/>
          </ac:picMkLst>
        </pc:picChg>
      </pc:sldChg>
      <pc:sldChg chg="modSp add mod">
        <pc:chgData name="Chris Coulthrust" userId="063d00cb-5e76-429d-a5d7-82b57ca15819" providerId="ADAL" clId="{67510F96-E1D3-4009-AC6F-93D8DF5AA129}" dt="2023-01-19T15:23:43.052" v="7591" actId="6549"/>
        <pc:sldMkLst>
          <pc:docMk/>
          <pc:sldMk cId="47906468" sldId="282"/>
        </pc:sldMkLst>
        <pc:spChg chg="mod">
          <ac:chgData name="Chris Coulthrust" userId="063d00cb-5e76-429d-a5d7-82b57ca15819" providerId="ADAL" clId="{67510F96-E1D3-4009-AC6F-93D8DF5AA129}" dt="2023-01-19T15:23:43.052" v="7591" actId="6549"/>
          <ac:spMkLst>
            <pc:docMk/>
            <pc:sldMk cId="47906468" sldId="282"/>
            <ac:spMk id="44" creationId="{D7D1CF26-59DB-674B-B47B-C5DC99FE5223}"/>
          </ac:spMkLst>
        </pc:spChg>
        <pc:spChg chg="mod">
          <ac:chgData name="Chris Coulthrust" userId="063d00cb-5e76-429d-a5d7-82b57ca15819" providerId="ADAL" clId="{67510F96-E1D3-4009-AC6F-93D8DF5AA129}" dt="2023-01-19T14:04:36.332" v="5936" actId="20577"/>
          <ac:spMkLst>
            <pc:docMk/>
            <pc:sldMk cId="47906468" sldId="282"/>
            <ac:spMk id="5222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85D777-8F71-47A7-AD45-34CE3C45C00A}" type="datetimeFigureOut">
              <a:rPr lang="en-US" smtClean="0"/>
              <a:t>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4F1F7E-7BE5-4011-AB74-27EAB7DC00E0}" type="slidenum">
              <a:rPr lang="en-US" smtClean="0"/>
              <a:t>‹#›</a:t>
            </a:fld>
            <a:endParaRPr lang="en-US"/>
          </a:p>
        </p:txBody>
      </p:sp>
    </p:spTree>
    <p:extLst>
      <p:ext uri="{BB962C8B-B14F-4D97-AF65-F5344CB8AC3E}">
        <p14:creationId xmlns:p14="http://schemas.microsoft.com/office/powerpoint/2010/main" val="1144285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63825A-F6AA-4151-A6AC-7E5685033920}" type="slidenum">
              <a:rPr lang="en-US" smtClean="0"/>
              <a:t>1</a:t>
            </a:fld>
            <a:endParaRPr lang="en-US"/>
          </a:p>
        </p:txBody>
      </p:sp>
    </p:spTree>
    <p:extLst>
      <p:ext uri="{BB962C8B-B14F-4D97-AF65-F5344CB8AC3E}">
        <p14:creationId xmlns:p14="http://schemas.microsoft.com/office/powerpoint/2010/main" val="3997798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914239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4130165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1230526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597256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123385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137187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634323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058218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844285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878300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639293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516658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075067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279023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1138987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423366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492769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700997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Slide">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5ED64A8-E568-CA4E-A55D-CD871D4CB394}"/>
              </a:ext>
            </a:extLst>
          </p:cNvPr>
          <p:cNvSpPr/>
          <p:nvPr userDrawn="1"/>
        </p:nvSpPr>
        <p:spPr>
          <a:xfrm>
            <a:off x="2280355" y="0"/>
            <a:ext cx="4504267" cy="6858000"/>
          </a:xfrm>
          <a:prstGeom prst="rect">
            <a:avLst/>
          </a:prstGeom>
          <a:gradFill>
            <a:gsLst>
              <a:gs pos="0">
                <a:schemeClr val="tx1"/>
              </a:gs>
              <a:gs pos="100000">
                <a:schemeClr val="tx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FE9AF2-8207-894E-B952-9FEA4C1A99F2}"/>
              </a:ext>
            </a:extLst>
          </p:cNvPr>
          <p:cNvSpPr>
            <a:spLocks noGrp="1"/>
          </p:cNvSpPr>
          <p:nvPr>
            <p:ph type="ctrTitle"/>
          </p:nvPr>
        </p:nvSpPr>
        <p:spPr>
          <a:xfrm>
            <a:off x="668752" y="2853493"/>
            <a:ext cx="3863736" cy="2001857"/>
          </a:xfrm>
        </p:spPr>
        <p:txBody>
          <a:bodyPr anchor="t" anchorCtr="0">
            <a:noAutofit/>
          </a:bodyPr>
          <a:lstStyle>
            <a:lvl1pPr algn="l">
              <a:defRPr sz="4000" b="0" i="0">
                <a:solidFill>
                  <a:schemeClr val="bg1"/>
                </a:solidFill>
                <a:latin typeface="Segoe UI Semibold" panose="020B0502040204020203" pitchFamily="34" charset="0"/>
                <a:cs typeface="Segoe UI Semibold" panose="020B0502040204020203"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6A85CB22-0811-984A-91F6-3835BA92E06F}"/>
              </a:ext>
            </a:extLst>
          </p:cNvPr>
          <p:cNvSpPr>
            <a:spLocks noGrp="1"/>
          </p:cNvSpPr>
          <p:nvPr>
            <p:ph type="subTitle" idx="1" hasCustomPrompt="1"/>
          </p:nvPr>
        </p:nvSpPr>
        <p:spPr>
          <a:xfrm>
            <a:off x="668752" y="2322576"/>
            <a:ext cx="3863736" cy="399462"/>
          </a:xfrm>
        </p:spPr>
        <p:txBody>
          <a:bodyPr anchor="t">
            <a:noAutofit/>
          </a:bodyPr>
          <a:lstStyle>
            <a:lvl1pPr marL="0" indent="0" algn="l">
              <a:lnSpc>
                <a:spcPct val="150000"/>
              </a:lnSpc>
              <a:buNone/>
              <a:defRPr sz="1400" b="1" i="0" spc="100" baseline="0">
                <a:solidFill>
                  <a:srgbClr val="0078D4"/>
                </a:solidFill>
                <a:latin typeface="Segoe UI Semibold" panose="020B0502040204020203" pitchFamily="34" charset="0"/>
                <a:cs typeface="Segoe UI Semibold"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3" name="Picture 12">
            <a:extLst>
              <a:ext uri="{FF2B5EF4-FFF2-40B4-BE49-F238E27FC236}">
                <a16:creationId xmlns:a16="http://schemas.microsoft.com/office/drawing/2014/main" id="{5B850EE6-7607-F44C-A4A8-6979551CF187}"/>
              </a:ext>
            </a:extLst>
          </p:cNvPr>
          <p:cNvPicPr>
            <a:picLocks noChangeAspect="1"/>
          </p:cNvPicPr>
          <p:nvPr userDrawn="1"/>
        </p:nvPicPr>
        <p:blipFill>
          <a:blip r:embed="rId2"/>
          <a:srcRect/>
          <a:stretch/>
        </p:blipFill>
        <p:spPr>
          <a:xfrm>
            <a:off x="447900" y="1315139"/>
            <a:ext cx="2097051" cy="941710"/>
          </a:xfrm>
          <a:prstGeom prst="rect">
            <a:avLst/>
          </a:prstGeom>
        </p:spPr>
      </p:pic>
    </p:spTree>
    <p:extLst>
      <p:ext uri="{BB962C8B-B14F-4D97-AF65-F5344CB8AC3E}">
        <p14:creationId xmlns:p14="http://schemas.microsoft.com/office/powerpoint/2010/main" val="2018021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499405-E263-4594-9E7E-30BD15CB993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878621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94737" r:id="rId1"/>
    <p:sldLayoutId id="214748367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43088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34190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89991400"/>
      </p:ext>
    </p:extLst>
  </p:cSld>
  <p:clrMap bg1="dk1" tx1="lt1" bg2="dk2" tx2="lt2" accent1="accent1" accent2="accent2" accent3="accent3" accent4="accent4" accent5="accent5" accent6="accent6" hlink="hlink" folHlink="folHlink"/>
  <p:sldLayoutIdLst>
    <p:sldLayoutId id="2147494843" r:id="rId1"/>
  </p:sldLayoutIdLst>
  <p:transition>
    <p:fade/>
  </p:transition>
  <p:hf sldNum="0" hdr="0" ftr="0" dt="0"/>
  <p:txStyles>
    <p:titleStyle>
      <a:lvl1pPr algn="l" defTabSz="932742" rtl="0" eaLnBrk="1" latinLnBrk="0" hangingPunct="1">
        <a:lnSpc>
          <a:spcPct val="100000"/>
        </a:lnSpc>
        <a:spcBef>
          <a:spcPct val="0"/>
        </a:spcBef>
        <a:buNone/>
        <a:defRPr lang="en-US" sz="28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12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1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learn.microsoft.com/en-us/azure/search/search-create-service-portal"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learn.microsoft.com/en-us/azure/search/search-synapseml-cognitive-services"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learn.microsoft.com/en-us/azure/search/search-create-service-portal"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sdgs.un.org/goals" TargetMode="External"/><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www.fsb-tcfd.org/" TargetMode="External"/><Relationship Id="rId4" Type="http://schemas.openxmlformats.org/officeDocument/2006/relationships/hyperlink" Target="https://www.globalreporting.or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sdgs.un.org/goals"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6">
            <a:extLst>
              <a:ext uri="{FF2B5EF4-FFF2-40B4-BE49-F238E27FC236}">
                <a16:creationId xmlns:a16="http://schemas.microsoft.com/office/drawing/2014/main" id="{27F4051C-BB14-2340-B120-93DC0EF2579A}"/>
              </a:ext>
            </a:extLst>
          </p:cNvPr>
          <p:cNvPicPr>
            <a:picLocks noGrp="1" noChangeAspect="1"/>
          </p:cNvPicPr>
          <p:nvPr>
            <p:ph type="pic" sz="quarter" idx="4294967295"/>
          </p:nvPr>
        </p:nvPicPr>
        <p:blipFill rotWithShape="1">
          <a:blip r:embed="rId3" cstate="print">
            <a:extLst>
              <a:ext uri="{28A0092B-C50C-407E-A947-70E740481C1C}">
                <a14:useLocalDpi xmlns:a14="http://schemas.microsoft.com/office/drawing/2010/main" val="0"/>
              </a:ext>
            </a:extLst>
          </a:blip>
          <a:srcRect l="-77" t="2632" r="18102" b="2632"/>
          <a:stretch/>
        </p:blipFill>
        <p:spPr>
          <a:xfrm>
            <a:off x="4224759" y="0"/>
            <a:ext cx="7967241" cy="6858000"/>
          </a:xfrm>
        </p:spPr>
      </p:pic>
      <p:sp>
        <p:nvSpPr>
          <p:cNvPr id="6" name="Rectangle 5">
            <a:extLst>
              <a:ext uri="{FF2B5EF4-FFF2-40B4-BE49-F238E27FC236}">
                <a16:creationId xmlns:a16="http://schemas.microsoft.com/office/drawing/2014/main" id="{E718F410-2CD1-BC4F-A3B1-645FA20707B1}"/>
              </a:ext>
            </a:extLst>
          </p:cNvPr>
          <p:cNvSpPr/>
          <p:nvPr/>
        </p:nvSpPr>
        <p:spPr>
          <a:xfrm>
            <a:off x="2229355" y="25960"/>
            <a:ext cx="7628305" cy="6858000"/>
          </a:xfrm>
          <a:prstGeom prst="rect">
            <a:avLst/>
          </a:prstGeom>
          <a:gradFill>
            <a:gsLst>
              <a:gs pos="0">
                <a:schemeClr val="tx1"/>
              </a:gs>
              <a:gs pos="100000">
                <a:schemeClr val="tx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lgn="ctr">
              <a:buFont typeface="Arial" panose="020B0604020202020204" pitchFamily="34" charset="0"/>
              <a:buChar char="•"/>
            </a:pPr>
            <a:endParaRPr lang="en-US" dirty="0">
              <a:cs typeface="Calibri" panose="020F0502020204030204"/>
            </a:endParaRPr>
          </a:p>
        </p:txBody>
      </p:sp>
      <p:sp>
        <p:nvSpPr>
          <p:cNvPr id="3" name="Title 2">
            <a:extLst>
              <a:ext uri="{FF2B5EF4-FFF2-40B4-BE49-F238E27FC236}">
                <a16:creationId xmlns:a16="http://schemas.microsoft.com/office/drawing/2014/main" id="{80C815EA-13A9-114A-8DD9-7CB30FB41C3D}"/>
              </a:ext>
            </a:extLst>
          </p:cNvPr>
          <p:cNvSpPr>
            <a:spLocks noGrp="1"/>
          </p:cNvSpPr>
          <p:nvPr>
            <p:ph type="ctrTitle"/>
          </p:nvPr>
        </p:nvSpPr>
        <p:spPr>
          <a:xfrm>
            <a:off x="668751" y="2322116"/>
            <a:ext cx="7628305" cy="881384"/>
          </a:xfrm>
        </p:spPr>
        <p:txBody>
          <a:bodyPr/>
          <a:lstStyle/>
          <a:p>
            <a:r>
              <a:rPr lang="en-US" sz="5500">
                <a:latin typeface="Segoe UI Semibold"/>
                <a:cs typeface="Segoe UI Semibold"/>
              </a:rPr>
              <a:t>ESG HACK-TO-LEARN</a:t>
            </a:r>
            <a:endParaRPr lang="en-US" sz="5500" dirty="0">
              <a:latin typeface="Segoe UI Semibold"/>
              <a:cs typeface="Segoe UI Semibold"/>
            </a:endParaRPr>
          </a:p>
        </p:txBody>
      </p:sp>
      <p:sp>
        <p:nvSpPr>
          <p:cNvPr id="4" name="Subtitle 3">
            <a:extLst>
              <a:ext uri="{FF2B5EF4-FFF2-40B4-BE49-F238E27FC236}">
                <a16:creationId xmlns:a16="http://schemas.microsoft.com/office/drawing/2014/main" id="{ABCF8D8A-45B2-B74A-9296-C81CE77331BC}"/>
              </a:ext>
            </a:extLst>
          </p:cNvPr>
          <p:cNvSpPr>
            <a:spLocks noGrp="1"/>
          </p:cNvSpPr>
          <p:nvPr>
            <p:ph type="subTitle" idx="1"/>
          </p:nvPr>
        </p:nvSpPr>
        <p:spPr>
          <a:xfrm>
            <a:off x="668751" y="3084878"/>
            <a:ext cx="4507097" cy="646332"/>
          </a:xfrm>
        </p:spPr>
        <p:txBody>
          <a:bodyPr/>
          <a:lstStyle/>
          <a:p>
            <a:r>
              <a:rPr lang="en-US" sz="1300" b="0" cap="all" spc="150" dirty="0"/>
              <a:t>Hack-to-Learn Assess the quality and Completeness of Sustainability reports</a:t>
            </a:r>
          </a:p>
        </p:txBody>
      </p:sp>
      <p:sp>
        <p:nvSpPr>
          <p:cNvPr id="7" name="TextBox 6">
            <a:extLst>
              <a:ext uri="{FF2B5EF4-FFF2-40B4-BE49-F238E27FC236}">
                <a16:creationId xmlns:a16="http://schemas.microsoft.com/office/drawing/2014/main" id="{72EB2E16-BA98-B00A-B0A2-5A6A99F4C30F}"/>
              </a:ext>
            </a:extLst>
          </p:cNvPr>
          <p:cNvSpPr txBox="1"/>
          <p:nvPr/>
        </p:nvSpPr>
        <p:spPr>
          <a:xfrm>
            <a:off x="3831587" y="4157228"/>
            <a:ext cx="3090846" cy="646331"/>
          </a:xfrm>
          <a:prstGeom prst="rect">
            <a:avLst/>
          </a:prstGeom>
          <a:noFill/>
        </p:spPr>
        <p:txBody>
          <a:bodyPr wrap="none" rtlCol="0">
            <a:spAutoFit/>
          </a:bodyPr>
          <a:lstStyle/>
          <a:p>
            <a:pPr algn="l"/>
            <a:r>
              <a:rPr lang="en-US" b="1" i="0" dirty="0">
                <a:solidFill>
                  <a:schemeClr val="accent1"/>
                </a:solidFill>
                <a:effectLst/>
                <a:latin typeface="Segoe UI" panose="020B0502040204020203" pitchFamily="34" charset="0"/>
              </a:rPr>
              <a:t>Sachin Ghaisas</a:t>
            </a:r>
          </a:p>
          <a:p>
            <a:pPr algn="l"/>
            <a:r>
              <a:rPr lang="en-US" i="0" dirty="0">
                <a:solidFill>
                  <a:schemeClr val="accent1"/>
                </a:solidFill>
                <a:effectLst/>
              </a:rPr>
              <a:t>sachin.ghaisas@emtecinc.com</a:t>
            </a:r>
          </a:p>
        </p:txBody>
      </p:sp>
      <p:pic>
        <p:nvPicPr>
          <p:cNvPr id="8" name="Picture 7">
            <a:extLst>
              <a:ext uri="{FF2B5EF4-FFF2-40B4-BE49-F238E27FC236}">
                <a16:creationId xmlns:a16="http://schemas.microsoft.com/office/drawing/2014/main" id="{CED3AF27-E567-3808-E47B-F1EA7A21799E}"/>
              </a:ext>
            </a:extLst>
          </p:cNvPr>
          <p:cNvPicPr>
            <a:picLocks noChangeAspect="1"/>
          </p:cNvPicPr>
          <p:nvPr/>
        </p:nvPicPr>
        <p:blipFill>
          <a:blip r:embed="rId4"/>
          <a:stretch>
            <a:fillRect/>
          </a:stretch>
        </p:blipFill>
        <p:spPr>
          <a:xfrm>
            <a:off x="5207234" y="962244"/>
            <a:ext cx="2417071" cy="1183616"/>
          </a:xfrm>
          <a:prstGeom prst="rect">
            <a:avLst/>
          </a:prstGeom>
        </p:spPr>
      </p:pic>
      <p:sp>
        <p:nvSpPr>
          <p:cNvPr id="10" name="TextBox 9">
            <a:extLst>
              <a:ext uri="{FF2B5EF4-FFF2-40B4-BE49-F238E27FC236}">
                <a16:creationId xmlns:a16="http://schemas.microsoft.com/office/drawing/2014/main" id="{45869A0D-DD65-2B6A-B1BF-C80BF8934190}"/>
              </a:ext>
            </a:extLst>
          </p:cNvPr>
          <p:cNvSpPr txBox="1"/>
          <p:nvPr/>
        </p:nvSpPr>
        <p:spPr>
          <a:xfrm>
            <a:off x="2620719" y="1633006"/>
            <a:ext cx="2179881" cy="369332"/>
          </a:xfrm>
          <a:prstGeom prst="rect">
            <a:avLst/>
          </a:prstGeom>
          <a:noFill/>
        </p:spPr>
        <p:txBody>
          <a:bodyPr wrap="square">
            <a:spAutoFit/>
          </a:bodyPr>
          <a:lstStyle/>
          <a:p>
            <a:r>
              <a:rPr lang="en-US" sz="1800" dirty="0">
                <a:solidFill>
                  <a:schemeClr val="bg1"/>
                </a:solidFill>
                <a:latin typeface="Segoe UI Semibold"/>
                <a:cs typeface="Segoe UI Semibold"/>
              </a:rPr>
              <a:t>In Partnership with </a:t>
            </a:r>
            <a:endParaRPr lang="en-US" dirty="0">
              <a:solidFill>
                <a:schemeClr val="bg1"/>
              </a:solidFill>
            </a:endParaRPr>
          </a:p>
        </p:txBody>
      </p:sp>
      <p:sp>
        <p:nvSpPr>
          <p:cNvPr id="11" name="TextBox 10">
            <a:extLst>
              <a:ext uri="{FF2B5EF4-FFF2-40B4-BE49-F238E27FC236}">
                <a16:creationId xmlns:a16="http://schemas.microsoft.com/office/drawing/2014/main" id="{F1F2DBA3-528D-8A92-A6BC-5A193345AE6E}"/>
              </a:ext>
            </a:extLst>
          </p:cNvPr>
          <p:cNvSpPr txBox="1"/>
          <p:nvPr/>
        </p:nvSpPr>
        <p:spPr>
          <a:xfrm>
            <a:off x="2620719" y="5904824"/>
            <a:ext cx="2798651" cy="646331"/>
          </a:xfrm>
          <a:prstGeom prst="rect">
            <a:avLst/>
          </a:prstGeom>
          <a:noFill/>
        </p:spPr>
        <p:txBody>
          <a:bodyPr wrap="none" rtlCol="0">
            <a:spAutoFit/>
          </a:bodyPr>
          <a:lstStyle/>
          <a:p>
            <a:r>
              <a:rPr lang="en-US" b="1" dirty="0">
                <a:solidFill>
                  <a:schemeClr val="accent1"/>
                </a:solidFill>
                <a:latin typeface="Segoe UI" panose="020B0502040204020203" pitchFamily="34" charset="0"/>
                <a:cs typeface="Segoe UI" panose="020B0502040204020203" pitchFamily="34" charset="0"/>
              </a:rPr>
              <a:t>Chris  Coulthrust</a:t>
            </a:r>
          </a:p>
          <a:p>
            <a:r>
              <a:rPr lang="en-US" dirty="0">
                <a:solidFill>
                  <a:schemeClr val="accent1"/>
                </a:solidFill>
              </a:rPr>
              <a:t>ccoulthrust@microsoft.com</a:t>
            </a:r>
          </a:p>
        </p:txBody>
      </p:sp>
      <p:sp>
        <p:nvSpPr>
          <p:cNvPr id="12" name="TextBox 11">
            <a:extLst>
              <a:ext uri="{FF2B5EF4-FFF2-40B4-BE49-F238E27FC236}">
                <a16:creationId xmlns:a16="http://schemas.microsoft.com/office/drawing/2014/main" id="{E1E7D242-09FF-4EF4-355D-7D899FBD998F}"/>
              </a:ext>
            </a:extLst>
          </p:cNvPr>
          <p:cNvSpPr txBox="1"/>
          <p:nvPr/>
        </p:nvSpPr>
        <p:spPr>
          <a:xfrm>
            <a:off x="668751" y="4170806"/>
            <a:ext cx="2798651" cy="646331"/>
          </a:xfrm>
          <a:prstGeom prst="rect">
            <a:avLst/>
          </a:prstGeom>
          <a:noFill/>
        </p:spPr>
        <p:txBody>
          <a:bodyPr wrap="none" rtlCol="0">
            <a:spAutoFit/>
          </a:bodyPr>
          <a:lstStyle/>
          <a:p>
            <a:pPr algn="l"/>
            <a:r>
              <a:rPr lang="en-US" b="1" i="0" dirty="0">
                <a:solidFill>
                  <a:schemeClr val="accent1"/>
                </a:solidFill>
                <a:effectLst/>
                <a:latin typeface="Segoe UI" panose="020B0502040204020203" pitchFamily="34" charset="0"/>
              </a:rPr>
              <a:t>Sreenivas Vemulapalli</a:t>
            </a:r>
          </a:p>
          <a:p>
            <a:r>
              <a:rPr lang="en-US" dirty="0">
                <a:solidFill>
                  <a:schemeClr val="accent1"/>
                </a:solidFill>
              </a:rPr>
              <a:t>sreenivas.v@emtecinc.com</a:t>
            </a:r>
          </a:p>
        </p:txBody>
      </p:sp>
      <p:sp>
        <p:nvSpPr>
          <p:cNvPr id="13" name="TextBox 12">
            <a:extLst>
              <a:ext uri="{FF2B5EF4-FFF2-40B4-BE49-F238E27FC236}">
                <a16:creationId xmlns:a16="http://schemas.microsoft.com/office/drawing/2014/main" id="{6AD98DED-D56D-4CDF-FA8C-F61B9389953A}"/>
              </a:ext>
            </a:extLst>
          </p:cNvPr>
          <p:cNvSpPr txBox="1"/>
          <p:nvPr/>
        </p:nvSpPr>
        <p:spPr>
          <a:xfrm>
            <a:off x="668751" y="5016219"/>
            <a:ext cx="3022302" cy="646331"/>
          </a:xfrm>
          <a:prstGeom prst="rect">
            <a:avLst/>
          </a:prstGeom>
          <a:noFill/>
        </p:spPr>
        <p:txBody>
          <a:bodyPr wrap="none" rtlCol="0">
            <a:spAutoFit/>
          </a:bodyPr>
          <a:lstStyle/>
          <a:p>
            <a:pPr algn="l"/>
            <a:r>
              <a:rPr lang="en-US" b="1" dirty="0">
                <a:solidFill>
                  <a:schemeClr val="accent1"/>
                </a:solidFill>
                <a:latin typeface="Segoe UI" panose="020B0502040204020203" pitchFamily="34" charset="0"/>
              </a:rPr>
              <a:t>Naresh </a:t>
            </a:r>
            <a:r>
              <a:rPr lang="en-US" b="1" dirty="0" err="1">
                <a:solidFill>
                  <a:schemeClr val="accent1"/>
                </a:solidFill>
                <a:latin typeface="Segoe UI" panose="020B0502040204020203" pitchFamily="34" charset="0"/>
              </a:rPr>
              <a:t>Kothur</a:t>
            </a:r>
            <a:endParaRPr lang="en-US" b="1" i="0" dirty="0">
              <a:solidFill>
                <a:schemeClr val="accent1"/>
              </a:solidFill>
              <a:effectLst/>
              <a:latin typeface="Segoe UI" panose="020B0502040204020203" pitchFamily="34" charset="0"/>
            </a:endParaRPr>
          </a:p>
          <a:p>
            <a:r>
              <a:rPr lang="en-US" dirty="0">
                <a:solidFill>
                  <a:schemeClr val="accent1"/>
                </a:solidFill>
              </a:rPr>
              <a:t>naresh.kothur@emtecinc.com</a:t>
            </a:r>
          </a:p>
        </p:txBody>
      </p:sp>
      <p:sp>
        <p:nvSpPr>
          <p:cNvPr id="14" name="TextBox 13">
            <a:extLst>
              <a:ext uri="{FF2B5EF4-FFF2-40B4-BE49-F238E27FC236}">
                <a16:creationId xmlns:a16="http://schemas.microsoft.com/office/drawing/2014/main" id="{4E669953-004D-30C6-AB33-DC0FCC36683C}"/>
              </a:ext>
            </a:extLst>
          </p:cNvPr>
          <p:cNvSpPr txBox="1"/>
          <p:nvPr/>
        </p:nvSpPr>
        <p:spPr>
          <a:xfrm>
            <a:off x="3831587" y="4995248"/>
            <a:ext cx="3427670" cy="646331"/>
          </a:xfrm>
          <a:prstGeom prst="rect">
            <a:avLst/>
          </a:prstGeom>
          <a:noFill/>
        </p:spPr>
        <p:txBody>
          <a:bodyPr wrap="none" rtlCol="0">
            <a:spAutoFit/>
          </a:bodyPr>
          <a:lstStyle/>
          <a:p>
            <a:pPr algn="l"/>
            <a:r>
              <a:rPr lang="en-US" b="1" i="0" dirty="0">
                <a:solidFill>
                  <a:schemeClr val="accent1"/>
                </a:solidFill>
                <a:effectLst/>
                <a:latin typeface="Segoe UI" panose="020B0502040204020203" pitchFamily="34" charset="0"/>
              </a:rPr>
              <a:t>Sandeep Warankar</a:t>
            </a:r>
          </a:p>
          <a:p>
            <a:r>
              <a:rPr lang="en-US" dirty="0">
                <a:solidFill>
                  <a:schemeClr val="accent1"/>
                </a:solidFill>
              </a:rPr>
              <a:t>sandeep.warankar@emtecinc.com</a:t>
            </a:r>
          </a:p>
        </p:txBody>
      </p:sp>
      <p:sp>
        <p:nvSpPr>
          <p:cNvPr id="15" name="Title 2">
            <a:extLst>
              <a:ext uri="{FF2B5EF4-FFF2-40B4-BE49-F238E27FC236}">
                <a16:creationId xmlns:a16="http://schemas.microsoft.com/office/drawing/2014/main" id="{40769EEA-50A2-140B-E727-EC3AB4D3643C}"/>
              </a:ext>
            </a:extLst>
          </p:cNvPr>
          <p:cNvSpPr txBox="1">
            <a:spLocks/>
          </p:cNvSpPr>
          <p:nvPr/>
        </p:nvSpPr>
        <p:spPr>
          <a:xfrm>
            <a:off x="2281847" y="3821590"/>
            <a:ext cx="7628305" cy="881384"/>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000" b="0" i="0" kern="1200">
                <a:solidFill>
                  <a:schemeClr val="bg1"/>
                </a:solidFill>
                <a:latin typeface="Segoe UI Semibold" panose="020B0502040204020203" pitchFamily="34" charset="0"/>
                <a:ea typeface="+mj-ea"/>
                <a:cs typeface="Segoe UI Semibold" panose="020B0502040204020203" pitchFamily="34" charset="0"/>
              </a:defRPr>
            </a:lvl1pPr>
          </a:lstStyle>
          <a:p>
            <a:r>
              <a:rPr lang="en-US" sz="2000" dirty="0">
                <a:latin typeface="Segoe UI Semibold"/>
                <a:cs typeface="Segoe UI Semibold"/>
              </a:rPr>
              <a:t>Hack Development Team</a:t>
            </a:r>
          </a:p>
        </p:txBody>
      </p:sp>
    </p:spTree>
    <p:extLst>
      <p:ext uri="{BB962C8B-B14F-4D97-AF65-F5344CB8AC3E}">
        <p14:creationId xmlns:p14="http://schemas.microsoft.com/office/powerpoint/2010/main" val="1586891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Explain the Architecture</a:t>
            </a:r>
          </a:p>
        </p:txBody>
      </p:sp>
      <p:pic>
        <p:nvPicPr>
          <p:cNvPr id="3" name="Picture 2">
            <a:extLst>
              <a:ext uri="{FF2B5EF4-FFF2-40B4-BE49-F238E27FC236}">
                <a16:creationId xmlns:a16="http://schemas.microsoft.com/office/drawing/2014/main" id="{7A3EF572-A214-AB9A-6653-DD571F68B5E6}"/>
              </a:ext>
            </a:extLst>
          </p:cNvPr>
          <p:cNvPicPr>
            <a:picLocks noChangeAspect="1"/>
          </p:cNvPicPr>
          <p:nvPr/>
        </p:nvPicPr>
        <p:blipFill>
          <a:blip r:embed="rId3"/>
          <a:stretch>
            <a:fillRect/>
          </a:stretch>
        </p:blipFill>
        <p:spPr>
          <a:xfrm>
            <a:off x="1374266" y="764460"/>
            <a:ext cx="9443467" cy="5056408"/>
          </a:xfrm>
          <a:prstGeom prst="rect">
            <a:avLst/>
          </a:prstGeom>
        </p:spPr>
      </p:pic>
    </p:spTree>
    <p:extLst>
      <p:ext uri="{BB962C8B-B14F-4D97-AF65-F5344CB8AC3E}">
        <p14:creationId xmlns:p14="http://schemas.microsoft.com/office/powerpoint/2010/main" val="716485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Day 2 </a:t>
            </a: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 </a:t>
            </a:r>
            <a:r>
              <a:rPr kumimoji="0" lang="en-US" sz="2800" b="1" i="0" u="none" strike="noStrike" kern="1200" cap="none" spc="0" normalizeH="0" baseline="0" noProof="0" dirty="0" err="1">
                <a:ln>
                  <a:noFill/>
                </a:ln>
                <a:solidFill>
                  <a:schemeClr val="accent1"/>
                </a:solidFill>
                <a:effectLst/>
                <a:uLnTx/>
                <a:uFillTx/>
                <a:latin typeface="Segoe UI Semibold" panose="020B0702040204020203" pitchFamily="34" charset="0"/>
                <a:cs typeface="Segoe UI Semibold" panose="020B0702040204020203" pitchFamily="34" charset="0"/>
              </a:rPr>
              <a:t>SynapseML</a:t>
            </a: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 + </a:t>
            </a:r>
            <a:r>
              <a:rPr kumimoji="0" lang="en-US" sz="2800" b="1" i="0" u="none" strike="noStrike" kern="1200" cap="none" spc="0" normalizeH="0" baseline="0" noProof="0" dirty="0" err="1">
                <a:ln>
                  <a:noFill/>
                </a:ln>
                <a:solidFill>
                  <a:schemeClr val="accent1"/>
                </a:solidFill>
                <a:effectLst/>
                <a:uLnTx/>
                <a:uFillTx/>
                <a:latin typeface="Segoe UI Semibold" panose="020B0702040204020203" pitchFamily="34" charset="0"/>
                <a:cs typeface="Segoe UI Semibold" panose="020B0702040204020203" pitchFamily="34" charset="0"/>
              </a:rPr>
              <a:t>OpenAI</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pic>
        <p:nvPicPr>
          <p:cNvPr id="2050" name="Picture 2">
            <a:extLst>
              <a:ext uri="{FF2B5EF4-FFF2-40B4-BE49-F238E27FC236}">
                <a16:creationId xmlns:a16="http://schemas.microsoft.com/office/drawing/2014/main" id="{4DDD61E8-3B41-3ED2-89BC-ECF5D1991D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784" y="874239"/>
            <a:ext cx="6669557" cy="581835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6B66E9C-3E89-0775-D646-D457D02F2EDA}"/>
              </a:ext>
            </a:extLst>
          </p:cNvPr>
          <p:cNvSpPr txBox="1"/>
          <p:nvPr/>
        </p:nvSpPr>
        <p:spPr>
          <a:xfrm>
            <a:off x="7081699" y="1336335"/>
            <a:ext cx="4853126" cy="1754326"/>
          </a:xfrm>
          <a:prstGeom prst="rect">
            <a:avLst/>
          </a:prstGeom>
          <a:solidFill>
            <a:schemeClr val="bg1"/>
          </a:solidFill>
        </p:spPr>
        <p:txBody>
          <a:bodyPr wrap="square" rtlCol="0">
            <a:spAutoFit/>
          </a:bodyPr>
          <a:lstStyle/>
          <a:p>
            <a:pPr marR="0" lvl="0" defTabSz="914400" rtl="0" eaLnBrk="1" fontAlgn="auto" latinLnBrk="0" hangingPunct="1">
              <a:lnSpc>
                <a:spcPct val="100000"/>
              </a:lnSpc>
              <a:spcBef>
                <a:spcPts val="0"/>
              </a:spcBef>
              <a:spcAft>
                <a:spcPts val="0"/>
              </a:spcAft>
              <a:buClrTx/>
              <a:buSzTx/>
              <a:tabLst/>
              <a:defRPr/>
            </a:pPr>
            <a:r>
              <a:rPr kumimoji="0" lang="en-GB" sz="18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This architecture leverages </a:t>
            </a:r>
            <a:r>
              <a:rPr kumimoji="0" lang="en-GB" sz="1800" b="1" i="0" u="none" strike="noStrike" kern="1200" normalizeH="0" baseline="0" noProof="0" dirty="0" err="1">
                <a:ln w="0"/>
                <a:solidFill>
                  <a:schemeClr val="accent1"/>
                </a:solidFill>
                <a:uLnTx/>
                <a:uFillTx/>
                <a:latin typeface="Segoe UI" panose="020B0502040204020203" pitchFamily="34" charset="0"/>
                <a:cs typeface="Segoe UI" panose="020B0502040204020203" pitchFamily="34" charset="0"/>
              </a:rPr>
              <a:t>SynapseML</a:t>
            </a:r>
            <a:r>
              <a:rPr kumimoji="0" lang="en-GB" sz="18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 and </a:t>
            </a:r>
            <a:r>
              <a:rPr kumimoji="0" lang="en-GB" sz="1800" b="1" i="0" u="none" strike="noStrike" kern="1200" normalizeH="0" baseline="0" noProof="0" dirty="0" err="1">
                <a:ln w="0"/>
                <a:solidFill>
                  <a:schemeClr val="accent1"/>
                </a:solidFill>
                <a:uLnTx/>
                <a:uFillTx/>
                <a:latin typeface="Segoe UI" panose="020B0502040204020203" pitchFamily="34" charset="0"/>
                <a:cs typeface="Segoe UI" panose="020B0502040204020203" pitchFamily="34" charset="0"/>
              </a:rPr>
              <a:t>OpenAI</a:t>
            </a:r>
            <a:r>
              <a:rPr kumimoji="0" lang="en-GB" sz="18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 to process documents and extract insight and structured data. </a:t>
            </a:r>
            <a:r>
              <a:rPr lang="en-GB" b="1" dirty="0">
                <a:ln w="0"/>
                <a:solidFill>
                  <a:schemeClr val="accent1"/>
                </a:solidFill>
                <a:latin typeface="Segoe UI" panose="020B0502040204020203" pitchFamily="34" charset="0"/>
                <a:cs typeface="Segoe UI" panose="020B0502040204020203" pitchFamily="34" charset="0"/>
              </a:rPr>
              <a:t>Python notebooks are provided with examples of how to integrate </a:t>
            </a:r>
            <a:r>
              <a:rPr lang="en-GB" b="1" dirty="0" err="1">
                <a:ln w="0"/>
                <a:solidFill>
                  <a:schemeClr val="accent1"/>
                </a:solidFill>
                <a:latin typeface="Segoe UI" panose="020B0502040204020203" pitchFamily="34" charset="0"/>
                <a:cs typeface="Segoe UI" panose="020B0502040204020203" pitchFamily="34" charset="0"/>
              </a:rPr>
              <a:t>OpenAI</a:t>
            </a:r>
            <a:r>
              <a:rPr lang="en-GB" b="1" dirty="0">
                <a:ln w="0"/>
                <a:solidFill>
                  <a:schemeClr val="accent1"/>
                </a:solidFill>
                <a:latin typeface="Segoe UI" panose="020B0502040204020203" pitchFamily="34" charset="0"/>
                <a:cs typeface="Segoe UI" panose="020B0502040204020203" pitchFamily="34" charset="0"/>
              </a:rPr>
              <a:t> with </a:t>
            </a:r>
            <a:r>
              <a:rPr lang="en-GB" b="1" dirty="0" err="1">
                <a:ln w="0"/>
                <a:solidFill>
                  <a:schemeClr val="accent1"/>
                </a:solidFill>
                <a:latin typeface="Segoe UI" panose="020B0502040204020203" pitchFamily="34" charset="0"/>
                <a:cs typeface="Segoe UI" panose="020B0502040204020203" pitchFamily="34" charset="0"/>
              </a:rPr>
              <a:t>SynapseML</a:t>
            </a:r>
            <a:r>
              <a:rPr lang="en-GB" b="1" dirty="0">
                <a:ln w="0"/>
                <a:solidFill>
                  <a:schemeClr val="accent1"/>
                </a:solidFill>
                <a:latin typeface="Segoe UI" panose="020B0502040204020203" pitchFamily="34" charset="0"/>
                <a:cs typeface="Segoe UI" panose="020B0502040204020203" pitchFamily="34" charset="0"/>
              </a:rPr>
              <a:t> to take data processing to </a:t>
            </a:r>
            <a:r>
              <a:rPr lang="en-GB" b="1">
                <a:ln w="0"/>
                <a:solidFill>
                  <a:schemeClr val="accent1"/>
                </a:solidFill>
                <a:latin typeface="Segoe UI" panose="020B0502040204020203" pitchFamily="34" charset="0"/>
                <a:cs typeface="Segoe UI" panose="020B0502040204020203" pitchFamily="34" charset="0"/>
              </a:rPr>
              <a:t>another level.</a:t>
            </a:r>
            <a:endParaRPr kumimoji="0" lang="en-GB" sz="18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8181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Explain the Architecture: Azure Search</a:t>
            </a:r>
          </a:p>
        </p:txBody>
      </p:sp>
      <p:pic>
        <p:nvPicPr>
          <p:cNvPr id="4" name="Picture 3">
            <a:extLst>
              <a:ext uri="{FF2B5EF4-FFF2-40B4-BE49-F238E27FC236}">
                <a16:creationId xmlns:a16="http://schemas.microsoft.com/office/drawing/2014/main" id="{EC573DE8-A229-C907-86C2-0396F20F8B57}"/>
              </a:ext>
            </a:extLst>
          </p:cNvPr>
          <p:cNvPicPr>
            <a:picLocks noChangeAspect="1"/>
          </p:cNvPicPr>
          <p:nvPr/>
        </p:nvPicPr>
        <p:blipFill>
          <a:blip r:embed="rId3"/>
          <a:stretch>
            <a:fillRect/>
          </a:stretch>
        </p:blipFill>
        <p:spPr>
          <a:xfrm>
            <a:off x="838200" y="869575"/>
            <a:ext cx="10515600" cy="5118849"/>
          </a:xfrm>
          <a:prstGeom prst="rect">
            <a:avLst/>
          </a:prstGeom>
        </p:spPr>
      </p:pic>
    </p:spTree>
    <p:extLst>
      <p:ext uri="{BB962C8B-B14F-4D97-AF65-F5344CB8AC3E}">
        <p14:creationId xmlns:p14="http://schemas.microsoft.com/office/powerpoint/2010/main" val="3666712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1D08CA81-5FC4-B802-77DC-99A8D68F483E}"/>
              </a:ext>
            </a:extLst>
          </p:cNvPr>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T</a:t>
            </a:r>
            <a:r>
              <a:rPr lang="en-US" sz="2800" b="1" dirty="0">
                <a:solidFill>
                  <a:schemeClr val="accent1"/>
                </a:solidFill>
                <a:latin typeface="Segoe UI Semibold" panose="020B0702040204020203" pitchFamily="34" charset="0"/>
                <a:cs typeface="Segoe UI Semibold" panose="020B0702040204020203" pitchFamily="34" charset="0"/>
              </a:rPr>
              <a:t>he Smart Search UI</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pic>
        <p:nvPicPr>
          <p:cNvPr id="3" name="Picture 2">
            <a:extLst>
              <a:ext uri="{FF2B5EF4-FFF2-40B4-BE49-F238E27FC236}">
                <a16:creationId xmlns:a16="http://schemas.microsoft.com/office/drawing/2014/main" id="{7B2A3DD8-6C1B-144A-EA46-A2C9708614CF}"/>
              </a:ext>
            </a:extLst>
          </p:cNvPr>
          <p:cNvPicPr>
            <a:picLocks noChangeAspect="1"/>
          </p:cNvPicPr>
          <p:nvPr/>
        </p:nvPicPr>
        <p:blipFill>
          <a:blip r:embed="rId3"/>
          <a:stretch>
            <a:fillRect/>
          </a:stretch>
        </p:blipFill>
        <p:spPr>
          <a:xfrm>
            <a:off x="381000" y="981970"/>
            <a:ext cx="7557534" cy="4569440"/>
          </a:xfrm>
          <a:prstGeom prst="rect">
            <a:avLst/>
          </a:prstGeom>
        </p:spPr>
      </p:pic>
      <p:sp>
        <p:nvSpPr>
          <p:cNvPr id="2" name="TextBox 1">
            <a:extLst>
              <a:ext uri="{FF2B5EF4-FFF2-40B4-BE49-F238E27FC236}">
                <a16:creationId xmlns:a16="http://schemas.microsoft.com/office/drawing/2014/main" id="{20981CBE-2081-090F-45B6-5624503DAABE}"/>
              </a:ext>
            </a:extLst>
          </p:cNvPr>
          <p:cNvSpPr txBox="1"/>
          <p:nvPr/>
        </p:nvSpPr>
        <p:spPr>
          <a:xfrm>
            <a:off x="8181785" y="903984"/>
            <a:ext cx="3533965" cy="2646878"/>
          </a:xfrm>
          <a:prstGeom prst="rect">
            <a:avLst/>
          </a:prstGeom>
          <a:solidFill>
            <a:schemeClr val="bg1"/>
          </a:solidFill>
        </p:spPr>
        <p:txBody>
          <a:bodyPr wrap="square" rtlCol="0">
            <a:spAutoFit/>
          </a:bodyPr>
          <a:lstStyle/>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The Smart Search UI</a:t>
            </a:r>
          </a:p>
          <a:p>
            <a:pPr marR="0" lvl="0" defTabSz="914400" rtl="0" eaLnBrk="1" fontAlgn="auto" latinLnBrk="0" hangingPunct="1">
              <a:lnSpc>
                <a:spcPct val="100000"/>
              </a:lnSpc>
              <a:spcBef>
                <a:spcPts val="0"/>
              </a:spcBef>
              <a:spcAft>
                <a:spcPts val="0"/>
              </a:spcAft>
              <a:buClrTx/>
              <a:buSzTx/>
              <a:tabLst/>
              <a:defRPr/>
            </a:pPr>
            <a:endParaRPr lang="en-GB" sz="2000" b="1"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Deploying this UI is part of the lab. This UI will provide an interface to interact this the systems and deliver insights extracted from the Trained Model. This application can be customized as needed.</a:t>
            </a:r>
          </a:p>
        </p:txBody>
      </p:sp>
    </p:spTree>
    <p:extLst>
      <p:ext uri="{BB962C8B-B14F-4D97-AF65-F5344CB8AC3E}">
        <p14:creationId xmlns:p14="http://schemas.microsoft.com/office/powerpoint/2010/main" val="555670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Start Hacking ! </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414301" y="1596723"/>
            <a:ext cx="184731" cy="369332"/>
          </a:xfrm>
          <a:prstGeom prst="rect">
            <a:avLst/>
          </a:prstGeom>
          <a:solidFill>
            <a:schemeClr val="bg1"/>
          </a:solidFill>
        </p:spPr>
        <p:txBody>
          <a:bodyPr wrap="none" rtlCol="0">
            <a:spAutoFit/>
          </a:bodyPr>
          <a:lstStyle/>
          <a:p>
            <a:pPr marR="0" lvl="0" defTabSz="914400" rtl="0" eaLnBrk="1" fontAlgn="auto" latinLnBrk="0" hangingPunct="1">
              <a:lnSpc>
                <a:spcPct val="100000"/>
              </a:lnSpc>
              <a:spcBef>
                <a:spcPts val="0"/>
              </a:spcBef>
              <a:spcAft>
                <a:spcPts val="0"/>
              </a:spcAft>
              <a:buClrTx/>
              <a:buSzTx/>
              <a:tabLst/>
              <a:defRPr/>
            </a:pPr>
            <a:endParaRPr lang="en-US" dirty="0">
              <a:hlinkClick r:id="rId3"/>
            </a:endParaRP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Deploy and Configure Azure Components</a:t>
            </a:r>
          </a:p>
        </p:txBody>
      </p:sp>
      <p:sp>
        <p:nvSpPr>
          <p:cNvPr id="2" name="TextBox 1">
            <a:extLst>
              <a:ext uri="{FF2B5EF4-FFF2-40B4-BE49-F238E27FC236}">
                <a16:creationId xmlns:a16="http://schemas.microsoft.com/office/drawing/2014/main" id="{756C6B3A-5ACC-5EE7-C35D-FD87ADD4782D}"/>
              </a:ext>
            </a:extLst>
          </p:cNvPr>
          <p:cNvSpPr txBox="1"/>
          <p:nvPr/>
        </p:nvSpPr>
        <p:spPr>
          <a:xfrm>
            <a:off x="1328707" y="1290959"/>
            <a:ext cx="10073528" cy="738664"/>
          </a:xfrm>
          <a:prstGeom prst="rect">
            <a:avLst/>
          </a:prstGeom>
          <a:noFill/>
        </p:spPr>
        <p:txBody>
          <a:bodyPr wrap="none" rtlCol="0">
            <a:spAutoFit/>
          </a:bodyPr>
          <a:lstStyle/>
          <a:p>
            <a:pPr algn="ctr"/>
            <a:r>
              <a:rPr lang="en-US" dirty="0"/>
              <a:t>The lab guides are in the GitHub repository for this project </a:t>
            </a:r>
          </a:p>
          <a:p>
            <a:pPr algn="ctr"/>
            <a:r>
              <a:rPr lang="en-US" sz="2400" b="1" dirty="0"/>
              <a:t>https://github.com/appliedcognetics/esgWorkshop/tree/main/src/workshop</a:t>
            </a:r>
          </a:p>
        </p:txBody>
      </p:sp>
    </p:spTree>
    <p:extLst>
      <p:ext uri="{BB962C8B-B14F-4D97-AF65-F5344CB8AC3E}">
        <p14:creationId xmlns:p14="http://schemas.microsoft.com/office/powerpoint/2010/main" val="2014755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3FD7B486-5F4B-A697-7569-E15FC84A9831}"/>
              </a:ext>
            </a:extLst>
          </p:cNvPr>
          <p:cNvSpPr txBox="1"/>
          <p:nvPr/>
        </p:nvSpPr>
        <p:spPr>
          <a:xfrm>
            <a:off x="522851" y="1351233"/>
            <a:ext cx="5660235" cy="3785419"/>
          </a:xfrm>
          <a:prstGeom prst="rect">
            <a:avLst/>
          </a:prstGeom>
        </p:spPr>
        <p:txBody>
          <a:bodyPr vert="horz" lIns="91440" tIns="45720" rIns="91440" bIns="45720" rtlCol="0">
            <a:noAutofit/>
          </a:bodyPr>
          <a:lstStyle/>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1600" b="1" i="0" u="none" strike="noStrike" normalizeH="0" baseline="0" noProof="0" dirty="0">
                <a:ln w="0"/>
                <a:uLnTx/>
                <a:uFillTx/>
              </a:rPr>
              <a:t>Azure App Services</a:t>
            </a:r>
          </a:p>
          <a:p>
            <a:pPr marL="742950" lvl="1" indent="-228600">
              <a:lnSpc>
                <a:spcPct val="90000"/>
              </a:lnSpc>
              <a:spcAft>
                <a:spcPts val="600"/>
              </a:spcAft>
              <a:buFont typeface="Arial" panose="020B0604020202020204" pitchFamily="34" charset="0"/>
              <a:buChar char="•"/>
              <a:defRPr/>
            </a:pPr>
            <a:r>
              <a:rPr kumimoji="0" lang="en-US" sz="1600" i="0" u="none" strike="noStrike" normalizeH="0" baseline="0" noProof="0" dirty="0">
                <a:ln w="0"/>
                <a:uLnTx/>
                <a:uFillTx/>
              </a:rPr>
              <a:t>D</a:t>
            </a:r>
            <a:r>
              <a:rPr lang="en-US" sz="1600" dirty="0">
                <a:ln w="0"/>
              </a:rPr>
              <a:t>ash board  and Document Uploading to Storage</a:t>
            </a:r>
            <a:endParaRPr kumimoji="0" lang="en-US" sz="1600" i="0" u="none" strike="noStrike" normalizeH="0" baseline="0" noProof="0" dirty="0">
              <a:ln w="0"/>
              <a:uLnTx/>
              <a:uFillTx/>
            </a:endParaRPr>
          </a:p>
          <a:p>
            <a:pPr marL="742950" lvl="1" indent="-228600">
              <a:lnSpc>
                <a:spcPct val="90000"/>
              </a:lnSpc>
              <a:spcAft>
                <a:spcPts val="600"/>
              </a:spcAft>
              <a:buFont typeface="Arial" panose="020B0604020202020204" pitchFamily="34" charset="0"/>
              <a:buChar char="•"/>
              <a:defRPr/>
            </a:pPr>
            <a:r>
              <a:rPr kumimoji="0" lang="en-US" sz="1600" i="0" u="none" strike="noStrike" normalizeH="0" baseline="0" noProof="0" dirty="0">
                <a:ln w="0"/>
                <a:uLnTx/>
                <a:uFillTx/>
              </a:rPr>
              <a:t>Host Backend API Web Services</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Storage </a:t>
            </a:r>
          </a:p>
          <a:p>
            <a:pPr marL="742950" lvl="1" indent="-228600">
              <a:lnSpc>
                <a:spcPct val="90000"/>
              </a:lnSpc>
              <a:spcAft>
                <a:spcPts val="600"/>
              </a:spcAft>
              <a:buFont typeface="Arial" panose="020B0604020202020204" pitchFamily="34" charset="0"/>
              <a:buChar char="•"/>
              <a:defRPr/>
            </a:pPr>
            <a:r>
              <a:rPr kumimoji="0" lang="en-US" sz="1600" i="0" u="none" strike="noStrike" normalizeH="0" baseline="0" noProof="0" dirty="0">
                <a:ln w="0"/>
                <a:uLnTx/>
                <a:uFillTx/>
              </a:rPr>
              <a:t>General </a:t>
            </a:r>
            <a:r>
              <a:rPr lang="en-US" sz="1600" dirty="0">
                <a:ln w="0"/>
              </a:rPr>
              <a:t>storage for documents and other data</a:t>
            </a:r>
            <a:endParaRPr kumimoji="0" lang="en-US" sz="1600" i="0" u="none" strike="noStrike" normalizeH="0" baseline="0" noProof="0" dirty="0">
              <a:ln w="0"/>
              <a:uLnTx/>
              <a:uFillTx/>
            </a:endParaRP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SQL Database </a:t>
            </a:r>
          </a:p>
          <a:p>
            <a:pPr marL="742950" lvl="1" indent="-228600">
              <a:lnSpc>
                <a:spcPct val="90000"/>
              </a:lnSpc>
              <a:spcAft>
                <a:spcPts val="600"/>
              </a:spcAft>
              <a:buFont typeface="Arial" panose="020B0604020202020204" pitchFamily="34" charset="0"/>
              <a:buChar char="•"/>
              <a:defRPr/>
            </a:pPr>
            <a:r>
              <a:rPr lang="en-US" sz="1600" dirty="0">
                <a:ln w="0"/>
              </a:rPr>
              <a:t>Storage of immediate data for the UI</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Search Services </a:t>
            </a:r>
          </a:p>
          <a:p>
            <a:pPr marL="742950" lvl="1" indent="-228600">
              <a:lnSpc>
                <a:spcPct val="90000"/>
              </a:lnSpc>
              <a:spcAft>
                <a:spcPts val="600"/>
              </a:spcAft>
              <a:buFont typeface="Arial" panose="020B0604020202020204" pitchFamily="34" charset="0"/>
              <a:buChar char="•"/>
              <a:defRPr/>
            </a:pPr>
            <a:r>
              <a:rPr lang="en-US" sz="1600" dirty="0">
                <a:ln w="0"/>
              </a:rPr>
              <a:t>Document processing pipeline</a:t>
            </a:r>
          </a:p>
          <a:p>
            <a:pPr marL="742950" lvl="1" indent="-228600">
              <a:lnSpc>
                <a:spcPct val="90000"/>
              </a:lnSpc>
              <a:spcAft>
                <a:spcPts val="600"/>
              </a:spcAft>
              <a:buFont typeface="Arial" panose="020B0604020202020204" pitchFamily="34" charset="0"/>
              <a:buChar char="•"/>
              <a:defRPr/>
            </a:pPr>
            <a:r>
              <a:rPr lang="en-US" sz="1600" dirty="0">
                <a:ln w="0"/>
              </a:rPr>
              <a:t>Document enrichment &amp; Custom Search Skills</a:t>
            </a:r>
          </a:p>
          <a:p>
            <a:pPr marL="742950" lvl="1" indent="-228600">
              <a:lnSpc>
                <a:spcPct val="90000"/>
              </a:lnSpc>
              <a:spcAft>
                <a:spcPts val="600"/>
              </a:spcAft>
              <a:buFont typeface="Arial" panose="020B0604020202020204" pitchFamily="34" charset="0"/>
              <a:buChar char="•"/>
              <a:defRPr/>
            </a:pPr>
            <a:r>
              <a:rPr lang="en-US" sz="1600" dirty="0">
                <a:ln w="0"/>
              </a:rPr>
              <a:t>Search Interface</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Function</a:t>
            </a:r>
          </a:p>
          <a:p>
            <a:pPr marL="742950" lvl="1" indent="-228600">
              <a:lnSpc>
                <a:spcPct val="90000"/>
              </a:lnSpc>
              <a:spcAft>
                <a:spcPts val="600"/>
              </a:spcAft>
              <a:buFont typeface="Arial" panose="020B0604020202020204" pitchFamily="34" charset="0"/>
              <a:buChar char="•"/>
              <a:defRPr/>
            </a:pPr>
            <a:r>
              <a:rPr lang="en-US" sz="1600" dirty="0">
                <a:ln w="0"/>
              </a:rPr>
              <a:t>Creating Custom Skills for Azure Search</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Service Bus</a:t>
            </a:r>
          </a:p>
          <a:p>
            <a:pPr marL="742950" lvl="1" indent="-228600">
              <a:lnSpc>
                <a:spcPct val="90000"/>
              </a:lnSpc>
              <a:spcAft>
                <a:spcPts val="600"/>
              </a:spcAft>
              <a:buFont typeface="Arial" panose="020B0604020202020204" pitchFamily="34" charset="0"/>
              <a:buChar char="•"/>
              <a:defRPr/>
            </a:pPr>
            <a:r>
              <a:rPr lang="en-US" sz="1600" dirty="0">
                <a:ln w="0"/>
              </a:rPr>
              <a:t>Messaging Layer </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Cognitive Services</a:t>
            </a:r>
          </a:p>
          <a:p>
            <a:pPr marL="742950" lvl="1" indent="-228600">
              <a:lnSpc>
                <a:spcPct val="90000"/>
              </a:lnSpc>
              <a:spcAft>
                <a:spcPts val="600"/>
              </a:spcAft>
              <a:buFont typeface="Arial" panose="020B0604020202020204" pitchFamily="34" charset="0"/>
              <a:buChar char="•"/>
              <a:defRPr/>
            </a:pPr>
            <a:r>
              <a:rPr lang="en-US" sz="1600" dirty="0">
                <a:ln w="0"/>
              </a:rPr>
              <a:t>Custom AI Models for Azure Search Custom Skill</a:t>
            </a:r>
          </a:p>
          <a:p>
            <a:pPr marL="57150" marR="0" lvl="0" fontAlgn="auto">
              <a:lnSpc>
                <a:spcPct val="90000"/>
              </a:lnSpc>
              <a:spcBef>
                <a:spcPts val="0"/>
              </a:spcBef>
              <a:spcAft>
                <a:spcPts val="600"/>
              </a:spcAft>
              <a:buClrTx/>
              <a:buSzTx/>
              <a:tabLst/>
              <a:defRPr/>
            </a:pPr>
            <a:endParaRPr lang="en-US" sz="1600" dirty="0">
              <a:ln w="0"/>
            </a:endParaRPr>
          </a:p>
          <a:p>
            <a:pPr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1600" i="0" u="none" strike="noStrike" normalizeH="0" baseline="0" noProof="0" dirty="0">
              <a:ln w="0"/>
              <a:uLnTx/>
              <a:uFillTx/>
            </a:endParaRPr>
          </a:p>
        </p:txBody>
      </p:sp>
      <p:sp>
        <p:nvSpPr>
          <p:cNvPr id="5" name="Rectangle 2">
            <a:extLst>
              <a:ext uri="{FF2B5EF4-FFF2-40B4-BE49-F238E27FC236}">
                <a16:creationId xmlns:a16="http://schemas.microsoft.com/office/drawing/2014/main" id="{1D08CA81-5FC4-B802-77DC-99A8D68F483E}"/>
              </a:ext>
            </a:extLst>
          </p:cNvPr>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Appendix : Purpose of Azure Components</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2" name="TextBox 1">
            <a:extLst>
              <a:ext uri="{FF2B5EF4-FFF2-40B4-BE49-F238E27FC236}">
                <a16:creationId xmlns:a16="http://schemas.microsoft.com/office/drawing/2014/main" id="{B59884AE-7612-5D7D-72B3-082C680BB93C}"/>
              </a:ext>
            </a:extLst>
          </p:cNvPr>
          <p:cNvSpPr txBox="1"/>
          <p:nvPr/>
        </p:nvSpPr>
        <p:spPr>
          <a:xfrm>
            <a:off x="1405656" y="726488"/>
            <a:ext cx="8899231" cy="369332"/>
          </a:xfrm>
          <a:prstGeom prst="rect">
            <a:avLst/>
          </a:prstGeom>
          <a:noFill/>
        </p:spPr>
        <p:txBody>
          <a:bodyPr wrap="none" rtlCol="0">
            <a:spAutoFit/>
          </a:bodyPr>
          <a:lstStyle/>
          <a:p>
            <a:r>
              <a:rPr lang="en-US" dirty="0"/>
              <a:t>A quick overview of each of the Azure service and  purpose of that </a:t>
            </a:r>
            <a:r>
              <a:rPr lang="en-US" dirty="0" err="1"/>
              <a:t>serivice</a:t>
            </a:r>
            <a:r>
              <a:rPr lang="en-US" dirty="0"/>
              <a:t> in the architecture</a:t>
            </a:r>
          </a:p>
        </p:txBody>
      </p:sp>
      <p:sp>
        <p:nvSpPr>
          <p:cNvPr id="3" name="TextBox 1">
            <a:extLst>
              <a:ext uri="{FF2B5EF4-FFF2-40B4-BE49-F238E27FC236}">
                <a16:creationId xmlns:a16="http://schemas.microsoft.com/office/drawing/2014/main" id="{19FD77C6-6C42-3DF3-B1B6-C347674E6A4E}"/>
              </a:ext>
            </a:extLst>
          </p:cNvPr>
          <p:cNvSpPr txBox="1"/>
          <p:nvPr/>
        </p:nvSpPr>
        <p:spPr>
          <a:xfrm>
            <a:off x="6183086" y="1385295"/>
            <a:ext cx="5660235" cy="3785419"/>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defRPr/>
            </a:pPr>
            <a:r>
              <a:rPr lang="en-US" sz="1600" b="1" dirty="0">
                <a:ln w="0"/>
              </a:rPr>
              <a:t>Databricks+ </a:t>
            </a:r>
            <a:r>
              <a:rPr lang="en-US" sz="1600" b="1" dirty="0" err="1">
                <a:ln w="0"/>
              </a:rPr>
              <a:t>SynapseML</a:t>
            </a:r>
            <a:endParaRPr lang="en-US" sz="1600" b="1" dirty="0">
              <a:ln w="0"/>
            </a:endParaRPr>
          </a:p>
          <a:p>
            <a:pPr marL="742950" lvl="1" indent="-228600">
              <a:lnSpc>
                <a:spcPct val="90000"/>
              </a:lnSpc>
              <a:spcAft>
                <a:spcPts val="600"/>
              </a:spcAft>
              <a:buFont typeface="Arial" panose="020B0604020202020204" pitchFamily="34" charset="0"/>
              <a:buChar char="•"/>
              <a:defRPr/>
            </a:pPr>
            <a:r>
              <a:rPr lang="en-US" sz="1600" dirty="0">
                <a:ln w="0"/>
              </a:rPr>
              <a:t>An additional technique for creating pipeline processing using </a:t>
            </a:r>
            <a:r>
              <a:rPr lang="en-US" sz="1600" dirty="0" err="1">
                <a:ln w="0"/>
              </a:rPr>
              <a:t>SynapseML</a:t>
            </a:r>
            <a:endParaRPr lang="en-US" sz="1600" dirty="0">
              <a:ln w="0"/>
            </a:endParaRPr>
          </a:p>
          <a:p>
            <a:pPr marR="0" lvl="0" fontAlgn="auto">
              <a:lnSpc>
                <a:spcPct val="90000"/>
              </a:lnSpc>
              <a:spcBef>
                <a:spcPts val="0"/>
              </a:spcBef>
              <a:spcAft>
                <a:spcPts val="600"/>
              </a:spcAft>
              <a:buClrTx/>
              <a:buSzTx/>
              <a:tabLst/>
              <a:defRPr/>
            </a:pPr>
            <a:endParaRPr kumimoji="0" lang="en-US" sz="1600" i="0" u="none" strike="noStrike" normalizeH="0" baseline="0" noProof="0" dirty="0">
              <a:ln w="0"/>
              <a:uLnTx/>
              <a:uFillTx/>
            </a:endParaRPr>
          </a:p>
        </p:txBody>
      </p:sp>
    </p:spTree>
    <p:extLst>
      <p:ext uri="{BB962C8B-B14F-4D97-AF65-F5344CB8AC3E}">
        <p14:creationId xmlns:p14="http://schemas.microsoft.com/office/powerpoint/2010/main" val="36251828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Appendix: The Tools &amp; Technique</a:t>
            </a:r>
          </a:p>
        </p:txBody>
      </p:sp>
      <p:sp>
        <p:nvSpPr>
          <p:cNvPr id="2" name="TextBox 1">
            <a:extLst>
              <a:ext uri="{FF2B5EF4-FFF2-40B4-BE49-F238E27FC236}">
                <a16:creationId xmlns:a16="http://schemas.microsoft.com/office/drawing/2014/main" id="{023784EB-6087-FFE6-A2A4-A3C1C26B9FF7}"/>
              </a:ext>
            </a:extLst>
          </p:cNvPr>
          <p:cNvSpPr txBox="1"/>
          <p:nvPr/>
        </p:nvSpPr>
        <p:spPr>
          <a:xfrm>
            <a:off x="1554559" y="1084935"/>
            <a:ext cx="10324365" cy="2862322"/>
          </a:xfrm>
          <a:prstGeom prst="rect">
            <a:avLst/>
          </a:prstGeom>
          <a:solidFill>
            <a:schemeClr val="bg1"/>
          </a:solidFill>
        </p:spPr>
        <p:txBody>
          <a:bodyPr wrap="none"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Ingest and </a:t>
            </a:r>
            <a:r>
              <a:rPr lang="en-GB" dirty="0">
                <a:ln w="0"/>
                <a:solidFill>
                  <a:schemeClr val="accent1"/>
                </a:solidFill>
                <a:latin typeface="Segoe UI" panose="020B0502040204020203" pitchFamily="34" charset="0"/>
                <a:cs typeface="Segoe UI" panose="020B0502040204020203" pitchFamily="34" charset="0"/>
              </a:rPr>
              <a:t>crack documents with Azure Search &amp; Azure Cognitive Services</a:t>
            </a: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Use Azure Search Custom Skills &amp; Azure Functions enhance data.</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The SDG Guidelines are used as “rules” to assess the completeness and quality of reports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The interface shows how to bring together the extracted and </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enhanced data to assess ESG report quality using ESG framework guidelines.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The platform can be extended with more skills and other processing techniques</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to improve the assessments.</a:t>
            </a:r>
          </a:p>
          <a:p>
            <a:pPr marL="742950" lvl="1" indent="-285750">
              <a:buFont typeface="Arial" panose="020B0604020202020204" pitchFamily="34" charset="0"/>
              <a:buChar char="•"/>
              <a:defRPr/>
            </a:pPr>
            <a:r>
              <a:rPr lang="en-GB" dirty="0">
                <a:ln w="0"/>
                <a:solidFill>
                  <a:schemeClr val="accent1"/>
                </a:solidFill>
                <a:latin typeface="Segoe UI" panose="020B0502040204020203" pitchFamily="34" charset="0"/>
                <a:cs typeface="Segoe UI" panose="020B0502040204020203" pitchFamily="34" charset="0"/>
              </a:rPr>
              <a:t>(extra) Using </a:t>
            </a:r>
            <a:r>
              <a:rPr lang="en-GB" dirty="0" err="1">
                <a:ln w="0"/>
                <a:solidFill>
                  <a:schemeClr val="accent1"/>
                </a:solidFill>
                <a:latin typeface="Segoe UI" panose="020B0502040204020203" pitchFamily="34" charset="0"/>
                <a:cs typeface="Segoe UI" panose="020B0502040204020203" pitchFamily="34" charset="0"/>
              </a:rPr>
              <a:t>SynapseML</a:t>
            </a:r>
            <a:r>
              <a:rPr lang="en-GB" dirty="0">
                <a:ln w="0"/>
                <a:solidFill>
                  <a:schemeClr val="accent1"/>
                </a:solidFill>
                <a:latin typeface="Segoe UI" panose="020B0502040204020203" pitchFamily="34" charset="0"/>
                <a:cs typeface="Segoe UI" panose="020B0502040204020203" pitchFamily="34" charset="0"/>
              </a:rPr>
              <a:t> to extract document insights and write to search index &amp; data store.</a:t>
            </a:r>
          </a:p>
          <a:p>
            <a:pPr marL="285750" indent="-285750">
              <a:buFont typeface="Arial" panose="020B0604020202020204" pitchFamily="34" charset="0"/>
              <a:buChar char="•"/>
              <a:defRPr/>
            </a:pPr>
            <a:r>
              <a:rPr lang="en-GB" dirty="0">
                <a:ln w="0"/>
                <a:solidFill>
                  <a:schemeClr val="accent1"/>
                </a:solidFill>
                <a:latin typeface="Segoe UI" panose="020B0502040204020203" pitchFamily="34" charset="0"/>
                <a:cs typeface="Segoe UI" panose="020B0502040204020203" pitchFamily="34" charset="0"/>
              </a:rPr>
              <a:t>The sustainability frameworks guidelines are translated into rules with which the sustainability</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documents are evaluated. With this technique gaps in the reporting can be identified</a:t>
            </a:r>
          </a:p>
        </p:txBody>
      </p:sp>
    </p:spTree>
    <p:extLst>
      <p:ext uri="{BB962C8B-B14F-4D97-AF65-F5344CB8AC3E}">
        <p14:creationId xmlns:p14="http://schemas.microsoft.com/office/powerpoint/2010/main" val="1460694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Appendix</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797478" y="1439969"/>
            <a:ext cx="7363811" cy="1754326"/>
          </a:xfrm>
          <a:prstGeom prst="rect">
            <a:avLst/>
          </a:prstGeom>
          <a:solidFill>
            <a:schemeClr val="bg1"/>
          </a:solidFill>
        </p:spPr>
        <p:txBody>
          <a:bodyPr wrap="none" rtlCol="0">
            <a:spAutoFit/>
          </a:bodyPr>
          <a:lstStyle/>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US" dirty="0">
                <a:hlinkClick r:id="rId3"/>
              </a:rPr>
              <a:t>Tutorial: Index at scale (Spark) - Azure Cognitive Search | Microsoft Learn</a:t>
            </a: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Hydrate the data glossary with your example data</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Modify the code to point the extracted GRI into the Data Glossary</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Hydrate the Data Glossary from the parsed data</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Future Item : Create and Hydrate a Data Catalog</a:t>
            </a:r>
          </a:p>
        </p:txBody>
      </p:sp>
    </p:spTree>
    <p:extLst>
      <p:ext uri="{BB962C8B-B14F-4D97-AF65-F5344CB8AC3E}">
        <p14:creationId xmlns:p14="http://schemas.microsoft.com/office/powerpoint/2010/main" val="44278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Lab Tasks</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414301" y="1596723"/>
            <a:ext cx="8374793" cy="5909310"/>
          </a:xfrm>
          <a:prstGeom prst="rect">
            <a:avLst/>
          </a:prstGeom>
          <a:solidFill>
            <a:schemeClr val="bg1"/>
          </a:solidFill>
        </p:spPr>
        <p:txBody>
          <a:bodyPr wrap="none" rtlCol="0">
            <a:spAutoFit/>
          </a:bodyPr>
          <a:lstStyle/>
          <a:p>
            <a:pPr>
              <a:defRPr/>
            </a:pPr>
            <a:endParaRPr lang="en-US" dirty="0"/>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Search </a:t>
            </a:r>
          </a:p>
          <a:p>
            <a:pPr marL="800100" lvl="1" indent="-342900">
              <a:buFont typeface="+mj-lt"/>
              <a:buAutoNum type="alphaLcParenR"/>
              <a:defRPr/>
            </a:pPr>
            <a:r>
              <a:rPr lang="en-US" dirty="0">
                <a:hlinkClick r:id="rId3"/>
              </a:rPr>
              <a:t>Create a search service in the portal - Azure Cognitive Search | Microsoft Learn</a:t>
            </a:r>
            <a:endParaRPr lang="en-GB" dirty="0">
              <a:ln w="0"/>
              <a:solidFill>
                <a:schemeClr val="accent1"/>
              </a:solidFill>
              <a:latin typeface="Segoe UI" panose="020B0502040204020203" pitchFamily="34" charset="0"/>
              <a:cs typeface="Segoe UI" panose="020B0502040204020203" pitchFamily="34" charset="0"/>
            </a:endParaRP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Store Search Key and URL Endpoint</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Service Bus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Service Bus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Link for Service Bus Here</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Azure Functions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Function for Custom Skill</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Service Bus Trigger Function</a:t>
            </a:r>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Cognitive Services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Deploy Cognitive Language Services</a:t>
            </a:r>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Storage</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Create an Azure Storage Account </a:t>
            </a:r>
            <a:endParaRPr lang="en-US" dirty="0">
              <a:ln w="0"/>
              <a:solidFill>
                <a:schemeClr val="accent1"/>
              </a:solidFill>
              <a:latin typeface="Segoe UI" panose="020B0502040204020203" pitchFamily="34" charset="0"/>
              <a:cs typeface="Segoe UI" panose="020B0502040204020203" pitchFamily="34" charset="0"/>
            </a:endParaRPr>
          </a:p>
          <a:p>
            <a:pPr>
              <a:defRPr/>
            </a:pPr>
            <a:r>
              <a:rPr lang="en-US" dirty="0">
                <a:ln w="0"/>
                <a:solidFill>
                  <a:schemeClr val="accent1"/>
                </a:solidFill>
                <a:latin typeface="Segoe UI" panose="020B0502040204020203" pitchFamily="34" charset="0"/>
                <a:cs typeface="Segoe UI" panose="020B0502040204020203" pitchFamily="34" charset="0"/>
              </a:rPr>
              <a:t>6. </a:t>
            </a:r>
            <a:r>
              <a:rPr lang="en-GB" dirty="0">
                <a:ln w="0"/>
                <a:solidFill>
                  <a:schemeClr val="accent1"/>
                </a:solidFill>
                <a:latin typeface="Segoe UI" panose="020B0502040204020203" pitchFamily="34" charset="0"/>
                <a:cs typeface="Segoe UI" panose="020B0502040204020203" pitchFamily="34" charset="0"/>
              </a:rPr>
              <a:t>Azure SQL Database </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Azure SQL Database</a:t>
            </a:r>
          </a:p>
          <a:p>
            <a:pPr marL="342900" marR="0" lvl="0" indent="-342900" defTabSz="914400" rtl="0" eaLnBrk="1" fontAlgn="auto" latinLnBrk="0" hangingPunct="1">
              <a:lnSpc>
                <a:spcPct val="100000"/>
              </a:lnSpc>
              <a:spcBef>
                <a:spcPts val="0"/>
              </a:spcBef>
              <a:spcAft>
                <a:spcPts val="0"/>
              </a:spcAft>
              <a:buClrTx/>
              <a:buSzTx/>
              <a:buFont typeface="+mj-lt"/>
              <a:buAutoNum type="arabicPeriod" startAt="7"/>
              <a:tabLst/>
              <a:defRPr/>
            </a:pPr>
            <a:r>
              <a:rPr lang="en-GB" dirty="0">
                <a:ln w="0"/>
                <a:solidFill>
                  <a:schemeClr val="accent1"/>
                </a:solidFill>
                <a:latin typeface="Segoe UI" panose="020B0502040204020203" pitchFamily="34" charset="0"/>
                <a:cs typeface="Segoe UI" panose="020B0502040204020203" pitchFamily="34" charset="0"/>
              </a:rPr>
              <a:t>App Services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App Services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Link for App Services </a:t>
            </a:r>
          </a:p>
          <a:p>
            <a:pPr marL="342900" indent="-342900">
              <a:buFont typeface="+mj-lt"/>
              <a:buAutoNum type="arabicPeriod" startAt="7"/>
              <a:defRPr/>
            </a:pPr>
            <a:r>
              <a:rPr lang="en-GB" dirty="0">
                <a:ln w="0"/>
                <a:solidFill>
                  <a:schemeClr val="accent1"/>
                </a:solidFill>
                <a:latin typeface="Segoe UI" panose="020B0502040204020203" pitchFamily="34" charset="0"/>
                <a:cs typeface="Segoe UI" panose="020B0502040204020203" pitchFamily="34" charset="0"/>
              </a:rPr>
              <a:t>Azure Synapse (extra)</a:t>
            </a:r>
          </a:p>
          <a:p>
            <a:pPr lvl="1">
              <a:defRPr/>
            </a:pPr>
            <a:r>
              <a:rPr lang="en-GB" dirty="0">
                <a:ln w="0"/>
                <a:solidFill>
                  <a:schemeClr val="accent1"/>
                </a:solidFill>
                <a:latin typeface="Segoe UI" panose="020B0502040204020203" pitchFamily="34" charset="0"/>
                <a:cs typeface="Segoe UI" panose="020B0502040204020203" pitchFamily="34" charset="0"/>
              </a:rPr>
              <a:t>a. Used for pipeline processing using </a:t>
            </a:r>
            <a:r>
              <a:rPr lang="en-GB" dirty="0" err="1">
                <a:ln w="0"/>
                <a:solidFill>
                  <a:schemeClr val="accent1"/>
                </a:solidFill>
                <a:latin typeface="Segoe UI" panose="020B0502040204020203" pitchFamily="34" charset="0"/>
                <a:cs typeface="Segoe UI" panose="020B0502040204020203" pitchFamily="34" charset="0"/>
              </a:rPr>
              <a:t>SynapseML</a:t>
            </a:r>
            <a:endParaRPr lang="en-GB" dirty="0">
              <a:ln w="0"/>
              <a:solidFill>
                <a:schemeClr val="accent1"/>
              </a:solidFill>
              <a:latin typeface="Segoe UI" panose="020B0502040204020203" pitchFamily="34" charset="0"/>
              <a:cs typeface="Segoe UI" panose="020B0502040204020203" pitchFamily="34" charset="0"/>
            </a:endParaRP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Deploy and Configure</a:t>
            </a:r>
          </a:p>
        </p:txBody>
      </p:sp>
    </p:spTree>
    <p:extLst>
      <p:ext uri="{BB962C8B-B14F-4D97-AF65-F5344CB8AC3E}">
        <p14:creationId xmlns:p14="http://schemas.microsoft.com/office/powerpoint/2010/main" val="3481401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Notebook 3</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841743" y="1473658"/>
            <a:ext cx="7336688" cy="2862322"/>
          </a:xfrm>
          <a:prstGeom prst="rect">
            <a:avLst/>
          </a:prstGeom>
          <a:solidFill>
            <a:schemeClr val="bg1"/>
          </a:solidFill>
        </p:spPr>
        <p:txBody>
          <a:bodyPr wrap="none" rtlCol="0">
            <a:spAutoFit/>
          </a:bodyPr>
          <a:lstStyle/>
          <a:p>
            <a:pPr marR="0" lvl="0" defTabSz="914400" rtl="0" eaLnBrk="1" fontAlgn="auto" latinLnBrk="0" hangingPunct="1">
              <a:lnSpc>
                <a:spcPct val="100000"/>
              </a:lnSpc>
              <a:spcBef>
                <a:spcPts val="0"/>
              </a:spcBef>
              <a:spcAft>
                <a:spcPts val="0"/>
              </a:spcAft>
              <a:buClrTx/>
              <a:buSzTx/>
              <a:tabLst/>
              <a:defRPr/>
            </a:pPr>
            <a:r>
              <a:rPr lang="en-GB" dirty="0">
                <a:ln w="0"/>
                <a:solidFill>
                  <a:schemeClr val="accent1"/>
                </a:solidFill>
                <a:latin typeface="Segoe UI" panose="020B0502040204020203" pitchFamily="34" charset="0"/>
                <a:cs typeface="Segoe UI" panose="020B0502040204020203" pitchFamily="34" charset="0"/>
              </a:rPr>
              <a:t>Objective : To Identify SDG Icons in a document and tag the document</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with the metadata of the identified images.</a:t>
            </a:r>
          </a:p>
          <a:p>
            <a:pPr marR="0" lvl="0" defTabSz="914400" rtl="0" eaLnBrk="1" fontAlgn="auto" latinLnBrk="0" hangingPunct="1">
              <a:lnSpc>
                <a:spcPct val="100000"/>
              </a:lnSpc>
              <a:spcBef>
                <a:spcPts val="0"/>
              </a:spcBef>
              <a:spcAft>
                <a:spcPts val="0"/>
              </a:spcAft>
              <a:buClrTx/>
              <a:buSzTx/>
              <a:tabLst/>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Find the icons in the document ontology </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Train a Custom Vision Model with the SDG Icons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Upload Images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Tag Images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Deploy Model</a:t>
            </a:r>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Use the Model in the document extraction  process to add </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the SDG logo tags into the document.</a:t>
            </a:r>
          </a:p>
        </p:txBody>
      </p:sp>
      <p:sp>
        <p:nvSpPr>
          <p:cNvPr id="2" name="Rectangle 2">
            <a:extLst>
              <a:ext uri="{FF2B5EF4-FFF2-40B4-BE49-F238E27FC236}">
                <a16:creationId xmlns:a16="http://schemas.microsoft.com/office/drawing/2014/main" id="{FEC4E66D-8520-D472-9A08-6BE3BA56A316}"/>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Custom Vision Pipeline</a:t>
            </a:r>
          </a:p>
        </p:txBody>
      </p:sp>
    </p:spTree>
    <p:extLst>
      <p:ext uri="{BB962C8B-B14F-4D97-AF65-F5344CB8AC3E}">
        <p14:creationId xmlns:p14="http://schemas.microsoft.com/office/powerpoint/2010/main" val="2915667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About </a:t>
            </a:r>
            <a:r>
              <a:rPr kumimoji="0" lang="en-US" sz="2800" b="1" i="0" u="none" strike="noStrike" kern="1200" cap="none" spc="0" normalizeH="0" baseline="0" noProof="0" dirty="0" err="1">
                <a:ln>
                  <a:noFill/>
                </a:ln>
                <a:solidFill>
                  <a:schemeClr val="accent1"/>
                </a:solidFill>
                <a:effectLst/>
                <a:uLnTx/>
                <a:uFillTx/>
                <a:latin typeface="Segoe UI Semibold" panose="020B0702040204020203" pitchFamily="34" charset="0"/>
                <a:cs typeface="Segoe UI Semibold" panose="020B0702040204020203" pitchFamily="34" charset="0"/>
              </a:rPr>
              <a:t>Emtec</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928887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 The Problem Statement</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477803" y="1146845"/>
            <a:ext cx="7703904" cy="1754326"/>
          </a:xfrm>
          <a:prstGeom prst="rect">
            <a:avLst/>
          </a:prstGeom>
          <a:solidFill>
            <a:schemeClr val="bg1"/>
          </a:solidFill>
        </p:spPr>
        <p:txBody>
          <a:bodyPr wrap="none"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Sustainability reports and their </a:t>
            </a:r>
            <a:r>
              <a:rPr lang="en-GB" dirty="0">
                <a:ln w="0"/>
                <a:solidFill>
                  <a:schemeClr val="accent1"/>
                </a:solidFill>
                <a:latin typeface="Segoe UI" panose="020B0502040204020203" pitchFamily="34" charset="0"/>
                <a:cs typeface="Segoe UI" panose="020B0502040204020203" pitchFamily="34" charset="0"/>
              </a:rPr>
              <a:t>presentation and data are inconsistent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The relevant data in the reports can be difficult to extract.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Assessing the completeness and quality of the report </a:t>
            </a:r>
            <a:r>
              <a:rPr lang="en-GB" dirty="0">
                <a:ln w="0"/>
                <a:solidFill>
                  <a:schemeClr val="accent1"/>
                </a:solidFill>
                <a:latin typeface="Segoe UI" panose="020B0502040204020203" pitchFamily="34" charset="0"/>
                <a:cs typeface="Segoe UI" panose="020B0502040204020203" pitchFamily="34" charset="0"/>
              </a:rPr>
              <a:t>is subjective.</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Data engineers need a flexible and extensible </a:t>
            </a:r>
            <a:r>
              <a:rPr kumimoji="0" lang="en-GB" sz="1800" i="0" u="none" strike="noStrike" kern="1200" normalizeH="0" baseline="0" noProof="0" dirty="0" err="1">
                <a:ln w="0"/>
                <a:solidFill>
                  <a:schemeClr val="accent1"/>
                </a:solidFill>
                <a:uLnTx/>
                <a:uFillTx/>
                <a:latin typeface="Segoe UI" panose="020B0502040204020203" pitchFamily="34" charset="0"/>
                <a:cs typeface="Segoe UI" panose="020B0502040204020203" pitchFamily="34" charset="0"/>
              </a:rPr>
              <a:t>platfor</a:t>
            </a:r>
            <a:r>
              <a:rPr lang="en-GB" dirty="0">
                <a:ln w="0"/>
                <a:solidFill>
                  <a:schemeClr val="accent1"/>
                </a:solidFill>
                <a:latin typeface="Segoe UI" panose="020B0502040204020203" pitchFamily="34" charset="0"/>
                <a:cs typeface="Segoe UI" panose="020B0502040204020203" pitchFamily="34" charset="0"/>
              </a:rPr>
              <a:t>m for processing</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and evaluating sustainability documents. </a:t>
            </a: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61529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Agenda</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006498" y="1120617"/>
            <a:ext cx="7095532" cy="4524315"/>
          </a:xfrm>
          <a:prstGeom prst="rect">
            <a:avLst/>
          </a:prstGeom>
          <a:solidFill>
            <a:schemeClr val="bg1"/>
          </a:solidFill>
        </p:spPr>
        <p:txBody>
          <a:bodyPr wrap="none" rtlCol="0">
            <a:spAutoFit/>
          </a:bodyPr>
          <a:lstStyle/>
          <a:p>
            <a:pPr marR="0" lvl="0" defTabSz="914400" rtl="0" eaLnBrk="1" fontAlgn="auto" latinLnBrk="0" hangingPunct="1">
              <a:lnSpc>
                <a:spcPct val="100000"/>
              </a:lnSpc>
              <a:spcBef>
                <a:spcPts val="0"/>
              </a:spcBef>
              <a:spcAft>
                <a:spcPts val="0"/>
              </a:spcAft>
              <a:buClrTx/>
              <a:buSzTx/>
              <a:tabLst/>
              <a:defRPr/>
            </a:pPr>
            <a:r>
              <a:rPr lang="en-GB" b="1" dirty="0">
                <a:ln w="0"/>
                <a:solidFill>
                  <a:schemeClr val="accent1"/>
                </a:solidFill>
                <a:latin typeface="Segoe UI" panose="020B0502040204020203" pitchFamily="34" charset="0"/>
                <a:cs typeface="Segoe UI" panose="020B0502040204020203" pitchFamily="34" charset="0"/>
              </a:rPr>
              <a:t>Day 1</a:t>
            </a:r>
          </a:p>
          <a:p>
            <a:pPr marR="0" lvl="0" defTabSz="914400" rtl="0" eaLnBrk="1" fontAlgn="auto" latinLnBrk="0" hangingPunct="1">
              <a:lnSpc>
                <a:spcPct val="100000"/>
              </a:lnSpc>
              <a:spcBef>
                <a:spcPts val="0"/>
              </a:spcBef>
              <a:spcAft>
                <a:spcPts val="0"/>
              </a:spcAft>
              <a:buClrTx/>
              <a:buSzTx/>
              <a:tabLst/>
              <a:defRPr/>
            </a:pPr>
            <a:endParaRPr lang="en-GB" b="1" dirty="0">
              <a:ln w="0"/>
              <a:solidFill>
                <a:schemeClr val="accent1"/>
              </a:solidFill>
              <a:latin typeface="Segoe UI" panose="020B0502040204020203" pitchFamily="34" charset="0"/>
              <a:cs typeface="Segoe UI" panose="020B0502040204020203" pitchFamily="34" charset="0"/>
            </a:endParaRPr>
          </a:p>
          <a:p>
            <a:pPr marL="800100" lvl="1" indent="-342900">
              <a:buAutoNum type="arabicPeriod"/>
              <a:defRPr/>
            </a:pPr>
            <a:r>
              <a:rPr lang="en-GB" dirty="0">
                <a:ln w="0"/>
                <a:solidFill>
                  <a:schemeClr val="accent1"/>
                </a:solidFill>
                <a:latin typeface="Segoe UI" panose="020B0502040204020203" pitchFamily="34" charset="0"/>
                <a:cs typeface="Segoe UI" panose="020B0502040204020203" pitchFamily="34" charset="0"/>
              </a:rPr>
              <a:t>Overview of sustainability reporting frameworks</a:t>
            </a:r>
          </a:p>
          <a:p>
            <a:pPr marL="800100" lvl="1" indent="-342900">
              <a:buAutoNum type="arabicPeriod"/>
              <a:defRPr/>
            </a:pPr>
            <a:r>
              <a:rPr kumimoji="0" lang="en-GB"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Review the use case of ESG data extraction</a:t>
            </a:r>
          </a:p>
          <a:p>
            <a:pPr marL="800100" lvl="1" indent="-342900">
              <a:buAutoNum type="arabicPeriod"/>
              <a:defRPr/>
            </a:pPr>
            <a:r>
              <a:rPr kumimoji="0" lang="en-GB"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Review of the workshop technical approach and architecture</a:t>
            </a:r>
          </a:p>
          <a:p>
            <a:pPr marL="800100" lvl="1" indent="-342900">
              <a:buAutoNum type="arabicPeriod"/>
              <a:defRPr/>
            </a:pPr>
            <a:r>
              <a:rPr kumimoji="0" lang="en-GB"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Training, deployment and observations  of custom models</a:t>
            </a:r>
          </a:p>
          <a:p>
            <a:pPr marL="800100" lvl="1" indent="-342900">
              <a:buAutoNum type="arabicPeriod"/>
              <a:defRPr/>
            </a:pPr>
            <a:r>
              <a:rPr lang="en-GB" dirty="0">
                <a:ln w="0"/>
                <a:solidFill>
                  <a:schemeClr val="accent1"/>
                </a:solidFill>
                <a:latin typeface="Segoe UI" panose="020B0502040204020203" pitchFamily="34" charset="0"/>
                <a:cs typeface="Segoe UI" panose="020B0502040204020203" pitchFamily="34" charset="0"/>
              </a:rPr>
              <a:t>Deployment of Web API and UI</a:t>
            </a:r>
            <a:endParaRPr kumimoji="0" lang="en-GB"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L="800100" lvl="1" indent="-342900">
              <a:buAutoNum type="arabicPeriod"/>
              <a:defRPr/>
            </a:pPr>
            <a:r>
              <a:rPr lang="en-GB" dirty="0">
                <a:ln w="0"/>
                <a:solidFill>
                  <a:schemeClr val="accent1"/>
                </a:solidFill>
                <a:latin typeface="Segoe UI" panose="020B0502040204020203" pitchFamily="34" charset="0"/>
                <a:cs typeface="Segoe UI" panose="020B0502040204020203" pitchFamily="34" charset="0"/>
              </a:rPr>
              <a:t>Discussion Integration of custom skills to Azure Search</a:t>
            </a:r>
          </a:p>
          <a:p>
            <a:pPr marL="800100" lvl="1" indent="-342900">
              <a:buAutoNum type="arabicPeriod"/>
              <a:defRPr/>
            </a:pPr>
            <a:r>
              <a:rPr lang="en-GB" dirty="0">
                <a:ln w="0"/>
                <a:solidFill>
                  <a:schemeClr val="accent1"/>
                </a:solidFill>
                <a:latin typeface="Segoe UI" panose="020B0502040204020203" pitchFamily="34" charset="0"/>
                <a:cs typeface="Segoe UI" panose="020B0502040204020203" pitchFamily="34" charset="0"/>
              </a:rPr>
              <a:t>Observation and testing of the end-to-end solution</a:t>
            </a:r>
          </a:p>
          <a:p>
            <a:pPr marL="800100" lvl="1" indent="-342900">
              <a:buAutoNum type="arabicPeriod"/>
              <a:defRPr/>
            </a:pPr>
            <a:r>
              <a:rPr lang="en-GB" dirty="0">
                <a:ln w="0"/>
                <a:solidFill>
                  <a:schemeClr val="accent1"/>
                </a:solidFill>
                <a:latin typeface="Segoe UI" panose="020B0502040204020203" pitchFamily="34" charset="0"/>
                <a:cs typeface="Segoe UI" panose="020B0502040204020203" pitchFamily="34" charset="0"/>
              </a:rPr>
              <a:t>Examples of how to extend and customizing the solution  </a:t>
            </a: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r>
              <a:rPr lang="en-GB" b="1" dirty="0">
                <a:ln w="0"/>
                <a:solidFill>
                  <a:schemeClr val="accent1"/>
                </a:solidFill>
                <a:latin typeface="Segoe UI" panose="020B0502040204020203" pitchFamily="34" charset="0"/>
                <a:cs typeface="Segoe UI" panose="020B0502040204020203" pitchFamily="34" charset="0"/>
              </a:rPr>
              <a:t>Day 2</a:t>
            </a:r>
          </a:p>
          <a:p>
            <a:pPr lvl="1">
              <a:defRPr/>
            </a:pPr>
            <a:endParaRPr kumimoji="0" lang="en-GB"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L="800100" lvl="1" indent="-342900">
              <a:buFontTx/>
              <a:buAutoNum type="arabicPeriod"/>
              <a:defRPr/>
            </a:pPr>
            <a:r>
              <a:rPr lang="en-GB" dirty="0">
                <a:ln w="0"/>
                <a:solidFill>
                  <a:schemeClr val="accent1"/>
                </a:solidFill>
                <a:latin typeface="Segoe UI" panose="020B0502040204020203" pitchFamily="34" charset="0"/>
                <a:cs typeface="Segoe UI" panose="020B0502040204020203" pitchFamily="34" charset="0"/>
              </a:rPr>
              <a:t>Continue Hack from Day 1 </a:t>
            </a:r>
            <a:endParaRPr kumimoji="0" lang="en-GB"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L="800100" lvl="1" indent="-342900">
              <a:buAutoNum type="arabicPeriod"/>
              <a:defRPr/>
            </a:pPr>
            <a:r>
              <a:rPr kumimoji="0" lang="en-GB" i="0" u="none" strike="noStrike" kern="1200" normalizeH="0" baseline="0" noProof="0" dirty="0" err="1">
                <a:ln w="0"/>
                <a:solidFill>
                  <a:schemeClr val="accent1"/>
                </a:solidFill>
                <a:uLnTx/>
                <a:uFillTx/>
                <a:latin typeface="Segoe UI" panose="020B0502040204020203" pitchFamily="34" charset="0"/>
                <a:cs typeface="Segoe UI" panose="020B0502040204020203" pitchFamily="34" charset="0"/>
              </a:rPr>
              <a:t>OpenAI</a:t>
            </a:r>
            <a:r>
              <a:rPr kumimoji="0" lang="en-GB"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 &amp; </a:t>
            </a:r>
            <a:r>
              <a:rPr kumimoji="0" lang="en-GB" i="0" u="none" strike="noStrike" kern="1200" normalizeH="0" baseline="0" noProof="0" dirty="0" err="1">
                <a:ln w="0"/>
                <a:solidFill>
                  <a:schemeClr val="accent1"/>
                </a:solidFill>
                <a:uLnTx/>
                <a:uFillTx/>
                <a:latin typeface="Segoe UI" panose="020B0502040204020203" pitchFamily="34" charset="0"/>
                <a:cs typeface="Segoe UI" panose="020B0502040204020203" pitchFamily="34" charset="0"/>
              </a:rPr>
              <a:t>SynapseML</a:t>
            </a:r>
            <a:r>
              <a:rPr kumimoji="0" lang="en-GB"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 Document Processing</a:t>
            </a:r>
          </a:p>
          <a:p>
            <a:pPr marL="342900" marR="0" lvl="0" indent="-342900" defTabSz="914400" rtl="0" eaLnBrk="1" fontAlgn="auto" latinLnBrk="0" hangingPunct="1">
              <a:lnSpc>
                <a:spcPct val="100000"/>
              </a:lnSpc>
              <a:spcBef>
                <a:spcPts val="0"/>
              </a:spcBef>
              <a:spcAft>
                <a:spcPts val="0"/>
              </a:spcAft>
              <a:buClrTx/>
              <a:buSzTx/>
              <a:buAutoNum type="arabicPeriod"/>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539046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65" name="Rectangle 52257">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26" name="Rectangle 2"/>
          <p:cNvSpPr>
            <a:spLocks noGrp="1" noChangeArrowheads="1"/>
          </p:cNvSpPr>
          <p:nvPr>
            <p:ph type="title"/>
          </p:nvPr>
        </p:nvSpPr>
        <p:spPr>
          <a:xfrm>
            <a:off x="589560" y="856180"/>
            <a:ext cx="5279408" cy="1128068"/>
          </a:xfrm>
        </p:spPr>
        <p:txBody>
          <a:bodyPr vert="horz" lIns="91440" tIns="45720" rIns="91440" bIns="45720" rtlCol="0" anchor="ctr">
            <a:normAutofit/>
          </a:bodyPr>
          <a:lstStyle/>
          <a:p>
            <a:pPr marL="0" marR="0" lvl="0" indent="0" fontAlgn="auto">
              <a:spcAft>
                <a:spcPts val="0"/>
              </a:spcAft>
              <a:buClrTx/>
              <a:buSzTx/>
              <a:tabLst/>
              <a:defRPr/>
            </a:pPr>
            <a:r>
              <a:rPr kumimoji="0" lang="en-US" sz="3700" b="1" i="0" u="none" strike="noStrike" cap="none" spc="0" normalizeH="0" baseline="0" noProof="0" dirty="0">
                <a:ln>
                  <a:noFill/>
                </a:ln>
                <a:effectLst/>
                <a:uLnTx/>
                <a:uFillTx/>
              </a:rPr>
              <a:t>Understanding ESG Reporting Frameworks</a:t>
            </a:r>
          </a:p>
        </p:txBody>
      </p:sp>
      <p:grpSp>
        <p:nvGrpSpPr>
          <p:cNvPr id="52267" name="Group 5225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2261" name="Rectangle 5226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69" name="Rectangle 5226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264" name="Rectangle 5226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D7D1CF26-59DB-674B-B47B-C5DC99FE5223}"/>
              </a:ext>
            </a:extLst>
          </p:cNvPr>
          <p:cNvSpPr txBox="1"/>
          <p:nvPr/>
        </p:nvSpPr>
        <p:spPr>
          <a:xfrm>
            <a:off x="590719" y="2330505"/>
            <a:ext cx="5278066" cy="3979585"/>
          </a:xfrm>
          <a:prstGeom prst="rect">
            <a:avLst/>
          </a:prstGeom>
        </p:spPr>
        <p:txBody>
          <a:bodyPr vert="horz" lIns="91440" tIns="45720" rIns="91440" bIns="45720" rtlCol="0" anchor="ctr">
            <a:normAutofit lnSpcReduction="10000"/>
          </a:bodyPr>
          <a:lstStyle/>
          <a:p>
            <a:pPr marL="285750" marR="0" lvl="0" indent="-228600" fontAlgn="auto">
              <a:lnSpc>
                <a:spcPct val="90000"/>
              </a:lnSpc>
              <a:spcBef>
                <a:spcPts val="0"/>
              </a:spcBef>
              <a:spcAft>
                <a:spcPts val="600"/>
              </a:spcAft>
              <a:buClrTx/>
              <a:buSzTx/>
              <a:buFont typeface="Arial" panose="020B0604020202020204" pitchFamily="34" charset="0"/>
              <a:buChar char="•"/>
              <a:tabLst/>
              <a:defRPr/>
            </a:pPr>
            <a:endParaRPr lang="en-US" sz="1400" dirty="0">
              <a:hlinkClick r:id="rId3"/>
            </a:endParaRPr>
          </a:p>
          <a:p>
            <a:pPr marL="285750" indent="-228600">
              <a:lnSpc>
                <a:spcPct val="90000"/>
              </a:lnSpc>
              <a:spcAft>
                <a:spcPts val="600"/>
              </a:spcAft>
              <a:buFont typeface="Arial" panose="020B0604020202020204" pitchFamily="34" charset="0"/>
              <a:buChar char="•"/>
              <a:defRPr/>
            </a:pPr>
            <a:r>
              <a:rPr lang="en-US" sz="1400" dirty="0">
                <a:ln w="0"/>
              </a:rPr>
              <a:t>The UN SDG (Sustainability Development Goals) are divided into 17 Goals , each goal has targets and indicators , these target is a what the goal is trying to achieve and the indicators</a:t>
            </a:r>
            <a:br>
              <a:rPr lang="en-US" sz="1400" dirty="0">
                <a:ln w="0"/>
              </a:rPr>
            </a:br>
            <a:r>
              <a:rPr lang="en-US" sz="1400" dirty="0">
                <a:ln w="0"/>
              </a:rPr>
              <a:t>is the count or proportion of the target achieved by the entity. The goal of these goals and targets is </a:t>
            </a:r>
            <a:br>
              <a:rPr lang="en-US" sz="1400" dirty="0">
                <a:ln w="0"/>
              </a:rPr>
            </a:br>
            <a:r>
              <a:rPr lang="en-US" sz="1400" dirty="0">
                <a:ln w="0"/>
              </a:rPr>
              <a:t>to measure the adherence of an entity to UN SDG Goals.</a:t>
            </a:r>
          </a:p>
          <a:p>
            <a:pPr marL="285750" indent="-228600">
              <a:lnSpc>
                <a:spcPct val="90000"/>
              </a:lnSpc>
              <a:spcAft>
                <a:spcPts val="600"/>
              </a:spcAft>
              <a:buFont typeface="Arial" panose="020B0604020202020204" pitchFamily="34" charset="0"/>
              <a:buChar char="•"/>
              <a:defRPr/>
            </a:pPr>
            <a:r>
              <a:rPr lang="en-US" sz="1400" dirty="0">
                <a:ln w="0"/>
              </a:rPr>
              <a:t>Certain  UN SDG Goals universally to all entities and other goals are specific to the sector that the company operates in </a:t>
            </a:r>
            <a:r>
              <a:rPr lang="en-US" sz="1400" dirty="0" err="1">
                <a:ln w="0"/>
              </a:rPr>
              <a:t>eg</a:t>
            </a:r>
            <a:r>
              <a:rPr lang="en-US" sz="1400" dirty="0">
                <a:ln w="0"/>
              </a:rPr>
              <a:t> Manufacturing vs Healthcare </a:t>
            </a:r>
            <a:br>
              <a:rPr lang="en-US" sz="1400" dirty="0">
                <a:ln w="0"/>
              </a:rPr>
            </a:br>
            <a:r>
              <a:rPr lang="en-US" sz="1400" dirty="0">
                <a:ln w="0"/>
              </a:rPr>
              <a:t>will have different specific goals that may apply.</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400" dirty="0">
                <a:hlinkClick r:id="rId3"/>
              </a:rPr>
              <a:t>THE 17 GOALS | Sustainable Development (un.org)</a:t>
            </a:r>
            <a:endParaRPr kumimoji="0" lang="en-US" sz="1400" i="0" u="none" strike="noStrike" normalizeH="0" baseline="0" noProof="0" dirty="0">
              <a:ln w="0"/>
              <a:uLnTx/>
              <a:uFillTx/>
            </a:endParaRP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400" dirty="0">
                <a:ln w="0"/>
              </a:rPr>
              <a:t>Other reporting frameworks operate in a similar manner : </a:t>
            </a:r>
          </a:p>
          <a:p>
            <a:pPr marL="742950" lvl="1" indent="-228600">
              <a:lnSpc>
                <a:spcPct val="90000"/>
              </a:lnSpc>
              <a:spcAft>
                <a:spcPts val="600"/>
              </a:spcAft>
              <a:buFont typeface="Arial" panose="020B0604020202020204" pitchFamily="34" charset="0"/>
              <a:buChar char="•"/>
              <a:defRPr/>
            </a:pPr>
            <a:r>
              <a:rPr lang="en-US" sz="1400" dirty="0">
                <a:ln w="0"/>
                <a:hlinkClick r:id="rId4"/>
              </a:rPr>
              <a:t>https://www.globalreporting.org</a:t>
            </a:r>
            <a:endParaRPr lang="en-US" sz="1400" dirty="0">
              <a:ln w="0"/>
            </a:endParaRPr>
          </a:p>
          <a:p>
            <a:pPr marL="742950" lvl="1" indent="-228600">
              <a:lnSpc>
                <a:spcPct val="90000"/>
              </a:lnSpc>
              <a:spcAft>
                <a:spcPts val="600"/>
              </a:spcAft>
              <a:buFont typeface="Arial" panose="020B0604020202020204" pitchFamily="34" charset="0"/>
              <a:buChar char="•"/>
              <a:defRPr/>
            </a:pPr>
            <a:r>
              <a:rPr lang="en-US" sz="1400" dirty="0">
                <a:hlinkClick r:id="rId5"/>
              </a:rPr>
              <a:t>Task Force on Climate-Related Financial Disclosures | TCFD) (fsb-tcfd.org)</a:t>
            </a:r>
            <a:endParaRPr lang="en-US" sz="1400" dirty="0">
              <a:ln w="0"/>
            </a:endParaRPr>
          </a:p>
          <a:p>
            <a:pPr marL="742950" lvl="1" indent="-228600">
              <a:lnSpc>
                <a:spcPct val="90000"/>
              </a:lnSpc>
              <a:spcAft>
                <a:spcPts val="600"/>
              </a:spcAft>
              <a:buFont typeface="Arial" panose="020B0604020202020204" pitchFamily="34" charset="0"/>
              <a:buChar char="•"/>
              <a:defRPr/>
            </a:pPr>
            <a:r>
              <a:rPr lang="en-US" sz="1400" dirty="0">
                <a:hlinkClick r:id="rId5"/>
              </a:rPr>
              <a:t>Task Force on Climate-Related Financial Disclosures | TCFD) (fsb-tcfd.org)</a:t>
            </a:r>
            <a:endParaRPr lang="en-US" sz="1400" dirty="0">
              <a:ln w="0"/>
            </a:endParaRPr>
          </a:p>
          <a:p>
            <a:pPr marR="0" lvl="0" indent="-228600" fontAlgn="auto">
              <a:lnSpc>
                <a:spcPct val="90000"/>
              </a:lnSpc>
              <a:spcBef>
                <a:spcPts val="0"/>
              </a:spcBef>
              <a:spcAft>
                <a:spcPts val="600"/>
              </a:spcAft>
              <a:buClrTx/>
              <a:buSzTx/>
              <a:buFont typeface="Arial" panose="020B0604020202020204" pitchFamily="34" charset="0"/>
              <a:buChar char="•"/>
              <a:tabLst/>
              <a:defRPr/>
            </a:pPr>
            <a:endParaRPr lang="en-US" sz="1400" dirty="0">
              <a:ln w="0"/>
            </a:endParaRPr>
          </a:p>
          <a:p>
            <a:pPr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1400" i="0" u="none" strike="noStrike" normalizeH="0" baseline="0" noProof="0" dirty="0">
              <a:ln w="0"/>
              <a:uLnTx/>
              <a:uFillTx/>
            </a:endParaRPr>
          </a:p>
        </p:txBody>
      </p:sp>
      <p:sp>
        <p:nvSpPr>
          <p:cNvPr id="52266" name="Rectangle 5226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68" name="Rectangle 5226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0C02B34-38C6-8FFA-A27E-27186E0BB6D7}"/>
              </a:ext>
            </a:extLst>
          </p:cNvPr>
          <p:cNvPicPr>
            <a:picLocks noChangeAspect="1"/>
          </p:cNvPicPr>
          <p:nvPr/>
        </p:nvPicPr>
        <p:blipFill>
          <a:blip r:embed="rId6"/>
          <a:stretch>
            <a:fillRect/>
          </a:stretch>
        </p:blipFill>
        <p:spPr>
          <a:xfrm>
            <a:off x="7083423" y="807873"/>
            <a:ext cx="4397433" cy="2066793"/>
          </a:xfrm>
          <a:prstGeom prst="rect">
            <a:avLst/>
          </a:prstGeom>
        </p:spPr>
      </p:pic>
      <p:sp>
        <p:nvSpPr>
          <p:cNvPr id="52270" name="Rectangle 52269">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B6827A8-8676-0292-9771-C269A67F27D7}"/>
              </a:ext>
            </a:extLst>
          </p:cNvPr>
          <p:cNvPicPr>
            <a:picLocks noChangeAspect="1"/>
          </p:cNvPicPr>
          <p:nvPr/>
        </p:nvPicPr>
        <p:blipFill>
          <a:blip r:embed="rId7"/>
          <a:stretch>
            <a:fillRect/>
          </a:stretch>
        </p:blipFill>
        <p:spPr>
          <a:xfrm>
            <a:off x="7585075" y="3707894"/>
            <a:ext cx="3392264" cy="2518756"/>
          </a:xfrm>
          <a:prstGeom prst="rect">
            <a:avLst/>
          </a:prstGeom>
        </p:spPr>
      </p:pic>
    </p:spTree>
    <p:extLst>
      <p:ext uri="{BB962C8B-B14F-4D97-AF65-F5344CB8AC3E}">
        <p14:creationId xmlns:p14="http://schemas.microsoft.com/office/powerpoint/2010/main" val="2049861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15361" y="224051"/>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Sustainability Report Example</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pic>
        <p:nvPicPr>
          <p:cNvPr id="3" name="Picture 2">
            <a:extLst>
              <a:ext uri="{FF2B5EF4-FFF2-40B4-BE49-F238E27FC236}">
                <a16:creationId xmlns:a16="http://schemas.microsoft.com/office/drawing/2014/main" id="{7C57E083-A45A-6CAD-8D89-47FDA8A14A42}"/>
              </a:ext>
            </a:extLst>
          </p:cNvPr>
          <p:cNvPicPr>
            <a:picLocks noChangeAspect="1"/>
          </p:cNvPicPr>
          <p:nvPr/>
        </p:nvPicPr>
        <p:blipFill>
          <a:blip r:embed="rId3"/>
          <a:stretch>
            <a:fillRect/>
          </a:stretch>
        </p:blipFill>
        <p:spPr>
          <a:xfrm>
            <a:off x="6332263" y="973008"/>
            <a:ext cx="4698698" cy="5805119"/>
          </a:xfrm>
          <a:prstGeom prst="rect">
            <a:avLst/>
          </a:prstGeom>
        </p:spPr>
      </p:pic>
      <p:sp>
        <p:nvSpPr>
          <p:cNvPr id="6" name="TextBox 5">
            <a:extLst>
              <a:ext uri="{FF2B5EF4-FFF2-40B4-BE49-F238E27FC236}">
                <a16:creationId xmlns:a16="http://schemas.microsoft.com/office/drawing/2014/main" id="{9B7643F5-B95C-931E-A9E6-35AFA2221312}"/>
              </a:ext>
            </a:extLst>
          </p:cNvPr>
          <p:cNvSpPr txBox="1"/>
          <p:nvPr/>
        </p:nvSpPr>
        <p:spPr>
          <a:xfrm>
            <a:off x="6574022" y="694944"/>
            <a:ext cx="4928241" cy="278064"/>
          </a:xfrm>
          <a:prstGeom prst="rect">
            <a:avLst/>
          </a:prstGeom>
          <a:noFill/>
        </p:spPr>
        <p:txBody>
          <a:bodyPr wrap="square" rtlCol="0">
            <a:spAutoFit/>
          </a:bodyPr>
          <a:lstStyle/>
          <a:p>
            <a:r>
              <a:rPr lang="en-US" sz="1200" dirty="0"/>
              <a:t>https://esg.apollo.com/_downloads/apollo-2021-esg-report-final.pdf</a:t>
            </a:r>
          </a:p>
        </p:txBody>
      </p:sp>
      <p:sp>
        <p:nvSpPr>
          <p:cNvPr id="7" name="TextBox 6">
            <a:extLst>
              <a:ext uri="{FF2B5EF4-FFF2-40B4-BE49-F238E27FC236}">
                <a16:creationId xmlns:a16="http://schemas.microsoft.com/office/drawing/2014/main" id="{B977B157-AC1A-ABE8-24B1-915519FC0C04}"/>
              </a:ext>
            </a:extLst>
          </p:cNvPr>
          <p:cNvSpPr txBox="1"/>
          <p:nvPr/>
        </p:nvSpPr>
        <p:spPr>
          <a:xfrm>
            <a:off x="2962141" y="1725769"/>
            <a:ext cx="184731" cy="369332"/>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4EE7AFBF-9915-3CF7-4093-C269CB47DFC0}"/>
              </a:ext>
            </a:extLst>
          </p:cNvPr>
          <p:cNvSpPr txBox="1"/>
          <p:nvPr/>
        </p:nvSpPr>
        <p:spPr>
          <a:xfrm>
            <a:off x="335401" y="1065796"/>
            <a:ext cx="6168430" cy="4647426"/>
          </a:xfrm>
          <a:prstGeom prst="rect">
            <a:avLst/>
          </a:prstGeom>
          <a:solidFill>
            <a:schemeClr val="bg1"/>
          </a:solidFill>
        </p:spPr>
        <p:txBody>
          <a:bodyPr wrap="square" rtlCol="0">
            <a:spAutoFit/>
          </a:bodyPr>
          <a:lstStyle/>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The challenges for data extraction and find reporting framework targets and indicators in the report are:  </a:t>
            </a:r>
          </a:p>
          <a:p>
            <a:pPr marR="0" lvl="0" defTabSz="914400" rtl="0" eaLnBrk="1" fontAlgn="auto" latinLnBrk="0" hangingPunct="1">
              <a:lnSpc>
                <a:spcPct val="100000"/>
              </a:lnSpc>
              <a:spcBef>
                <a:spcPts val="0"/>
              </a:spcBef>
              <a:spcAft>
                <a:spcPts val="0"/>
              </a:spcAft>
              <a:buClrTx/>
              <a:buSzTx/>
              <a:tabLst/>
              <a:defRPr/>
            </a:pPr>
            <a:endParaRPr lang="en-GB" sz="2000" b="1" dirty="0">
              <a:ln w="0"/>
              <a:solidFill>
                <a:schemeClr val="accent1"/>
              </a:solidFill>
              <a:latin typeface="Segoe UI" panose="020B0502040204020203" pitchFamily="34" charset="0"/>
              <a:cs typeface="Segoe UI" panose="020B0502040204020203"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Key metrics expressed as info-graphics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Some indicators are embedded in text others in tables.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No standardization of visual reporting styles typical in unstructured data.</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Document has references to other documents </a:t>
            </a:r>
            <a:r>
              <a:rPr lang="en-GB" dirty="0" err="1">
                <a:ln w="0"/>
                <a:solidFill>
                  <a:schemeClr val="accent1"/>
                </a:solidFill>
                <a:latin typeface="Segoe UI" panose="020B0502040204020203" pitchFamily="34" charset="0"/>
                <a:cs typeface="Segoe UI" panose="020B0502040204020203" pitchFamily="34" charset="0"/>
              </a:rPr>
              <a:t>eg</a:t>
            </a:r>
            <a:r>
              <a:rPr lang="en-GB" dirty="0">
                <a:ln w="0"/>
                <a:solidFill>
                  <a:schemeClr val="accent1"/>
                </a:solidFill>
                <a:latin typeface="Segoe UI" panose="020B0502040204020203" pitchFamily="34" charset="0"/>
                <a:cs typeface="Segoe UI" panose="020B0502040204020203" pitchFamily="34" charset="0"/>
              </a:rPr>
              <a:t> Apollo 2021 Form 10k with important data.</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Need to summarize key facts and metrics required by reporting frameworks.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Localization &amp; Language</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Lots of other edge cases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7F04E0BF-8F7D-2D30-34D2-3E463B062D06}"/>
              </a:ext>
            </a:extLst>
          </p:cNvPr>
          <p:cNvPicPr>
            <a:picLocks noChangeAspect="1"/>
          </p:cNvPicPr>
          <p:nvPr/>
        </p:nvPicPr>
        <p:blipFill>
          <a:blip r:embed="rId4"/>
          <a:stretch>
            <a:fillRect/>
          </a:stretch>
        </p:blipFill>
        <p:spPr>
          <a:xfrm>
            <a:off x="335401" y="5554045"/>
            <a:ext cx="5760599" cy="819150"/>
          </a:xfrm>
          <a:prstGeom prst="rect">
            <a:avLst/>
          </a:prstGeom>
        </p:spPr>
      </p:pic>
    </p:spTree>
    <p:extLst>
      <p:ext uri="{BB962C8B-B14F-4D97-AF65-F5344CB8AC3E}">
        <p14:creationId xmlns:p14="http://schemas.microsoft.com/office/powerpoint/2010/main" val="47906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15361" y="115252"/>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latin typeface="Segoe UI Semibold" panose="020B0702040204020203" pitchFamily="34" charset="0"/>
                <a:cs typeface="Segoe UI Semibold" panose="020B0702040204020203" pitchFamily="34" charset="0"/>
              </a:rPr>
              <a:t>Data Extraction Example</a:t>
            </a:r>
            <a:endParaRPr kumimoji="0" lang="en-US" sz="2800" b="1" i="0" u="none" strike="noStrike" kern="1200" cap="none" spc="0" normalizeH="0" baseline="0" noProof="0" dirty="0">
              <a:ln>
                <a:noFill/>
              </a:ln>
              <a:effectLst/>
              <a:uLnTx/>
              <a:uFillTx/>
              <a:latin typeface="Segoe UI Semibold" panose="020B0702040204020203" pitchFamily="34" charset="0"/>
              <a:cs typeface="Segoe UI Semibold" panose="020B0702040204020203" pitchFamily="34" charset="0"/>
            </a:endParaRPr>
          </a:p>
        </p:txBody>
      </p:sp>
      <p:pic>
        <p:nvPicPr>
          <p:cNvPr id="3" name="Picture 2">
            <a:extLst>
              <a:ext uri="{FF2B5EF4-FFF2-40B4-BE49-F238E27FC236}">
                <a16:creationId xmlns:a16="http://schemas.microsoft.com/office/drawing/2014/main" id="{7C57E083-A45A-6CAD-8D89-47FDA8A14A42}"/>
              </a:ext>
            </a:extLst>
          </p:cNvPr>
          <p:cNvPicPr>
            <a:picLocks noChangeAspect="1"/>
          </p:cNvPicPr>
          <p:nvPr/>
        </p:nvPicPr>
        <p:blipFill>
          <a:blip r:embed="rId3"/>
          <a:stretch>
            <a:fillRect/>
          </a:stretch>
        </p:blipFill>
        <p:spPr>
          <a:xfrm>
            <a:off x="335401" y="718456"/>
            <a:ext cx="3979424" cy="4916475"/>
          </a:xfrm>
          <a:prstGeom prst="rect">
            <a:avLst/>
          </a:prstGeom>
        </p:spPr>
      </p:pic>
      <p:sp>
        <p:nvSpPr>
          <p:cNvPr id="6" name="TextBox 5">
            <a:extLst>
              <a:ext uri="{FF2B5EF4-FFF2-40B4-BE49-F238E27FC236}">
                <a16:creationId xmlns:a16="http://schemas.microsoft.com/office/drawing/2014/main" id="{9B7643F5-B95C-931E-A9E6-35AFA2221312}"/>
              </a:ext>
            </a:extLst>
          </p:cNvPr>
          <p:cNvSpPr txBox="1"/>
          <p:nvPr/>
        </p:nvSpPr>
        <p:spPr>
          <a:xfrm>
            <a:off x="201036" y="5808002"/>
            <a:ext cx="4928241" cy="278064"/>
          </a:xfrm>
          <a:prstGeom prst="rect">
            <a:avLst/>
          </a:prstGeom>
          <a:noFill/>
        </p:spPr>
        <p:txBody>
          <a:bodyPr wrap="square" rtlCol="0">
            <a:spAutoFit/>
          </a:bodyPr>
          <a:lstStyle/>
          <a:p>
            <a:r>
              <a:rPr lang="en-US" sz="1200" dirty="0"/>
              <a:t>https://esg.apollo.com/_downloads/apollo-2021-esg-report-final.pdf</a:t>
            </a:r>
          </a:p>
        </p:txBody>
      </p:sp>
      <p:sp>
        <p:nvSpPr>
          <p:cNvPr id="7" name="TextBox 6">
            <a:extLst>
              <a:ext uri="{FF2B5EF4-FFF2-40B4-BE49-F238E27FC236}">
                <a16:creationId xmlns:a16="http://schemas.microsoft.com/office/drawing/2014/main" id="{B977B157-AC1A-ABE8-24B1-915519FC0C04}"/>
              </a:ext>
            </a:extLst>
          </p:cNvPr>
          <p:cNvSpPr txBox="1"/>
          <p:nvPr/>
        </p:nvSpPr>
        <p:spPr>
          <a:xfrm>
            <a:off x="2962141" y="1725769"/>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C148C565-D206-2CE4-BC57-8A10CA6FA623}"/>
              </a:ext>
            </a:extLst>
          </p:cNvPr>
          <p:cNvSpPr txBox="1"/>
          <p:nvPr/>
        </p:nvSpPr>
        <p:spPr>
          <a:xfrm>
            <a:off x="5311954" y="832403"/>
            <a:ext cx="6168430" cy="2831544"/>
          </a:xfrm>
          <a:prstGeom prst="rect">
            <a:avLst/>
          </a:prstGeom>
          <a:solidFill>
            <a:schemeClr val="bg1"/>
          </a:solid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lang="en-GB" sz="2000" b="1" dirty="0" err="1">
                <a:ln w="0"/>
                <a:latin typeface="Segoe UI" panose="020B0502040204020203" pitchFamily="34" charset="0"/>
                <a:cs typeface="Segoe UI" panose="020B0502040204020203" pitchFamily="34" charset="0"/>
              </a:rPr>
              <a:t>OpenAI</a:t>
            </a:r>
            <a:r>
              <a:rPr lang="en-GB" sz="2000" b="1" dirty="0">
                <a:ln w="0"/>
                <a:latin typeface="Segoe UI" panose="020B0502040204020203" pitchFamily="34" charset="0"/>
                <a:cs typeface="Segoe UI" panose="020B0502040204020203" pitchFamily="34" charset="0"/>
              </a:rPr>
              <a:t> Prompt</a:t>
            </a: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##content##</a:t>
            </a: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Text from Document Here</a:t>
            </a: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a:t>
            </a:r>
          </a:p>
          <a:p>
            <a:pPr marR="0" lvl="0" defTabSz="914400" rtl="0" eaLnBrk="1" fontAlgn="auto" latinLnBrk="0" hangingPunct="1">
              <a:lnSpc>
                <a:spcPct val="100000"/>
              </a:lnSpc>
              <a:spcBef>
                <a:spcPts val="0"/>
              </a:spcBef>
              <a:spcAft>
                <a:spcPts val="0"/>
              </a:spcAft>
              <a:buClrTx/>
              <a:buSzTx/>
              <a:tabLst/>
              <a:defRPr/>
            </a:pPr>
            <a:endParaRPr lang="en-GB" sz="2000" b="1"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Please make a table summarizing Asset Under Management by Asset Class from the content Above |Asset </a:t>
            </a:r>
            <a:r>
              <a:rPr lang="en-GB" sz="2000" b="1" dirty="0" err="1">
                <a:ln w="0"/>
                <a:solidFill>
                  <a:schemeClr val="accent1"/>
                </a:solidFill>
                <a:latin typeface="Segoe UI" panose="020B0502040204020203" pitchFamily="34" charset="0"/>
                <a:cs typeface="Segoe UI" panose="020B0502040204020203" pitchFamily="34" charset="0"/>
              </a:rPr>
              <a:t>Class|Value</a:t>
            </a:r>
            <a:r>
              <a:rPr lang="en-GB" sz="2000" b="1" dirty="0">
                <a:ln w="0"/>
                <a:solidFill>
                  <a:schemeClr val="accent1"/>
                </a:solidFill>
                <a:latin typeface="Segoe UI" panose="020B0502040204020203" pitchFamily="34" charset="0"/>
                <a:cs typeface="Segoe UI" panose="020B0502040204020203" pitchFamily="34" charset="0"/>
              </a:rPr>
              <a:t>|</a:t>
            </a: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B3BDC8E3-C251-3C03-417A-CEF391E6EF8A}"/>
              </a:ext>
            </a:extLst>
          </p:cNvPr>
          <p:cNvSpPr txBox="1"/>
          <p:nvPr/>
        </p:nvSpPr>
        <p:spPr>
          <a:xfrm>
            <a:off x="5448302" y="4364669"/>
            <a:ext cx="6168430" cy="1938992"/>
          </a:xfrm>
          <a:prstGeom prst="rect">
            <a:avLst/>
          </a:prstGeom>
          <a:solidFill>
            <a:schemeClr val="bg1"/>
          </a:solid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lang="en-GB" sz="2000" b="1" dirty="0">
                <a:ln w="0"/>
                <a:latin typeface="Segoe UI" panose="020B0502040204020203" pitchFamily="34" charset="0"/>
                <a:cs typeface="Segoe UI" panose="020B0502040204020203" pitchFamily="34" charset="0"/>
              </a:rPr>
              <a:t>Structured Output</a:t>
            </a:r>
            <a:r>
              <a:rPr lang="en-GB" sz="2000" b="1" dirty="0">
                <a:ln w="0"/>
                <a:solidFill>
                  <a:schemeClr val="accent1"/>
                </a:solidFill>
                <a:latin typeface="Segoe UI" panose="020B0502040204020203" pitchFamily="34" charset="0"/>
                <a:cs typeface="Segoe UI" panose="020B0502040204020203" pitchFamily="34" charset="0"/>
              </a:rPr>
              <a:t> </a:t>
            </a:r>
          </a:p>
          <a:p>
            <a:pPr marR="0" lvl="0" defTabSz="914400" rtl="0" eaLnBrk="1" fontAlgn="auto" latinLnBrk="0" hangingPunct="1">
              <a:lnSpc>
                <a:spcPct val="100000"/>
              </a:lnSpc>
              <a:spcBef>
                <a:spcPts val="0"/>
              </a:spcBef>
              <a:spcAft>
                <a:spcPts val="0"/>
              </a:spcAft>
              <a:buClrTx/>
              <a:buSzTx/>
              <a:tabLst/>
              <a:defRPr/>
            </a:pPr>
            <a:endParaRPr kumimoji="0" lang="en-GB" sz="20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|Asset Class | Value |</a:t>
            </a: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|Yield|$373B|</a:t>
            </a:r>
          </a:p>
          <a:p>
            <a:pPr marR="0" lvl="0" defTabSz="914400" rtl="0" eaLnBrk="1" fontAlgn="auto" latinLnBrk="0" hangingPunct="1">
              <a:lnSpc>
                <a:spcPct val="100000"/>
              </a:lnSpc>
              <a:spcBef>
                <a:spcPts val="0"/>
              </a:spcBef>
              <a:spcAft>
                <a:spcPts val="0"/>
              </a:spcAft>
              <a:buClrTx/>
              <a:buSzTx/>
              <a:tabLst/>
              <a:defRPr/>
            </a:pPr>
            <a:r>
              <a:rPr kumimoji="0" lang="en-GB" sz="20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a:t>
            </a:r>
            <a:r>
              <a:rPr kumimoji="0" lang="en-GB" sz="2000" b="1" i="0" u="none" strike="noStrike" kern="1200" normalizeH="0" baseline="0" noProof="0" dirty="0" err="1">
                <a:ln w="0"/>
                <a:solidFill>
                  <a:schemeClr val="accent1"/>
                </a:solidFill>
                <a:uLnTx/>
                <a:uFillTx/>
                <a:latin typeface="Segoe UI" panose="020B0502040204020203" pitchFamily="34" charset="0"/>
                <a:cs typeface="Segoe UI" panose="020B0502040204020203" pitchFamily="34" charset="0"/>
              </a:rPr>
              <a:t>Equi</a:t>
            </a:r>
            <a:r>
              <a:rPr lang="en-GB" sz="2000" b="1" dirty="0">
                <a:ln w="0"/>
                <a:solidFill>
                  <a:schemeClr val="accent1"/>
                </a:solidFill>
                <a:latin typeface="Segoe UI" panose="020B0502040204020203" pitchFamily="34" charset="0"/>
                <a:cs typeface="Segoe UI" panose="020B0502040204020203" pitchFamily="34" charset="0"/>
              </a:rPr>
              <a:t>ty|$86B|</a:t>
            </a:r>
          </a:p>
          <a:p>
            <a:pPr marR="0" lvl="0" defTabSz="914400" rtl="0" eaLnBrk="1" fontAlgn="auto" latinLnBrk="0" hangingPunct="1">
              <a:lnSpc>
                <a:spcPct val="100000"/>
              </a:lnSpc>
              <a:spcBef>
                <a:spcPts val="0"/>
              </a:spcBef>
              <a:spcAft>
                <a:spcPts val="0"/>
              </a:spcAft>
              <a:buClrTx/>
              <a:buSzTx/>
              <a:tabLst/>
              <a:defRPr/>
            </a:pPr>
            <a:r>
              <a:rPr kumimoji="0" lang="en-GB" sz="20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|Hybrid|</a:t>
            </a:r>
            <a:r>
              <a:rPr lang="en-GB" sz="2000" b="1" dirty="0">
                <a:ln w="0"/>
                <a:solidFill>
                  <a:schemeClr val="accent1"/>
                </a:solidFill>
                <a:latin typeface="Segoe UI" panose="020B0502040204020203" pitchFamily="34" charset="0"/>
                <a:cs typeface="Segoe UI" panose="020B0502040204020203" pitchFamily="34" charset="0"/>
              </a:rPr>
              <a:t>$54B|</a:t>
            </a: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
        <p:nvSpPr>
          <p:cNvPr id="11" name="Arrow: Right 10">
            <a:extLst>
              <a:ext uri="{FF2B5EF4-FFF2-40B4-BE49-F238E27FC236}">
                <a16:creationId xmlns:a16="http://schemas.microsoft.com/office/drawing/2014/main" id="{2685EE82-0727-C9DE-82CF-196EB366D087}"/>
              </a:ext>
            </a:extLst>
          </p:cNvPr>
          <p:cNvSpPr/>
          <p:nvPr/>
        </p:nvSpPr>
        <p:spPr>
          <a:xfrm>
            <a:off x="4648200" y="1981200"/>
            <a:ext cx="504825" cy="657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070B26CC-B344-F39F-A85F-540966D5643C}"/>
              </a:ext>
            </a:extLst>
          </p:cNvPr>
          <p:cNvSpPr/>
          <p:nvPr/>
        </p:nvSpPr>
        <p:spPr>
          <a:xfrm rot="5400000">
            <a:off x="7648575" y="3505200"/>
            <a:ext cx="70485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5678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15361" y="115252"/>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latin typeface="Segoe UI Semibold" panose="020B0702040204020203" pitchFamily="34" charset="0"/>
                <a:cs typeface="Segoe UI Semibold" panose="020B0702040204020203" pitchFamily="34" charset="0"/>
              </a:rPr>
              <a:t>Classification Example</a:t>
            </a:r>
            <a:endParaRPr kumimoji="0" lang="en-US" sz="2800" b="1" i="0" u="none" strike="noStrike" kern="1200" cap="none" spc="0" normalizeH="0" baseline="0" noProof="0" dirty="0">
              <a:ln>
                <a:noFill/>
              </a:ln>
              <a:effectLst/>
              <a:uLnTx/>
              <a:uFillTx/>
              <a:latin typeface="Segoe UI Semibold" panose="020B0702040204020203" pitchFamily="34" charset="0"/>
              <a:cs typeface="Segoe UI Semibold" panose="020B0702040204020203" pitchFamily="34" charset="0"/>
            </a:endParaRPr>
          </a:p>
        </p:txBody>
      </p:sp>
      <p:pic>
        <p:nvPicPr>
          <p:cNvPr id="3" name="Picture 2">
            <a:extLst>
              <a:ext uri="{FF2B5EF4-FFF2-40B4-BE49-F238E27FC236}">
                <a16:creationId xmlns:a16="http://schemas.microsoft.com/office/drawing/2014/main" id="{7C57E083-A45A-6CAD-8D89-47FDA8A14A42}"/>
              </a:ext>
            </a:extLst>
          </p:cNvPr>
          <p:cNvPicPr>
            <a:picLocks noChangeAspect="1"/>
          </p:cNvPicPr>
          <p:nvPr/>
        </p:nvPicPr>
        <p:blipFill>
          <a:blip r:embed="rId3"/>
          <a:stretch>
            <a:fillRect/>
          </a:stretch>
        </p:blipFill>
        <p:spPr>
          <a:xfrm>
            <a:off x="335401" y="718456"/>
            <a:ext cx="3979424" cy="4916475"/>
          </a:xfrm>
          <a:prstGeom prst="rect">
            <a:avLst/>
          </a:prstGeom>
        </p:spPr>
      </p:pic>
      <p:sp>
        <p:nvSpPr>
          <p:cNvPr id="6" name="TextBox 5">
            <a:extLst>
              <a:ext uri="{FF2B5EF4-FFF2-40B4-BE49-F238E27FC236}">
                <a16:creationId xmlns:a16="http://schemas.microsoft.com/office/drawing/2014/main" id="{9B7643F5-B95C-931E-A9E6-35AFA2221312}"/>
              </a:ext>
            </a:extLst>
          </p:cNvPr>
          <p:cNvSpPr txBox="1"/>
          <p:nvPr/>
        </p:nvSpPr>
        <p:spPr>
          <a:xfrm>
            <a:off x="201036" y="5808002"/>
            <a:ext cx="4928241" cy="278064"/>
          </a:xfrm>
          <a:prstGeom prst="rect">
            <a:avLst/>
          </a:prstGeom>
          <a:noFill/>
        </p:spPr>
        <p:txBody>
          <a:bodyPr wrap="square" rtlCol="0">
            <a:spAutoFit/>
          </a:bodyPr>
          <a:lstStyle/>
          <a:p>
            <a:r>
              <a:rPr lang="en-US" sz="1200" dirty="0"/>
              <a:t>https://esg.apollo.com/_downloads/apollo-2021-esg-report-final.pdf</a:t>
            </a:r>
          </a:p>
        </p:txBody>
      </p:sp>
      <p:sp>
        <p:nvSpPr>
          <p:cNvPr id="7" name="TextBox 6">
            <a:extLst>
              <a:ext uri="{FF2B5EF4-FFF2-40B4-BE49-F238E27FC236}">
                <a16:creationId xmlns:a16="http://schemas.microsoft.com/office/drawing/2014/main" id="{B977B157-AC1A-ABE8-24B1-915519FC0C04}"/>
              </a:ext>
            </a:extLst>
          </p:cNvPr>
          <p:cNvSpPr txBox="1"/>
          <p:nvPr/>
        </p:nvSpPr>
        <p:spPr>
          <a:xfrm>
            <a:off x="2962141" y="1725769"/>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C148C565-D206-2CE4-BC57-8A10CA6FA623}"/>
              </a:ext>
            </a:extLst>
          </p:cNvPr>
          <p:cNvSpPr txBox="1"/>
          <p:nvPr/>
        </p:nvSpPr>
        <p:spPr>
          <a:xfrm>
            <a:off x="5311954" y="832403"/>
            <a:ext cx="6168430" cy="3139321"/>
          </a:xfrm>
          <a:prstGeom prst="rect">
            <a:avLst/>
          </a:prstGeom>
          <a:solidFill>
            <a:schemeClr val="bg1"/>
          </a:solid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lang="en-GB" sz="2000" b="1" dirty="0" err="1">
                <a:ln w="0"/>
                <a:latin typeface="Segoe UI" panose="020B0502040204020203" pitchFamily="34" charset="0"/>
                <a:cs typeface="Segoe UI" panose="020B0502040204020203" pitchFamily="34" charset="0"/>
              </a:rPr>
              <a:t>OpenAI</a:t>
            </a:r>
            <a:r>
              <a:rPr lang="en-GB" sz="2000" b="1" dirty="0">
                <a:ln w="0"/>
                <a:latin typeface="Segoe UI" panose="020B0502040204020203" pitchFamily="34" charset="0"/>
                <a:cs typeface="Segoe UI" panose="020B0502040204020203" pitchFamily="34" charset="0"/>
              </a:rPr>
              <a:t> Prompt</a:t>
            </a: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##content##</a:t>
            </a: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Text from Document Here</a:t>
            </a: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a:t>
            </a:r>
          </a:p>
          <a:p>
            <a:pPr marR="0" lvl="0" defTabSz="914400" rtl="0" eaLnBrk="1" fontAlgn="auto" latinLnBrk="0" hangingPunct="1">
              <a:lnSpc>
                <a:spcPct val="100000"/>
              </a:lnSpc>
              <a:spcBef>
                <a:spcPts val="0"/>
              </a:spcBef>
              <a:spcAft>
                <a:spcPts val="0"/>
              </a:spcAft>
              <a:buClrTx/>
              <a:buSzTx/>
              <a:tabLst/>
              <a:defRPr/>
            </a:pPr>
            <a:endParaRPr lang="en-GB" sz="2000" b="1"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Please classify the content with the top 3 of the of the following categories: [ Employee Allocation ,CEO Statement, Financial Reporting, Corporate Office, Branch Locations,]</a:t>
            </a: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B3BDC8E3-C251-3C03-417A-CEF391E6EF8A}"/>
              </a:ext>
            </a:extLst>
          </p:cNvPr>
          <p:cNvSpPr txBox="1"/>
          <p:nvPr/>
        </p:nvSpPr>
        <p:spPr>
          <a:xfrm>
            <a:off x="5478762" y="4792339"/>
            <a:ext cx="6168430" cy="1015663"/>
          </a:xfrm>
          <a:prstGeom prst="rect">
            <a:avLst/>
          </a:prstGeom>
          <a:solidFill>
            <a:schemeClr val="bg1"/>
          </a:solid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lang="en-GB" sz="2000" b="1" dirty="0">
                <a:ln w="0"/>
                <a:latin typeface="Segoe UI" panose="020B0502040204020203" pitchFamily="34" charset="0"/>
                <a:cs typeface="Segoe UI" panose="020B0502040204020203" pitchFamily="34" charset="0"/>
              </a:rPr>
              <a:t>Structured Output</a:t>
            </a:r>
            <a:r>
              <a:rPr lang="en-GB" sz="2000" b="1" dirty="0">
                <a:ln w="0"/>
                <a:solidFill>
                  <a:schemeClr val="accent1"/>
                </a:solidFill>
                <a:latin typeface="Segoe UI" panose="020B0502040204020203" pitchFamily="34" charset="0"/>
                <a:cs typeface="Segoe UI" panose="020B0502040204020203" pitchFamily="34" charset="0"/>
              </a:rPr>
              <a:t> </a:t>
            </a:r>
          </a:p>
          <a:p>
            <a:pPr marR="0" lvl="0" defTabSz="914400" rtl="0" eaLnBrk="1" fontAlgn="auto" latinLnBrk="0" hangingPunct="1">
              <a:lnSpc>
                <a:spcPct val="100000"/>
              </a:lnSpc>
              <a:spcBef>
                <a:spcPts val="0"/>
              </a:spcBef>
              <a:spcAft>
                <a:spcPts val="0"/>
              </a:spcAft>
              <a:buClrTx/>
              <a:buSzTx/>
              <a:tabLst/>
              <a:defRPr/>
            </a:pPr>
            <a:endParaRPr kumimoji="0" lang="en-GB" sz="2000" b="1"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[Financial </a:t>
            </a:r>
            <a:r>
              <a:rPr lang="en-GB" sz="2000" b="1" dirty="0" err="1">
                <a:ln w="0"/>
                <a:solidFill>
                  <a:schemeClr val="accent1"/>
                </a:solidFill>
                <a:latin typeface="Segoe UI" panose="020B0502040204020203" pitchFamily="34" charset="0"/>
                <a:cs typeface="Segoe UI" panose="020B0502040204020203" pitchFamily="34" charset="0"/>
              </a:rPr>
              <a:t>Reporting,Employee</a:t>
            </a:r>
            <a:r>
              <a:rPr lang="en-GB" sz="2000" b="1" dirty="0">
                <a:ln w="0"/>
                <a:solidFill>
                  <a:schemeClr val="accent1"/>
                </a:solidFill>
                <a:latin typeface="Segoe UI" panose="020B0502040204020203" pitchFamily="34" charset="0"/>
                <a:cs typeface="Segoe UI" panose="020B0502040204020203" pitchFamily="34" charset="0"/>
              </a:rPr>
              <a:t> Allocation]</a:t>
            </a: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
        <p:nvSpPr>
          <p:cNvPr id="11" name="Arrow: Right 10">
            <a:extLst>
              <a:ext uri="{FF2B5EF4-FFF2-40B4-BE49-F238E27FC236}">
                <a16:creationId xmlns:a16="http://schemas.microsoft.com/office/drawing/2014/main" id="{2685EE82-0727-C9DE-82CF-196EB366D087}"/>
              </a:ext>
            </a:extLst>
          </p:cNvPr>
          <p:cNvSpPr/>
          <p:nvPr/>
        </p:nvSpPr>
        <p:spPr>
          <a:xfrm>
            <a:off x="4648200" y="1981200"/>
            <a:ext cx="504825" cy="657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070B26CC-B344-F39F-A85F-540966D5643C}"/>
              </a:ext>
            </a:extLst>
          </p:cNvPr>
          <p:cNvSpPr/>
          <p:nvPr/>
        </p:nvSpPr>
        <p:spPr>
          <a:xfrm rot="5400000">
            <a:off x="7867652" y="3981249"/>
            <a:ext cx="70485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1535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About the Architecture </a:t>
            </a:r>
          </a:p>
        </p:txBody>
      </p:sp>
      <p:sp>
        <p:nvSpPr>
          <p:cNvPr id="44" name="TextBox 43">
            <a:extLst>
              <a:ext uri="{FF2B5EF4-FFF2-40B4-BE49-F238E27FC236}">
                <a16:creationId xmlns:a16="http://schemas.microsoft.com/office/drawing/2014/main" id="{D7D1CF26-59DB-674B-B47B-C5DC99FE5223}"/>
              </a:ext>
            </a:extLst>
          </p:cNvPr>
          <p:cNvSpPr txBox="1"/>
          <p:nvPr/>
        </p:nvSpPr>
        <p:spPr>
          <a:xfrm>
            <a:off x="1333331" y="721456"/>
            <a:ext cx="9102259" cy="6740307"/>
          </a:xfrm>
          <a:prstGeom prst="rect">
            <a:avLst/>
          </a:prstGeom>
          <a:solidFill>
            <a:schemeClr val="bg1"/>
          </a:solidFill>
        </p:spPr>
        <p:txBody>
          <a:bodyPr wrap="square"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Segoe UI" panose="020B0502040204020203" pitchFamily="34" charset="0"/>
              <a:ea typeface="Segoe UI Historic" panose="020B0502040204020203" pitchFamily="34" charset="0"/>
              <a:cs typeface="Segoe UI" panose="020B0502040204020203" pitchFamily="34" charset="0"/>
              <a:hlinkClick r:id="rId3"/>
            </a:endParaRPr>
          </a:p>
          <a:p>
            <a:pPr>
              <a:defRPr/>
            </a:pPr>
            <a:r>
              <a:rPr lang="en-US" dirty="0">
                <a:ln w="0"/>
                <a:solidFill>
                  <a:schemeClr val="accent1"/>
                </a:solidFill>
                <a:latin typeface="Segoe UI" panose="020B0502040204020203" pitchFamily="34" charset="0"/>
                <a:cs typeface="Segoe UI" panose="020B0502040204020203" pitchFamily="34" charset="0"/>
              </a:rPr>
              <a:t>	This hack leverages Azure Cloud Services  deliver and end to end solution ESG document processing solution. The architecture presented provides a framework for adding additional “</a:t>
            </a:r>
            <a:r>
              <a:rPr lang="en-US" b="1" dirty="0">
                <a:ln w="0"/>
                <a:solidFill>
                  <a:schemeClr val="accent1"/>
                </a:solidFill>
                <a:latin typeface="Segoe UI" panose="020B0502040204020203" pitchFamily="34" charset="0"/>
                <a:cs typeface="Segoe UI" panose="020B0502040204020203" pitchFamily="34" charset="0"/>
              </a:rPr>
              <a:t>skills</a:t>
            </a:r>
            <a:r>
              <a:rPr lang="en-US" dirty="0">
                <a:ln w="0"/>
                <a:solidFill>
                  <a:schemeClr val="accent1"/>
                </a:solidFill>
                <a:latin typeface="Segoe UI" panose="020B0502040204020203" pitchFamily="34" charset="0"/>
                <a:cs typeface="Segoe UI" panose="020B0502040204020203" pitchFamily="34" charset="0"/>
              </a:rPr>
              <a:t>” that can derive insights about the documents and interrogate the document using the guidance of the different reporting frameworks.</a:t>
            </a:r>
            <a:br>
              <a:rPr lang="en-US" dirty="0">
                <a:ln w="0"/>
                <a:solidFill>
                  <a:schemeClr val="accent1"/>
                </a:solidFill>
                <a:latin typeface="Segoe UI" panose="020B0502040204020203" pitchFamily="34" charset="0"/>
                <a:cs typeface="Segoe UI" panose="020B0502040204020203" pitchFamily="34" charset="0"/>
              </a:rPr>
            </a:br>
            <a:endParaRPr lang="en-US" dirty="0">
              <a:ln w="0"/>
              <a:solidFill>
                <a:schemeClr val="accent1"/>
              </a:solidFill>
              <a:latin typeface="Segoe UI" panose="020B0502040204020203" pitchFamily="34" charset="0"/>
              <a:cs typeface="Segoe UI" panose="020B0502040204020203" pitchFamily="34" charset="0"/>
            </a:endParaRPr>
          </a:p>
          <a:p>
            <a:pPr>
              <a:defRPr/>
            </a:pPr>
            <a:r>
              <a:rPr lang="en-US" dirty="0">
                <a:ln w="0"/>
                <a:solidFill>
                  <a:schemeClr val="accent1"/>
                </a:solidFill>
                <a:latin typeface="Segoe UI" panose="020B0502040204020203" pitchFamily="34" charset="0"/>
                <a:cs typeface="Segoe UI" panose="020B0502040204020203" pitchFamily="34" charset="0"/>
              </a:rPr>
              <a:t>This workshop attempts to inspire the art of the possible by showing how Azure Cloud , Azure Cognitive Services + </a:t>
            </a:r>
            <a:r>
              <a:rPr lang="en-US" b="1" dirty="0" err="1">
                <a:ln w="0"/>
                <a:solidFill>
                  <a:schemeClr val="accent1"/>
                </a:solidFill>
                <a:latin typeface="Segoe UI" panose="020B0502040204020203" pitchFamily="34" charset="0"/>
                <a:cs typeface="Segoe UI" panose="020B0502040204020203" pitchFamily="34" charset="0"/>
              </a:rPr>
              <a:t>OpenAI</a:t>
            </a:r>
            <a:r>
              <a:rPr lang="en-US" dirty="0">
                <a:ln w="0"/>
                <a:solidFill>
                  <a:schemeClr val="accent1"/>
                </a:solidFill>
                <a:latin typeface="Segoe UI" panose="020B0502040204020203" pitchFamily="34" charset="0"/>
                <a:cs typeface="Segoe UI" panose="020B0502040204020203" pitchFamily="34" charset="0"/>
              </a:rPr>
              <a:t> can be orchestrated into a proof of value that can quickly scale to production. Key features are :</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Demonstrating Azure Cognitive Services that enable the building of data processing pipelines</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Cracking &amp; Enhancing documents with Azure </a:t>
            </a:r>
            <a:r>
              <a:rPr lang="en-US">
                <a:ln w="0"/>
                <a:solidFill>
                  <a:schemeClr val="accent1"/>
                </a:solidFill>
                <a:latin typeface="Segoe UI" panose="020B0502040204020203" pitchFamily="34" charset="0"/>
                <a:cs typeface="Segoe UI" panose="020B0502040204020203" pitchFamily="34" charset="0"/>
              </a:rPr>
              <a:t>Cognitive Search</a:t>
            </a:r>
            <a:endParaRPr lang="en-US" dirty="0">
              <a:ln w="0"/>
              <a:solidFill>
                <a:schemeClr val="accent1"/>
              </a:solidFill>
              <a:latin typeface="Segoe UI" panose="020B0502040204020203" pitchFamily="34" charset="0"/>
              <a:cs typeface="Segoe UI" panose="020B0502040204020203" pitchFamily="34" charset="0"/>
            </a:endParaRP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Using Azure Cognitive Services AI to train and deploy custom models into a pipeline.</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Incorporating various services and tools into the pipeline to extract insights</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Using </a:t>
            </a:r>
            <a:r>
              <a:rPr lang="en-US" dirty="0" err="1">
                <a:ln w="0"/>
                <a:solidFill>
                  <a:schemeClr val="accent1"/>
                </a:solidFill>
                <a:latin typeface="Segoe UI" panose="020B0502040204020203" pitchFamily="34" charset="0"/>
                <a:cs typeface="Segoe UI" panose="020B0502040204020203" pitchFamily="34" charset="0"/>
              </a:rPr>
              <a:t>OpenAI</a:t>
            </a:r>
            <a:r>
              <a:rPr lang="en-US" dirty="0">
                <a:ln w="0"/>
                <a:solidFill>
                  <a:schemeClr val="accent1"/>
                </a:solidFill>
                <a:latin typeface="Segoe UI" panose="020B0502040204020203" pitchFamily="34" charset="0"/>
                <a:cs typeface="Segoe UI" panose="020B0502040204020203" pitchFamily="34" charset="0"/>
              </a:rPr>
              <a:t> + Structured Prompts + Rules to extract data from unstructured data and classify documents</a:t>
            </a:r>
          </a:p>
          <a:p>
            <a:pPr marL="1714500" lvl="3" indent="-342900">
              <a:buFont typeface="+mj-lt"/>
              <a:buAutoNum type="arabicPeriod"/>
              <a:defRPr/>
            </a:pPr>
            <a:endParaRPr lang="en-US" dirty="0">
              <a:ln w="0"/>
              <a:solidFill>
                <a:schemeClr val="accent1"/>
              </a:solidFill>
              <a:latin typeface="Segoe UI" panose="020B0502040204020203" pitchFamily="34" charset="0"/>
              <a:cs typeface="Segoe UI" panose="020B0502040204020203" pitchFamily="34" charset="0"/>
            </a:endParaRPr>
          </a:p>
          <a:p>
            <a:pPr marL="1714500" lvl="3" indent="-342900">
              <a:buFont typeface="+mj-lt"/>
              <a:buAutoNum type="arabicPeriod"/>
              <a:defRPr/>
            </a:pPr>
            <a:endParaRPr lang="en-US" dirty="0">
              <a:ln w="0"/>
              <a:solidFill>
                <a:schemeClr val="accent1"/>
              </a:solidFill>
              <a:latin typeface="Segoe UI" panose="020B0502040204020203" pitchFamily="34" charset="0"/>
              <a:cs typeface="Segoe UI" panose="020B0502040204020203" pitchFamily="34" charset="0"/>
            </a:endParaRPr>
          </a:p>
          <a:p>
            <a:pPr>
              <a:defRPr/>
            </a:pPr>
            <a:endParaRPr lang="en-US" dirty="0">
              <a:ln w="0"/>
              <a:solidFill>
                <a:schemeClr val="accent1"/>
              </a:solidFill>
              <a:latin typeface="Segoe UI" panose="020B0502040204020203" pitchFamily="34" charset="0"/>
              <a:cs typeface="Segoe UI" panose="020B0502040204020203" pitchFamily="34" charset="0"/>
            </a:endParaRPr>
          </a:p>
          <a:p>
            <a:pPr>
              <a:defRPr/>
            </a:pPr>
            <a:r>
              <a:rPr lang="en-US" dirty="0">
                <a:ln w="0"/>
                <a:solidFill>
                  <a:schemeClr val="accent1"/>
                </a:solidFill>
                <a:latin typeface="Segoe UI" panose="020B0502040204020203" pitchFamily="34" charset="0"/>
                <a:cs typeface="Segoe UI" panose="020B0502040204020203" pitchFamily="34" charset="0"/>
              </a:rPr>
              <a:t>	</a:t>
            </a: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74699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Black Template">
  <a:themeElements>
    <a:clrScheme name="Azure">
      <a:dk1>
        <a:sysClr val="windowText" lastClr="000000"/>
      </a:dk1>
      <a:lt1>
        <a:sysClr val="window" lastClr="FFFFFF"/>
      </a:lt1>
      <a:dk2>
        <a:srgbClr val="0078D4"/>
      </a:dk2>
      <a:lt2>
        <a:srgbClr val="EBEBEB"/>
      </a:lt2>
      <a:accent1>
        <a:srgbClr val="50E6FF"/>
      </a:accent1>
      <a:accent2>
        <a:srgbClr val="3C3C41"/>
      </a:accent2>
      <a:accent3>
        <a:srgbClr val="75757A"/>
      </a:accent3>
      <a:accent4>
        <a:srgbClr val="EBEBEB"/>
      </a:accent4>
      <a:accent5>
        <a:srgbClr val="FFFFFF"/>
      </a:accent5>
      <a:accent6>
        <a:srgbClr val="000000"/>
      </a:accent6>
      <a:hlink>
        <a:srgbClr val="0563C1"/>
      </a:hlink>
      <a:folHlink>
        <a:srgbClr val="954F72"/>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2000" dirty="0" err="1" smtClean="0">
            <a:gradFill>
              <a:gsLst>
                <a:gs pos="2917">
                  <a:schemeClr val="tx1"/>
                </a:gs>
                <a:gs pos="30000">
                  <a:schemeClr val="tx1"/>
                </a:gs>
              </a:gsLst>
              <a:lin ang="5400000" scaled="0"/>
            </a:gradFill>
            <a:latin typeface="+mn-lt"/>
          </a:defRPr>
        </a:defPPr>
      </a:lstStyle>
    </a:txDef>
  </a:objectDefaults>
  <a:extraClrSchemeLst/>
  <a:extLst>
    <a:ext uri="{05A4C25C-085E-4340-85A3-A5531E510DB2}">
      <thm15:themeFamily xmlns:thm15="http://schemas.microsoft.com/office/thememl/2012/main" name="16-9_Blue_Business_2019_05.potx" id="{A99B29A9-6DA2-4026-8283-D3DCD1CEE43C}" vid="{8FAF97BF-6EE5-4632-A7B1-2870D8259F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_activity xmlns="fcf06a3d-5554-4119-9728-901f6fa4364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945E2CBF8D6F04681D32839E921C691" ma:contentTypeVersion="18" ma:contentTypeDescription="Create a new document." ma:contentTypeScope="" ma:versionID="066e7779d3d131d32fef6a3328051933">
  <xsd:schema xmlns:xsd="http://www.w3.org/2001/XMLSchema" xmlns:xs="http://www.w3.org/2001/XMLSchema" xmlns:p="http://schemas.microsoft.com/office/2006/metadata/properties" xmlns:ns1="http://schemas.microsoft.com/sharepoint/v3" xmlns:ns3="4baf2e8c-b0f7-4e2e-bfd0-69eab883acad" xmlns:ns4="fcf06a3d-5554-4119-9728-901f6fa4364b" targetNamespace="http://schemas.microsoft.com/office/2006/metadata/properties" ma:root="true" ma:fieldsID="0e34af6e2e05e94666bbf7b929a37dc0" ns1:_="" ns3:_="" ns4:_="">
    <xsd:import namespace="http://schemas.microsoft.com/sharepoint/v3"/>
    <xsd:import namespace="4baf2e8c-b0f7-4e2e-bfd0-69eab883acad"/>
    <xsd:import namespace="fcf06a3d-5554-4119-9728-901f6fa4364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Location" minOccurs="0"/>
                <xsd:element ref="ns4:MediaLengthInSeconds" minOccurs="0"/>
                <xsd:element ref="ns4:_activity" minOccurs="0"/>
                <xsd:element ref="ns1:_ip_UnifiedCompliancePolicyProperties" minOccurs="0"/>
                <xsd:element ref="ns1:_ip_UnifiedCompliancePolicyUIAction"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af2e8c-b0f7-4e2e-bfd0-69eab883aca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cf06a3d-5554-4119-9728-901f6fa4364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0C93F5-DAD6-4335-8ED3-19A35CB5E1D8}">
  <ds:schemaRefs>
    <ds:schemaRef ds:uri="http://schemas.microsoft.com/sharepoint/v3"/>
    <ds:schemaRef ds:uri="http://schemas.microsoft.com/office/2006/documentManagement/types"/>
    <ds:schemaRef ds:uri="http://www.w3.org/XML/1998/namespace"/>
    <ds:schemaRef ds:uri="http://purl.org/dc/terms/"/>
    <ds:schemaRef ds:uri="http://schemas.microsoft.com/office/2006/metadata/properties"/>
    <ds:schemaRef ds:uri="fcf06a3d-5554-4119-9728-901f6fa4364b"/>
    <ds:schemaRef ds:uri="http://purl.org/dc/elements/1.1/"/>
    <ds:schemaRef ds:uri="http://purl.org/dc/dcmitype/"/>
    <ds:schemaRef ds:uri="http://schemas.microsoft.com/office/infopath/2007/PartnerControls"/>
    <ds:schemaRef ds:uri="http://schemas.openxmlformats.org/package/2006/metadata/core-properties"/>
    <ds:schemaRef ds:uri="4baf2e8c-b0f7-4e2e-bfd0-69eab883acad"/>
  </ds:schemaRefs>
</ds:datastoreItem>
</file>

<file path=customXml/itemProps2.xml><?xml version="1.0" encoding="utf-8"?>
<ds:datastoreItem xmlns:ds="http://schemas.openxmlformats.org/officeDocument/2006/customXml" ds:itemID="{550BC19E-6503-4ACA-A812-595C8D467FD0}">
  <ds:schemaRefs>
    <ds:schemaRef ds:uri="http://schemas.microsoft.com/sharepoint/v3/contenttype/forms"/>
  </ds:schemaRefs>
</ds:datastoreItem>
</file>

<file path=customXml/itemProps3.xml><?xml version="1.0" encoding="utf-8"?>
<ds:datastoreItem xmlns:ds="http://schemas.openxmlformats.org/officeDocument/2006/customXml" ds:itemID="{5421B899-A8B1-450A-A72E-8F325CE0DD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baf2e8c-b0f7-4e2e-bfd0-69eab883acad"/>
    <ds:schemaRef ds:uri="fcf06a3d-5554-4119-9728-901f6fa436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6248</TotalTime>
  <Words>2026</Words>
  <Application>Microsoft Office PowerPoint</Application>
  <PresentationFormat>Widescreen</PresentationFormat>
  <Paragraphs>194</Paragraphs>
  <Slides>19</Slides>
  <Notes>19</Notes>
  <HiddenSlides>3</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Calibri</vt:lpstr>
      <vt:lpstr>Calibri Light</vt:lpstr>
      <vt:lpstr>Segoe UI</vt:lpstr>
      <vt:lpstr>Segoe UI Semibold</vt:lpstr>
      <vt:lpstr>Wingdings</vt:lpstr>
      <vt:lpstr>office theme</vt:lpstr>
      <vt:lpstr>4_Black Template</vt:lpstr>
      <vt:lpstr>ESG HACK-TO-LEARN</vt:lpstr>
      <vt:lpstr>About Emtec</vt:lpstr>
      <vt:lpstr> The Problem Statement</vt:lpstr>
      <vt:lpstr>Agenda</vt:lpstr>
      <vt:lpstr>Understanding ESG Reporting Frameworks</vt:lpstr>
      <vt:lpstr>Sustainability Report Example</vt:lpstr>
      <vt:lpstr>Data Extraction Example</vt:lpstr>
      <vt:lpstr>Classification Example</vt:lpstr>
      <vt:lpstr>About the Architecture </vt:lpstr>
      <vt:lpstr>Explain the Architecture</vt:lpstr>
      <vt:lpstr>Day 2 : SynapseML + OpenAI</vt:lpstr>
      <vt:lpstr>Explain the Architecture: Azure Search</vt:lpstr>
      <vt:lpstr>The Smart Search UI</vt:lpstr>
      <vt:lpstr>Start Hacking ! </vt:lpstr>
      <vt:lpstr>Appendix : Purpose of Azure Components</vt:lpstr>
      <vt:lpstr>Appendix: The Tools &amp; Technique</vt:lpstr>
      <vt:lpstr>Appendix</vt:lpstr>
      <vt:lpstr>Lab Tasks</vt:lpstr>
      <vt:lpstr>Notebook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ESG HACK-TO-LEARN</dc:title>
  <dc:creator>Chris Coulthrust</dc:creator>
  <cp:lastModifiedBy>Chris Coulthrust</cp:lastModifiedBy>
  <cp:revision>1</cp:revision>
  <dcterms:created xsi:type="dcterms:W3CDTF">2023-01-15T03:31:07Z</dcterms:created>
  <dcterms:modified xsi:type="dcterms:W3CDTF">2023-02-15T12:47:06Z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0x0101005945E2CBF8D6F04681D32839E921C691</vt:lpwstr>
  </property>
</Properties>
</file>