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25"/>
  </p:notesMasterIdLst>
  <p:sldIdLst>
    <p:sldId id="257" r:id="rId6"/>
    <p:sldId id="265" r:id="rId7"/>
    <p:sldId id="263" r:id="rId8"/>
    <p:sldId id="283" r:id="rId9"/>
    <p:sldId id="272" r:id="rId10"/>
    <p:sldId id="282" r:id="rId11"/>
    <p:sldId id="287" r:id="rId12"/>
    <p:sldId id="288" r:id="rId13"/>
    <p:sldId id="285" r:id="rId14"/>
    <p:sldId id="264" r:id="rId15"/>
    <p:sldId id="281" r:id="rId16"/>
    <p:sldId id="274" r:id="rId17"/>
    <p:sldId id="286" r:id="rId18"/>
    <p:sldId id="275" r:id="rId19"/>
    <p:sldId id="271" r:id="rId20"/>
    <p:sldId id="270" r:id="rId21"/>
    <p:sldId id="279" r:id="rId22"/>
    <p:sldId id="27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18" dt="2023-02-15T12:36:06.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84" d="100"/>
          <a:sy n="84" d="100"/>
        </p:scale>
        <p:origin x="1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15T12:42:50.735" v="6304" actId="20577"/>
      <pc:docMkLst>
        <pc:docMk/>
      </pc:docMkLst>
      <pc:sldChg chg="addSp delSp modSp mod">
        <pc:chgData name="Chris Coulthrust" userId="063d00cb-5e76-429d-a5d7-82b57ca15819" providerId="ADAL" clId="{F38AE3B2-15D7-4CA3-9D7D-9922E2F9F714}" dt="2023-02-15T12:37:59.206" v="5988" actId="1076"/>
        <pc:sldMkLst>
          <pc:docMk/>
          <pc:sldMk cId="1586891317" sldId="257"/>
        </pc:sldMkLst>
        <pc:spChg chg="mod">
          <ac:chgData name="Chris Coulthrust" userId="063d00cb-5e76-429d-a5d7-82b57ca15819" providerId="ADAL" clId="{F38AE3B2-15D7-4CA3-9D7D-9922E2F9F714}" dt="2023-02-15T12:31:22.314" v="5877" actId="1035"/>
          <ac:spMkLst>
            <pc:docMk/>
            <pc:sldMk cId="1586891317" sldId="257"/>
            <ac:spMk id="3" creationId="{80C815EA-13A9-114A-8DD9-7CB30FB41C3D}"/>
          </ac:spMkLst>
        </pc:spChg>
        <pc:spChg chg="mod">
          <ac:chgData name="Chris Coulthrust" userId="063d00cb-5e76-429d-a5d7-82b57ca15819" providerId="ADAL" clId="{F38AE3B2-15D7-4CA3-9D7D-9922E2F9F714}" dt="2023-02-15T12:31:22.314" v="5877" actId="1035"/>
          <ac:spMkLst>
            <pc:docMk/>
            <pc:sldMk cId="1586891317" sldId="257"/>
            <ac:spMk id="4" creationId="{ABCF8D8A-45B2-B74A-9296-C81CE77331BC}"/>
          </ac:spMkLst>
        </pc:spChg>
        <pc:spChg chg="mod">
          <ac:chgData name="Chris Coulthrust" userId="063d00cb-5e76-429d-a5d7-82b57ca15819" providerId="ADAL" clId="{F38AE3B2-15D7-4CA3-9D7D-9922E2F9F714}" dt="2023-02-15T12:36:41.599" v="5919" actId="1076"/>
          <ac:spMkLst>
            <pc:docMk/>
            <pc:sldMk cId="1586891317" sldId="257"/>
            <ac:spMk id="6" creationId="{E718F410-2CD1-BC4F-A3B1-645FA20707B1}"/>
          </ac:spMkLst>
        </pc:spChg>
        <pc:spChg chg="mod">
          <ac:chgData name="Chris Coulthrust" userId="063d00cb-5e76-429d-a5d7-82b57ca15819" providerId="ADAL" clId="{F38AE3B2-15D7-4CA3-9D7D-9922E2F9F714}" dt="2023-02-15T12:36:00.034" v="5878" actId="1076"/>
          <ac:spMkLst>
            <pc:docMk/>
            <pc:sldMk cId="1586891317" sldId="257"/>
            <ac:spMk id="7" creationId="{72EB2E16-BA98-B00A-B0A2-5A6A99F4C30F}"/>
          </ac:spMkLst>
        </pc:spChg>
        <pc:spChg chg="add mod">
          <ac:chgData name="Chris Coulthrust" userId="063d00cb-5e76-429d-a5d7-82b57ca15819" providerId="ADAL" clId="{F38AE3B2-15D7-4CA3-9D7D-9922E2F9F714}" dt="2023-02-15T12:14:04.018" v="5383" actId="1076"/>
          <ac:spMkLst>
            <pc:docMk/>
            <pc:sldMk cId="1586891317" sldId="257"/>
            <ac:spMk id="10" creationId="{45869A0D-DD65-2B6A-B1BF-C80BF8934190}"/>
          </ac:spMkLst>
        </pc:spChg>
        <pc:spChg chg="add mod">
          <ac:chgData name="Chris Coulthrust" userId="063d00cb-5e76-429d-a5d7-82b57ca15819" providerId="ADAL" clId="{F38AE3B2-15D7-4CA3-9D7D-9922E2F9F714}" dt="2023-02-15T12:36:00.034" v="5878" actId="1076"/>
          <ac:spMkLst>
            <pc:docMk/>
            <pc:sldMk cId="1586891317" sldId="257"/>
            <ac:spMk id="11" creationId="{F1F2DBA3-528D-8A92-A6BC-5A193345AE6E}"/>
          </ac:spMkLst>
        </pc:spChg>
        <pc:spChg chg="add mod">
          <ac:chgData name="Chris Coulthrust" userId="063d00cb-5e76-429d-a5d7-82b57ca15819" providerId="ADAL" clId="{F38AE3B2-15D7-4CA3-9D7D-9922E2F9F714}" dt="2023-02-15T12:36:00.034" v="5878" actId="1076"/>
          <ac:spMkLst>
            <pc:docMk/>
            <pc:sldMk cId="1586891317" sldId="257"/>
            <ac:spMk id="12" creationId="{E1E7D242-09FF-4EF4-355D-7D899FBD998F}"/>
          </ac:spMkLst>
        </pc:spChg>
        <pc:spChg chg="add mod">
          <ac:chgData name="Chris Coulthrust" userId="063d00cb-5e76-429d-a5d7-82b57ca15819" providerId="ADAL" clId="{F38AE3B2-15D7-4CA3-9D7D-9922E2F9F714}" dt="2023-02-15T12:36:00.034" v="5878" actId="1076"/>
          <ac:spMkLst>
            <pc:docMk/>
            <pc:sldMk cId="1586891317" sldId="257"/>
            <ac:spMk id="13" creationId="{6AD98DED-D56D-4CDF-FA8C-F61B9389953A}"/>
          </ac:spMkLst>
        </pc:spChg>
        <pc:spChg chg="add mod">
          <ac:chgData name="Chris Coulthrust" userId="063d00cb-5e76-429d-a5d7-82b57ca15819" providerId="ADAL" clId="{F38AE3B2-15D7-4CA3-9D7D-9922E2F9F714}" dt="2023-02-15T12:36:00.034" v="5878" actId="1076"/>
          <ac:spMkLst>
            <pc:docMk/>
            <pc:sldMk cId="1586891317" sldId="257"/>
            <ac:spMk id="14" creationId="{4E669953-004D-30C6-AB33-DC0FCC36683C}"/>
          </ac:spMkLst>
        </pc:spChg>
        <pc:spChg chg="add mod">
          <ac:chgData name="Chris Coulthrust" userId="063d00cb-5e76-429d-a5d7-82b57ca15819" providerId="ADAL" clId="{F38AE3B2-15D7-4CA3-9D7D-9922E2F9F714}" dt="2023-02-15T12:37:59.206" v="5988" actId="1076"/>
          <ac:spMkLst>
            <pc:docMk/>
            <pc:sldMk cId="1586891317" sldId="257"/>
            <ac:spMk id="15" creationId="{40769EEA-50A2-140B-E727-EC3AB4D3643C}"/>
          </ac:spMkLst>
        </pc:spChg>
        <pc:picChg chg="add mod">
          <ac:chgData name="Chris Coulthrust" userId="063d00cb-5e76-429d-a5d7-82b57ca15819" providerId="ADAL" clId="{F38AE3B2-15D7-4CA3-9D7D-9922E2F9F714}" dt="2023-02-15T12:31:08.185" v="5858" actId="1076"/>
          <ac:picMkLst>
            <pc:docMk/>
            <pc:sldMk cId="1586891317" sldId="257"/>
            <ac:picMk id="8" creationId="{CED3AF27-E567-3808-E47B-F1EA7A21799E}"/>
          </ac:picMkLst>
        </pc:picChg>
        <pc:picChg chg="add del mod">
          <ac:chgData name="Chris Coulthrust" userId="063d00cb-5e76-429d-a5d7-82b57ca15819" providerId="ADAL" clId="{F38AE3B2-15D7-4CA3-9D7D-9922E2F9F714}" dt="2023-02-15T12:11:28.643" v="5310"/>
          <ac:picMkLst>
            <pc:docMk/>
            <pc:sldMk cId="1586891317" sldId="257"/>
            <ac:picMk id="1026" creationId="{19C44230-3447-EBD2-3CE5-33A55E52562B}"/>
          </ac:picMkLst>
        </pc:picChg>
      </pc:sldChg>
      <pc:sldChg chg="del ord">
        <pc:chgData name="Chris Coulthrust" userId="063d00cb-5e76-429d-a5d7-82b57ca15819" providerId="ADAL" clId="{F38AE3B2-15D7-4CA3-9D7D-9922E2F9F714}" dt="2023-02-15T12:29:40.173" v="5835" actId="2696"/>
        <pc:sldMkLst>
          <pc:docMk/>
          <pc:sldMk cId="445027510" sldId="258"/>
        </pc:sldMkLst>
      </pc:sldChg>
      <pc:sldChg chg="del">
        <pc:chgData name="Chris Coulthrust" userId="063d00cb-5e76-429d-a5d7-82b57ca15819" providerId="ADAL" clId="{F38AE3B2-15D7-4CA3-9D7D-9922E2F9F714}" dt="2023-02-15T12:29:40.173" v="5835" actId="2696"/>
        <pc:sldMkLst>
          <pc:docMk/>
          <pc:sldMk cId="1438740684" sldId="259"/>
        </pc:sldMkLst>
      </pc:sldChg>
      <pc:sldChg chg="del">
        <pc:chgData name="Chris Coulthrust" userId="063d00cb-5e76-429d-a5d7-82b57ca15819" providerId="ADAL" clId="{F38AE3B2-15D7-4CA3-9D7D-9922E2F9F714}" dt="2023-02-15T12:29:40.173" v="5835" actId="2696"/>
        <pc:sldMkLst>
          <pc:docMk/>
          <pc:sldMk cId="971336362" sldId="260"/>
        </pc:sldMkLst>
      </pc:sldChg>
      <pc:sldChg chg="del">
        <pc:chgData name="Chris Coulthrust" userId="063d00cb-5e76-429d-a5d7-82b57ca15819" providerId="ADAL" clId="{F38AE3B2-15D7-4CA3-9D7D-9922E2F9F714}" dt="2023-02-15T12:29:40.173" v="5835" actId="2696"/>
        <pc:sldMkLst>
          <pc:docMk/>
          <pc:sldMk cId="2212116677" sldId="261"/>
        </pc:sldMkLst>
      </pc:sldChg>
      <pc:sldChg chg="del">
        <pc:chgData name="Chris Coulthrust" userId="063d00cb-5e76-429d-a5d7-82b57ca15819" providerId="ADAL" clId="{F38AE3B2-15D7-4CA3-9D7D-9922E2F9F714}" dt="2023-02-15T12:29:40.173" v="5835" actId="2696"/>
        <pc:sldMkLst>
          <pc:docMk/>
          <pc:sldMk cId="1980807068" sldId="262"/>
        </pc:sldMkLst>
      </pc:sldChg>
      <pc:sldChg chg="modSp mod ord">
        <pc:chgData name="Chris Coulthrust" userId="063d00cb-5e76-429d-a5d7-82b57ca15819" providerId="ADAL" clId="{F38AE3B2-15D7-4CA3-9D7D-9922E2F9F714}" dt="2023-02-15T12:39:30.610" v="6043"/>
        <pc:sldMkLst>
          <pc:docMk/>
          <pc:sldMk cId="461529178" sldId="263"/>
        </pc:sldMkLst>
        <pc:spChg chg="mod">
          <ac:chgData name="Chris Coulthrust" userId="063d00cb-5e76-429d-a5d7-82b57ca15819" providerId="ADAL" clId="{F38AE3B2-15D7-4CA3-9D7D-9922E2F9F714}" dt="2023-02-15T12:23:46.125" v="5615" actId="1076"/>
          <ac:spMkLst>
            <pc:docMk/>
            <pc:sldMk cId="461529178" sldId="263"/>
            <ac:spMk id="44" creationId="{D7D1CF26-59DB-674B-B47B-C5DC99FE5223}"/>
          </ac:spMkLst>
        </pc:spChg>
      </pc:sldChg>
      <pc:sldChg chg="ord">
        <pc:chgData name="Chris Coulthrust" userId="063d00cb-5e76-429d-a5d7-82b57ca15819" providerId="ADAL" clId="{F38AE3B2-15D7-4CA3-9D7D-9922E2F9F714}" dt="2023-02-10T18:51:37.509" v="4331"/>
        <pc:sldMkLst>
          <pc:docMk/>
          <pc:sldMk cId="716485831" sldId="264"/>
        </pc:sldMkLst>
      </pc:sldChg>
      <pc:sldChg chg="delSp modSp mod ord modShow">
        <pc:chgData name="Chris Coulthrust" userId="063d00cb-5e76-429d-a5d7-82b57ca15819" providerId="ADAL" clId="{F38AE3B2-15D7-4CA3-9D7D-9922E2F9F714}" dt="2023-02-15T12:38:18.795" v="6002" actId="20577"/>
        <pc:sldMkLst>
          <pc:docMk/>
          <pc:sldMk cId="3928887260" sldId="265"/>
        </pc:sldMkLst>
        <pc:spChg chg="del mod">
          <ac:chgData name="Chris Coulthrust" userId="063d00cb-5e76-429d-a5d7-82b57ca15819" providerId="ADAL" clId="{F38AE3B2-15D7-4CA3-9D7D-9922E2F9F714}" dt="2023-02-15T12:38:13.259" v="5989" actId="478"/>
          <ac:spMkLst>
            <pc:docMk/>
            <pc:sldMk cId="3928887260" sldId="265"/>
            <ac:spMk id="44" creationId="{D7D1CF26-59DB-674B-B47B-C5DC99FE5223}"/>
          </ac:spMkLst>
        </pc:spChg>
        <pc:spChg chg="mod">
          <ac:chgData name="Chris Coulthrust" userId="063d00cb-5e76-429d-a5d7-82b57ca15819" providerId="ADAL" clId="{F38AE3B2-15D7-4CA3-9D7D-9922E2F9F714}" dt="2023-02-15T12:38:18.795" v="6002" actId="20577"/>
          <ac:spMkLst>
            <pc:docMk/>
            <pc:sldMk cId="3928887260" sldId="265"/>
            <ac:spMk id="52226" creationId="{00000000-0000-0000-0000-000000000000}"/>
          </ac:spMkLst>
        </pc:spChg>
      </pc:sldChg>
      <pc:sldChg chg="del">
        <pc:chgData name="Chris Coulthrust" userId="063d00cb-5e76-429d-a5d7-82b57ca15819" providerId="ADAL" clId="{F38AE3B2-15D7-4CA3-9D7D-9922E2F9F714}" dt="2023-02-15T12:29:40.173" v="5835" actId="2696"/>
        <pc:sldMkLst>
          <pc:docMk/>
          <pc:sldMk cId="995194329" sldId="267"/>
        </pc:sldMkLst>
      </pc:sldChg>
      <pc:sldChg chg="modSp mod ord">
        <pc:chgData name="Chris Coulthrust" userId="063d00cb-5e76-429d-a5d7-82b57ca15819" providerId="ADAL" clId="{F38AE3B2-15D7-4CA3-9D7D-9922E2F9F714}" dt="2023-02-15T12:29:01.973" v="5831" actId="20577"/>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pChg chg="mod">
          <ac:chgData name="Chris Coulthrust" userId="063d00cb-5e76-429d-a5d7-82b57ca15819" providerId="ADAL" clId="{F38AE3B2-15D7-4CA3-9D7D-9922E2F9F714}" dt="2023-02-15T12:29:01.973" v="5831" actId="20577"/>
          <ac:spMkLst>
            <pc:docMk/>
            <pc:sldMk cId="1460694855" sldId="270"/>
            <ac:spMk id="52226" creationId="{00000000-0000-0000-0000-000000000000}"/>
          </ac:spMkLst>
        </pc:spChg>
      </pc:sldChg>
      <pc:sldChg chg="modSp mod ord">
        <pc:chgData name="Chris Coulthrust" userId="063d00cb-5e76-429d-a5d7-82b57ca15819" providerId="ADAL" clId="{F38AE3B2-15D7-4CA3-9D7D-9922E2F9F714}" dt="2023-02-15T12:25:37.960" v="5713"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pChg chg="mod">
          <ac:chgData name="Chris Coulthrust" userId="063d00cb-5e76-429d-a5d7-82b57ca15819" providerId="ADAL" clId="{F38AE3B2-15D7-4CA3-9D7D-9922E2F9F714}" dt="2023-02-15T12:25:37.960" v="5713" actId="20577"/>
          <ac:spMkLst>
            <pc:docMk/>
            <pc:sldMk cId="3625182854" sldId="271"/>
            <ac:spMk id="5" creationId="{1D08CA81-5FC4-B802-77DC-99A8D68F483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ord">
        <pc:chgData name="Chris Coulthrust" userId="063d00cb-5e76-429d-a5d7-82b57ca15819" providerId="ADAL" clId="{F38AE3B2-15D7-4CA3-9D7D-9922E2F9F714}" dt="2023-02-10T18:52:15.438" v="4337"/>
        <pc:sldMkLst>
          <pc:docMk/>
          <pc:sldMk cId="3666712632" sldId="274"/>
        </pc:sldMkLst>
      </pc:sldChg>
      <pc:sldChg chg="modSp mod ord">
        <pc:chgData name="Chris Coulthrust" userId="063d00cb-5e76-429d-a5d7-82b57ca15819" providerId="ADAL" clId="{F38AE3B2-15D7-4CA3-9D7D-9922E2F9F714}" dt="2023-02-15T12:30:16.054" v="5855" actId="255"/>
        <pc:sldMkLst>
          <pc:docMk/>
          <pc:sldMk cId="2014755489" sldId="275"/>
        </pc:sldMkLst>
        <pc:spChg chg="mod">
          <ac:chgData name="Chris Coulthrust" userId="063d00cb-5e76-429d-a5d7-82b57ca15819" providerId="ADAL" clId="{F38AE3B2-15D7-4CA3-9D7D-9922E2F9F714}" dt="2023-02-15T12:30:16.054" v="5855" actId="255"/>
          <ac:spMkLst>
            <pc:docMk/>
            <pc:sldMk cId="2014755489" sldId="275"/>
            <ac:spMk id="2" creationId="{756C6B3A-5ACC-5EE7-C35D-FD87ADD4782D}"/>
          </ac:spMkLst>
        </pc:spChg>
        <pc:spChg chg="mod">
          <ac:chgData name="Chris Coulthrust" userId="063d00cb-5e76-429d-a5d7-82b57ca15819" providerId="ADAL" clId="{F38AE3B2-15D7-4CA3-9D7D-9922E2F9F714}" dt="2023-02-15T12:28:35.898" v="5813" actId="21"/>
          <ac:spMkLst>
            <pc:docMk/>
            <pc:sldMk cId="2014755489" sldId="275"/>
            <ac:spMk id="44" creationId="{D7D1CF26-59DB-674B-B47B-C5DC99FE5223}"/>
          </ac:spMkLst>
        </pc:spChg>
        <pc:spChg chg="mod">
          <ac:chgData name="Chris Coulthrust" userId="063d00cb-5e76-429d-a5d7-82b57ca15819" providerId="ADAL" clId="{F38AE3B2-15D7-4CA3-9D7D-9922E2F9F714}" dt="2023-02-15T12:28:30.990" v="5812" actId="20577"/>
          <ac:spMkLst>
            <pc:docMk/>
            <pc:sldMk cId="2014755489" sldId="275"/>
            <ac:spMk id="52226" creationId="{00000000-0000-0000-0000-000000000000}"/>
          </ac:spMkLst>
        </pc:spChg>
      </pc:sldChg>
      <pc:sldChg chg="del">
        <pc:chgData name="Chris Coulthrust" userId="063d00cb-5e76-429d-a5d7-82b57ca15819" providerId="ADAL" clId="{F38AE3B2-15D7-4CA3-9D7D-9922E2F9F714}" dt="2023-02-15T12:29:27.217" v="5834" actId="2696"/>
        <pc:sldMkLst>
          <pc:docMk/>
          <pc:sldMk cId="4212360870" sldId="276"/>
        </pc:sldMkLst>
      </pc:sldChg>
      <pc:sldChg chg="modSp mod ord">
        <pc:chgData name="Chris Coulthrust" userId="063d00cb-5e76-429d-a5d7-82b57ca15819" providerId="ADAL" clId="{F38AE3B2-15D7-4CA3-9D7D-9922E2F9F714}" dt="2023-02-15T12:30:05.244" v="5854"/>
        <pc:sldMkLst>
          <pc:docMk/>
          <pc:sldMk cId="3481401672" sldId="277"/>
        </pc:sldMkLst>
        <pc:spChg chg="mod">
          <ac:chgData name="Chris Coulthrust" userId="063d00cb-5e76-429d-a5d7-82b57ca15819" providerId="ADAL" clId="{F38AE3B2-15D7-4CA3-9D7D-9922E2F9F714}" dt="2023-02-15T12:28:52.624" v="5822" actId="20577"/>
          <ac:spMkLst>
            <pc:docMk/>
            <pc:sldMk cId="3481401672" sldId="277"/>
            <ac:spMk id="44" creationId="{D7D1CF26-59DB-674B-B47B-C5DC99FE5223}"/>
          </ac:spMkLst>
        </pc:spChg>
      </pc:sldChg>
      <pc:sldChg chg="del">
        <pc:chgData name="Chris Coulthrust" userId="063d00cb-5e76-429d-a5d7-82b57ca15819" providerId="ADAL" clId="{F38AE3B2-15D7-4CA3-9D7D-9922E2F9F714}" dt="2023-02-15T12:29:16.735" v="5832" actId="2696"/>
        <pc:sldMkLst>
          <pc:docMk/>
          <pc:sldMk cId="2724634543" sldId="278"/>
        </pc:sldMkLst>
      </pc:sldChg>
      <pc:sldChg chg="modSp mod">
        <pc:chgData name="Chris Coulthrust" userId="063d00cb-5e76-429d-a5d7-82b57ca15819" providerId="ADAL" clId="{F38AE3B2-15D7-4CA3-9D7D-9922E2F9F714}" dt="2023-02-15T12:29:56.745" v="5852" actId="20577"/>
        <pc:sldMkLst>
          <pc:docMk/>
          <pc:sldMk cId="44278588" sldId="279"/>
        </pc:sldMkLst>
        <pc:spChg chg="mod">
          <ac:chgData name="Chris Coulthrust" userId="063d00cb-5e76-429d-a5d7-82b57ca15819" providerId="ADAL" clId="{F38AE3B2-15D7-4CA3-9D7D-9922E2F9F714}" dt="2023-02-15T12:29:56.745" v="5852" actId="20577"/>
          <ac:spMkLst>
            <pc:docMk/>
            <pc:sldMk cId="44278588" sldId="279"/>
            <ac:spMk id="4" creationId="{1DFE2ABC-44FA-57CA-1235-125696EE4DB2}"/>
          </ac:spMkLst>
        </pc:spChg>
        <pc:spChg chg="mod">
          <ac:chgData name="Chris Coulthrust" userId="063d00cb-5e76-429d-a5d7-82b57ca15819" providerId="ADAL" clId="{F38AE3B2-15D7-4CA3-9D7D-9922E2F9F714}" dt="2023-02-15T12:29:47.877" v="5838" actId="20577"/>
          <ac:spMkLst>
            <pc:docMk/>
            <pc:sldMk cId="44278588" sldId="279"/>
            <ac:spMk id="44" creationId="{D7D1CF26-59DB-674B-B47B-C5DC99FE5223}"/>
          </ac:spMkLst>
        </pc:spChg>
      </pc:sldChg>
      <pc:sldChg chg="del">
        <pc:chgData name="Chris Coulthrust" userId="063d00cb-5e76-429d-a5d7-82b57ca15819" providerId="ADAL" clId="{F38AE3B2-15D7-4CA3-9D7D-9922E2F9F714}" dt="2023-02-15T12:29:20.957" v="5833" actId="2696"/>
        <pc:sldMkLst>
          <pc:docMk/>
          <pc:sldMk cId="356565659" sldId="280"/>
        </pc:sldMkLst>
      </pc:sldChg>
      <pc:sldChg chg="addSp modSp mod ord">
        <pc:chgData name="Chris Coulthrust" userId="063d00cb-5e76-429d-a5d7-82b57ca15819" providerId="ADAL" clId="{F38AE3B2-15D7-4CA3-9D7D-9922E2F9F714}" dt="2023-02-15T12:25:23.544" v="5696" actId="6549"/>
        <pc:sldMkLst>
          <pc:docMk/>
          <pc:sldMk cId="178181802" sldId="281"/>
        </pc:sldMkLst>
        <pc:spChg chg="add mod">
          <ac:chgData name="Chris Coulthrust" userId="063d00cb-5e76-429d-a5d7-82b57ca15819" providerId="ADAL" clId="{F38AE3B2-15D7-4CA3-9D7D-9922E2F9F714}" dt="2023-02-10T19:31:25.314" v="5252" actId="20577"/>
          <ac:spMkLst>
            <pc:docMk/>
            <pc:sldMk cId="178181802" sldId="281"/>
            <ac:spMk id="2" creationId="{A6B66E9C-3E89-0775-D646-D457D02F2EDA}"/>
          </ac:spMkLst>
        </pc:spChg>
        <pc:spChg chg="mod">
          <ac:chgData name="Chris Coulthrust" userId="063d00cb-5e76-429d-a5d7-82b57ca15819" providerId="ADAL" clId="{F38AE3B2-15D7-4CA3-9D7D-9922E2F9F714}" dt="2023-02-15T12:25:23.544" v="5696" actId="6549"/>
          <ac:spMkLst>
            <pc:docMk/>
            <pc:sldMk cId="178181802" sldId="281"/>
            <ac:spMk id="52226" creationId="{00000000-0000-0000-0000-000000000000}"/>
          </ac:spMkLst>
        </pc:spChg>
        <pc:picChg chg="mod">
          <ac:chgData name="Chris Coulthrust" userId="063d00cb-5e76-429d-a5d7-82b57ca15819" providerId="ADAL" clId="{F38AE3B2-15D7-4CA3-9D7D-9922E2F9F714}" dt="2023-02-10T18:56:00.463" v="4803" actId="1076"/>
          <ac:picMkLst>
            <pc:docMk/>
            <pc:sldMk cId="178181802" sldId="281"/>
            <ac:picMk id="2050" creationId="{4DDD61E8-3B41-3ED2-89BC-ECF5D1991D60}"/>
          </ac:picMkLst>
        </pc:pic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2-15T12:39:20.714" v="6041" actId="20577"/>
        <pc:sldMkLst>
          <pc:docMk/>
          <pc:sldMk cId="2153904682" sldId="283"/>
        </pc:sldMkLst>
        <pc:spChg chg="mod">
          <ac:chgData name="Chris Coulthrust" userId="063d00cb-5e76-429d-a5d7-82b57ca15819" providerId="ADAL" clId="{F38AE3B2-15D7-4CA3-9D7D-9922E2F9F714}" dt="2023-02-15T12:39:20.714" v="6041" actId="20577"/>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2-15T12:42:50.735" v="6304" actId="20577"/>
        <pc:sldMkLst>
          <pc:docMk/>
          <pc:sldMk cId="1674699041" sldId="285"/>
        </pc:sldMkLst>
        <pc:spChg chg="mod">
          <ac:chgData name="Chris Coulthrust" userId="063d00cb-5e76-429d-a5d7-82b57ca15819" providerId="ADAL" clId="{F38AE3B2-15D7-4CA3-9D7D-9922E2F9F714}" dt="2023-02-15T12:42:50.735" v="6304" actId="20577"/>
          <ac:spMkLst>
            <pc:docMk/>
            <pc:sldMk cId="1674699041" sldId="285"/>
            <ac:spMk id="44" creationId="{D7D1CF26-59DB-674B-B47B-C5DC99FE5223}"/>
          </ac:spMkLst>
        </pc:spChg>
      </pc:sldChg>
      <pc:sldChg chg="addSp delSp modSp add mod ord">
        <pc:chgData name="Chris Coulthrust" userId="063d00cb-5e76-429d-a5d7-82b57ca15819" providerId="ADAL" clId="{F38AE3B2-15D7-4CA3-9D7D-9922E2F9F714}" dt="2023-02-10T18:55:17.154" v="4758" actId="20577"/>
        <pc:sldMkLst>
          <pc:docMk/>
          <pc:sldMk cId="555670558" sldId="286"/>
        </pc:sldMkLst>
        <pc:spChg chg="add mod">
          <ac:chgData name="Chris Coulthrust" userId="063d00cb-5e76-429d-a5d7-82b57ca15819" providerId="ADAL" clId="{F38AE3B2-15D7-4CA3-9D7D-9922E2F9F714}" dt="2023-02-10T18:55:17.154" v="4758" actId="20577"/>
          <ac:spMkLst>
            <pc:docMk/>
            <pc:sldMk cId="555670558" sldId="286"/>
            <ac:spMk id="2" creationId="{20981CBE-2081-090F-45B6-5624503DAABE}"/>
          </ac:spMkLst>
        </pc:spChg>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2-10T18:53:00.093" v="4406"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10T18:53:10.523" v="4410" actId="1076"/>
          <ac:picMkLst>
            <pc:docMk/>
            <pc:sldMk cId="555670558" sldId="286"/>
            <ac:picMk id="3" creationId="{7B2A3DD8-6C1B-144A-EA46-A2C9708614CF}"/>
          </ac:picMkLst>
        </pc:picChg>
      </pc:sldChg>
      <pc:sldChg chg="addSp delSp modSp add mod">
        <pc:chgData name="Chris Coulthrust" userId="063d00cb-5e76-429d-a5d7-82b57ca15819" providerId="ADAL" clId="{F38AE3B2-15D7-4CA3-9D7D-9922E2F9F714}" dt="2023-02-10T18:44:13.018" v="3918" actId="20577"/>
        <pc:sldMkLst>
          <pc:docMk/>
          <pc:sldMk cId="775678771" sldId="287"/>
        </pc:sldMkLst>
        <pc:spChg chg="add mod">
          <ac:chgData name="Chris Coulthrust" userId="063d00cb-5e76-429d-a5d7-82b57ca15819" providerId="ADAL" clId="{F38AE3B2-15D7-4CA3-9D7D-9922E2F9F714}" dt="2023-02-10T18:40:51.318" v="3752" actId="20577"/>
          <ac:spMkLst>
            <pc:docMk/>
            <pc:sldMk cId="775678771" sldId="287"/>
            <ac:spMk id="5" creationId="{C148C565-D206-2CE4-BC57-8A10CA6FA623}"/>
          </ac:spMkLst>
        </pc:spChg>
        <pc:spChg chg="mod">
          <ac:chgData name="Chris Coulthrust" userId="063d00cb-5e76-429d-a5d7-82b57ca15819" providerId="ADAL" clId="{F38AE3B2-15D7-4CA3-9D7D-9922E2F9F714}" dt="2023-02-10T18:43:37.896" v="3903" actId="1076"/>
          <ac:spMkLst>
            <pc:docMk/>
            <pc:sldMk cId="775678771" sldId="287"/>
            <ac:spMk id="6" creationId="{9B7643F5-B95C-931E-A9E6-35AFA2221312}"/>
          </ac:spMkLst>
        </pc:spChg>
        <pc:spChg chg="del mod">
          <ac:chgData name="Chris Coulthrust" userId="063d00cb-5e76-429d-a5d7-82b57ca15819" providerId="ADAL" clId="{F38AE3B2-15D7-4CA3-9D7D-9922E2F9F714}" dt="2023-02-10T18:39:38.988" v="3619" actId="478"/>
          <ac:spMkLst>
            <pc:docMk/>
            <pc:sldMk cId="775678771" sldId="287"/>
            <ac:spMk id="8" creationId="{4EE7AFBF-9915-3CF7-4093-C269CB47DFC0}"/>
          </ac:spMkLst>
        </pc:spChg>
        <pc:spChg chg="add mod">
          <ac:chgData name="Chris Coulthrust" userId="063d00cb-5e76-429d-a5d7-82b57ca15819" providerId="ADAL" clId="{F38AE3B2-15D7-4CA3-9D7D-9922E2F9F714}" dt="2023-02-10T18:44:13.018" v="3918" actId="20577"/>
          <ac:spMkLst>
            <pc:docMk/>
            <pc:sldMk cId="775678771" sldId="287"/>
            <ac:spMk id="9" creationId="{B3BDC8E3-C251-3C03-417A-CEF391E6EF8A}"/>
          </ac:spMkLst>
        </pc:spChg>
        <pc:spChg chg="add">
          <ac:chgData name="Chris Coulthrust" userId="063d00cb-5e76-429d-a5d7-82b57ca15819" providerId="ADAL" clId="{F38AE3B2-15D7-4CA3-9D7D-9922E2F9F714}" dt="2023-02-10T18:43:46.597" v="3904" actId="11529"/>
          <ac:spMkLst>
            <pc:docMk/>
            <pc:sldMk cId="775678771" sldId="287"/>
            <ac:spMk id="11" creationId="{2685EE82-0727-C9DE-82CF-196EB366D087}"/>
          </ac:spMkLst>
        </pc:spChg>
        <pc:spChg chg="add mod">
          <ac:chgData name="Chris Coulthrust" userId="063d00cb-5e76-429d-a5d7-82b57ca15819" providerId="ADAL" clId="{F38AE3B2-15D7-4CA3-9D7D-9922E2F9F714}" dt="2023-02-10T18:44:03.121" v="3906" actId="688"/>
          <ac:spMkLst>
            <pc:docMk/>
            <pc:sldMk cId="775678771" sldId="287"/>
            <ac:spMk id="12" creationId="{070B26CC-B344-F39F-A85F-540966D5643C}"/>
          </ac:spMkLst>
        </pc:spChg>
        <pc:spChg chg="mod">
          <ac:chgData name="Chris Coulthrust" userId="063d00cb-5e76-429d-a5d7-82b57ca15819" providerId="ADAL" clId="{F38AE3B2-15D7-4CA3-9D7D-9922E2F9F714}" dt="2023-02-10T18:43:29.593" v="3901" actId="1076"/>
          <ac:spMkLst>
            <pc:docMk/>
            <pc:sldMk cId="775678771" sldId="287"/>
            <ac:spMk id="52226" creationId="{00000000-0000-0000-0000-000000000000}"/>
          </ac:spMkLst>
        </pc:spChg>
        <pc:picChg chg="mod">
          <ac:chgData name="Chris Coulthrust" userId="063d00cb-5e76-429d-a5d7-82b57ca15819" providerId="ADAL" clId="{F38AE3B2-15D7-4CA3-9D7D-9922E2F9F714}" dt="2023-02-10T18:43:33.918" v="3902" actId="14100"/>
          <ac:picMkLst>
            <pc:docMk/>
            <pc:sldMk cId="775678771" sldId="287"/>
            <ac:picMk id="3" creationId="{7C57E083-A45A-6CAD-8D89-47FDA8A14A42}"/>
          </ac:picMkLst>
        </pc:picChg>
        <pc:picChg chg="del mod">
          <ac:chgData name="Chris Coulthrust" userId="063d00cb-5e76-429d-a5d7-82b57ca15819" providerId="ADAL" clId="{F38AE3B2-15D7-4CA3-9D7D-9922E2F9F714}" dt="2023-02-10T18:32:25.522" v="3272" actId="478"/>
          <ac:picMkLst>
            <pc:docMk/>
            <pc:sldMk cId="775678771" sldId="287"/>
            <ac:picMk id="10" creationId="{7F04E0BF-8F7D-2D30-34D2-3E463B062D06}"/>
          </ac:picMkLst>
        </pc:picChg>
      </pc:sldChg>
      <pc:sldChg chg="modSp add mod">
        <pc:chgData name="Chris Coulthrust" userId="063d00cb-5e76-429d-a5d7-82b57ca15819" providerId="ADAL" clId="{F38AE3B2-15D7-4CA3-9D7D-9922E2F9F714}" dt="2023-02-10T18:50:57.721" v="4329" actId="1076"/>
        <pc:sldMkLst>
          <pc:docMk/>
          <pc:sldMk cId="3601535625" sldId="288"/>
        </pc:sldMkLst>
        <pc:spChg chg="mod">
          <ac:chgData name="Chris Coulthrust" userId="063d00cb-5e76-429d-a5d7-82b57ca15819" providerId="ADAL" clId="{F38AE3B2-15D7-4CA3-9D7D-9922E2F9F714}" dt="2023-02-10T18:49:44.852" v="4277" actId="20577"/>
          <ac:spMkLst>
            <pc:docMk/>
            <pc:sldMk cId="3601535625" sldId="288"/>
            <ac:spMk id="5" creationId="{C148C565-D206-2CE4-BC57-8A10CA6FA623}"/>
          </ac:spMkLst>
        </pc:spChg>
        <pc:spChg chg="mod">
          <ac:chgData name="Chris Coulthrust" userId="063d00cb-5e76-429d-a5d7-82b57ca15819" providerId="ADAL" clId="{F38AE3B2-15D7-4CA3-9D7D-9922E2F9F714}" dt="2023-02-10T18:50:57.721" v="4329" actId="1076"/>
          <ac:spMkLst>
            <pc:docMk/>
            <pc:sldMk cId="3601535625" sldId="288"/>
            <ac:spMk id="9" creationId="{B3BDC8E3-C251-3C03-417A-CEF391E6EF8A}"/>
          </ac:spMkLst>
        </pc:spChg>
        <pc:spChg chg="mod">
          <ac:chgData name="Chris Coulthrust" userId="063d00cb-5e76-429d-a5d7-82b57ca15819" providerId="ADAL" clId="{F38AE3B2-15D7-4CA3-9D7D-9922E2F9F714}" dt="2023-02-10T18:50:19.588" v="4278" actId="1076"/>
          <ac:spMkLst>
            <pc:docMk/>
            <pc:sldMk cId="3601535625" sldId="288"/>
            <ac:spMk id="12" creationId="{070B26CC-B344-F39F-A85F-540966D5643C}"/>
          </ac:spMkLst>
        </pc:spChg>
        <pc:spChg chg="mod">
          <ac:chgData name="Chris Coulthrust" userId="063d00cb-5e76-429d-a5d7-82b57ca15819" providerId="ADAL" clId="{F38AE3B2-15D7-4CA3-9D7D-9922E2F9F714}" dt="2023-02-10T18:44:41.136" v="3947" actId="20577"/>
          <ac:spMkLst>
            <pc:docMk/>
            <pc:sldMk cId="3601535625" sldId="288"/>
            <ac:spMk id="52226" creationId="{00000000-0000-0000-0000-000000000000}"/>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2336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49276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25960"/>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32211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084878"/>
            <a:ext cx="4507097" cy="646332"/>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3831587" y="4157228"/>
            <a:ext cx="3090846"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Sachin Ghaisas</a:t>
            </a:r>
          </a:p>
          <a:p>
            <a:pPr algn="l"/>
            <a:r>
              <a:rPr lang="en-US" i="0" dirty="0">
                <a:solidFill>
                  <a:schemeClr val="accent1"/>
                </a:solidFill>
                <a:effectLst/>
              </a:rPr>
              <a:t>sachin.ghaisas@emtecinc.com</a:t>
            </a:r>
          </a:p>
        </p:txBody>
      </p:sp>
      <p:pic>
        <p:nvPicPr>
          <p:cNvPr id="8" name="Picture 7">
            <a:extLst>
              <a:ext uri="{FF2B5EF4-FFF2-40B4-BE49-F238E27FC236}">
                <a16:creationId xmlns:a16="http://schemas.microsoft.com/office/drawing/2014/main" id="{CED3AF27-E567-3808-E47B-F1EA7A21799E}"/>
              </a:ext>
            </a:extLst>
          </p:cNvPr>
          <p:cNvPicPr>
            <a:picLocks noChangeAspect="1"/>
          </p:cNvPicPr>
          <p:nvPr/>
        </p:nvPicPr>
        <p:blipFill>
          <a:blip r:embed="rId4"/>
          <a:stretch>
            <a:fillRect/>
          </a:stretch>
        </p:blipFill>
        <p:spPr>
          <a:xfrm>
            <a:off x="5207234" y="962244"/>
            <a:ext cx="2417071" cy="1183616"/>
          </a:xfrm>
          <a:prstGeom prst="rect">
            <a:avLst/>
          </a:prstGeom>
        </p:spPr>
      </p:pic>
      <p:sp>
        <p:nvSpPr>
          <p:cNvPr id="10" name="TextBox 9">
            <a:extLst>
              <a:ext uri="{FF2B5EF4-FFF2-40B4-BE49-F238E27FC236}">
                <a16:creationId xmlns:a16="http://schemas.microsoft.com/office/drawing/2014/main" id="{45869A0D-DD65-2B6A-B1BF-C80BF8934190}"/>
              </a:ext>
            </a:extLst>
          </p:cNvPr>
          <p:cNvSpPr txBox="1"/>
          <p:nvPr/>
        </p:nvSpPr>
        <p:spPr>
          <a:xfrm>
            <a:off x="2620719" y="1633006"/>
            <a:ext cx="2179881" cy="369332"/>
          </a:xfrm>
          <a:prstGeom prst="rect">
            <a:avLst/>
          </a:prstGeom>
          <a:noFill/>
        </p:spPr>
        <p:txBody>
          <a:bodyPr wrap="square">
            <a:spAutoFit/>
          </a:bodyPr>
          <a:lstStyle/>
          <a:p>
            <a:r>
              <a:rPr lang="en-US" sz="1800" dirty="0">
                <a:solidFill>
                  <a:schemeClr val="bg1"/>
                </a:solidFill>
                <a:latin typeface="Segoe UI Semibold"/>
                <a:cs typeface="Segoe UI Semibold"/>
              </a:rPr>
              <a:t>In Partnership with </a:t>
            </a:r>
            <a:endParaRPr lang="en-US" dirty="0">
              <a:solidFill>
                <a:schemeClr val="bg1"/>
              </a:solidFill>
            </a:endParaRPr>
          </a:p>
        </p:txBody>
      </p:sp>
      <p:sp>
        <p:nvSpPr>
          <p:cNvPr id="11" name="TextBox 10">
            <a:extLst>
              <a:ext uri="{FF2B5EF4-FFF2-40B4-BE49-F238E27FC236}">
                <a16:creationId xmlns:a16="http://schemas.microsoft.com/office/drawing/2014/main" id="{F1F2DBA3-528D-8A92-A6BC-5A193345AE6E}"/>
              </a:ext>
            </a:extLst>
          </p:cNvPr>
          <p:cNvSpPr txBox="1"/>
          <p:nvPr/>
        </p:nvSpPr>
        <p:spPr>
          <a:xfrm>
            <a:off x="2620719" y="5904824"/>
            <a:ext cx="2798651" cy="646331"/>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Chris  Coulthrust</a:t>
            </a:r>
          </a:p>
          <a:p>
            <a:r>
              <a:rPr lang="en-US" dirty="0">
                <a:solidFill>
                  <a:schemeClr val="accent1"/>
                </a:solidFill>
              </a:rPr>
              <a:t>ccoulthrust@microsoft.com</a:t>
            </a:r>
          </a:p>
        </p:txBody>
      </p:sp>
      <p:sp>
        <p:nvSpPr>
          <p:cNvPr id="12" name="TextBox 11">
            <a:extLst>
              <a:ext uri="{FF2B5EF4-FFF2-40B4-BE49-F238E27FC236}">
                <a16:creationId xmlns:a16="http://schemas.microsoft.com/office/drawing/2014/main" id="{E1E7D242-09FF-4EF4-355D-7D899FBD998F}"/>
              </a:ext>
            </a:extLst>
          </p:cNvPr>
          <p:cNvSpPr txBox="1"/>
          <p:nvPr/>
        </p:nvSpPr>
        <p:spPr>
          <a:xfrm>
            <a:off x="668751" y="4170806"/>
            <a:ext cx="2798651"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Sreenivas Vemulapalli</a:t>
            </a:r>
          </a:p>
          <a:p>
            <a:r>
              <a:rPr lang="en-US" dirty="0">
                <a:solidFill>
                  <a:schemeClr val="accent1"/>
                </a:solidFill>
              </a:rPr>
              <a:t>sreenivas.v@emtecinc.com</a:t>
            </a:r>
          </a:p>
        </p:txBody>
      </p:sp>
      <p:sp>
        <p:nvSpPr>
          <p:cNvPr id="13" name="TextBox 12">
            <a:extLst>
              <a:ext uri="{FF2B5EF4-FFF2-40B4-BE49-F238E27FC236}">
                <a16:creationId xmlns:a16="http://schemas.microsoft.com/office/drawing/2014/main" id="{6AD98DED-D56D-4CDF-FA8C-F61B9389953A}"/>
              </a:ext>
            </a:extLst>
          </p:cNvPr>
          <p:cNvSpPr txBox="1"/>
          <p:nvPr/>
        </p:nvSpPr>
        <p:spPr>
          <a:xfrm>
            <a:off x="668751" y="5016219"/>
            <a:ext cx="3022302" cy="646331"/>
          </a:xfrm>
          <a:prstGeom prst="rect">
            <a:avLst/>
          </a:prstGeom>
          <a:noFill/>
        </p:spPr>
        <p:txBody>
          <a:bodyPr wrap="none" rtlCol="0">
            <a:spAutoFit/>
          </a:bodyPr>
          <a:lstStyle/>
          <a:p>
            <a:pPr algn="l"/>
            <a:r>
              <a:rPr lang="en-US" b="1" dirty="0">
                <a:solidFill>
                  <a:schemeClr val="accent1"/>
                </a:solidFill>
                <a:latin typeface="Segoe UI" panose="020B0502040204020203" pitchFamily="34" charset="0"/>
              </a:rPr>
              <a:t>Naresh </a:t>
            </a:r>
            <a:r>
              <a:rPr lang="en-US" b="1" dirty="0" err="1">
                <a:solidFill>
                  <a:schemeClr val="accent1"/>
                </a:solidFill>
                <a:latin typeface="Segoe UI" panose="020B0502040204020203" pitchFamily="34" charset="0"/>
              </a:rPr>
              <a:t>Kothur</a:t>
            </a:r>
            <a:endParaRPr lang="en-US" b="1" i="0" dirty="0">
              <a:solidFill>
                <a:schemeClr val="accent1"/>
              </a:solidFill>
              <a:effectLst/>
              <a:latin typeface="Segoe UI" panose="020B0502040204020203" pitchFamily="34" charset="0"/>
            </a:endParaRPr>
          </a:p>
          <a:p>
            <a:r>
              <a:rPr lang="en-US" dirty="0">
                <a:solidFill>
                  <a:schemeClr val="accent1"/>
                </a:solidFill>
              </a:rPr>
              <a:t>naresh.kothur@emtecinc.com</a:t>
            </a:r>
          </a:p>
        </p:txBody>
      </p:sp>
      <p:sp>
        <p:nvSpPr>
          <p:cNvPr id="14" name="TextBox 13">
            <a:extLst>
              <a:ext uri="{FF2B5EF4-FFF2-40B4-BE49-F238E27FC236}">
                <a16:creationId xmlns:a16="http://schemas.microsoft.com/office/drawing/2014/main" id="{4E669953-004D-30C6-AB33-DC0FCC36683C}"/>
              </a:ext>
            </a:extLst>
          </p:cNvPr>
          <p:cNvSpPr txBox="1"/>
          <p:nvPr/>
        </p:nvSpPr>
        <p:spPr>
          <a:xfrm>
            <a:off x="3831587" y="4995248"/>
            <a:ext cx="3427670"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Sandeep Warankar</a:t>
            </a:r>
          </a:p>
          <a:p>
            <a:r>
              <a:rPr lang="en-US" dirty="0">
                <a:solidFill>
                  <a:schemeClr val="accent1"/>
                </a:solidFill>
              </a:rPr>
              <a:t>sandeep.warankar@emtecinc.com</a:t>
            </a:r>
          </a:p>
        </p:txBody>
      </p:sp>
      <p:sp>
        <p:nvSpPr>
          <p:cNvPr id="15" name="Title 2">
            <a:extLst>
              <a:ext uri="{FF2B5EF4-FFF2-40B4-BE49-F238E27FC236}">
                <a16:creationId xmlns:a16="http://schemas.microsoft.com/office/drawing/2014/main" id="{40769EEA-50A2-140B-E727-EC3AB4D3643C}"/>
              </a:ext>
            </a:extLst>
          </p:cNvPr>
          <p:cNvSpPr txBox="1">
            <a:spLocks/>
          </p:cNvSpPr>
          <p:nvPr/>
        </p:nvSpPr>
        <p:spPr>
          <a:xfrm>
            <a:off x="2281847" y="3821590"/>
            <a:ext cx="7628305" cy="88138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0" i="0" kern="1200">
                <a:solidFill>
                  <a:schemeClr val="bg1"/>
                </a:solidFill>
                <a:latin typeface="Segoe UI Semibold" panose="020B0502040204020203" pitchFamily="34" charset="0"/>
                <a:ea typeface="+mj-ea"/>
                <a:cs typeface="Segoe UI Semibold" panose="020B0502040204020203" pitchFamily="34" charset="0"/>
              </a:defRPr>
            </a:lvl1pPr>
          </a:lstStyle>
          <a:p>
            <a:r>
              <a:rPr lang="en-US" sz="2000" dirty="0">
                <a:latin typeface="Segoe UI Semibold"/>
                <a:cs typeface="Segoe UI Semibold"/>
              </a:rPr>
              <a:t>Hack Development Team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Day 2 </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OpenAI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4" y="874239"/>
            <a:ext cx="6669557" cy="5818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66E9C-3E89-0775-D646-D457D02F2EDA}"/>
              </a:ext>
            </a:extLst>
          </p:cNvPr>
          <p:cNvSpPr txBox="1"/>
          <p:nvPr/>
        </p:nvSpPr>
        <p:spPr>
          <a:xfrm>
            <a:off x="7081699" y="1336335"/>
            <a:ext cx="4853126" cy="17543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This architecture leverages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and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to process documents and extract insight and structured data. </a:t>
            </a:r>
            <a:r>
              <a:rPr lang="en-GB" b="1" dirty="0">
                <a:ln w="0"/>
                <a:solidFill>
                  <a:schemeClr val="accent1"/>
                </a:solidFill>
                <a:latin typeface="Segoe UI" panose="020B0502040204020203" pitchFamily="34" charset="0"/>
                <a:cs typeface="Segoe UI" panose="020B0502040204020203" pitchFamily="34" charset="0"/>
              </a:rPr>
              <a:t>Python notebooks are provided with examples of how to integrate </a:t>
            </a:r>
            <a:r>
              <a:rPr lang="en-GB" b="1" dirty="0" err="1">
                <a:ln w="0"/>
                <a:solidFill>
                  <a:schemeClr val="accent1"/>
                </a:solidFill>
                <a:latin typeface="Segoe UI" panose="020B0502040204020203" pitchFamily="34" charset="0"/>
                <a:cs typeface="Segoe UI" panose="020B0502040204020203" pitchFamily="34" charset="0"/>
              </a:rPr>
              <a:t>OpenAI</a:t>
            </a:r>
            <a:r>
              <a:rPr lang="en-GB" b="1" dirty="0">
                <a:ln w="0"/>
                <a:solidFill>
                  <a:schemeClr val="accent1"/>
                </a:solidFill>
                <a:latin typeface="Segoe UI" panose="020B0502040204020203" pitchFamily="34" charset="0"/>
                <a:cs typeface="Segoe UI" panose="020B0502040204020203" pitchFamily="34" charset="0"/>
              </a:rPr>
              <a:t> with </a:t>
            </a:r>
            <a:r>
              <a:rPr lang="en-GB" b="1" dirty="0" err="1">
                <a:ln w="0"/>
                <a:solidFill>
                  <a:schemeClr val="accent1"/>
                </a:solidFill>
                <a:latin typeface="Segoe UI" panose="020B0502040204020203" pitchFamily="34" charset="0"/>
                <a:cs typeface="Segoe UI" panose="020B0502040204020203" pitchFamily="34" charset="0"/>
              </a:rPr>
              <a:t>SynapseML</a:t>
            </a:r>
            <a:r>
              <a:rPr lang="en-GB" b="1" dirty="0">
                <a:ln w="0"/>
                <a:solidFill>
                  <a:schemeClr val="accent1"/>
                </a:solidFill>
                <a:latin typeface="Segoe UI" panose="020B0502040204020203" pitchFamily="34" charset="0"/>
                <a:cs typeface="Segoe UI" panose="020B0502040204020203" pitchFamily="34" charset="0"/>
              </a:rPr>
              <a:t> to take data processing to </a:t>
            </a:r>
            <a:r>
              <a:rPr lang="en-GB" b="1">
                <a:ln w="0"/>
                <a:solidFill>
                  <a:schemeClr val="accent1"/>
                </a:solidFill>
                <a:latin typeface="Segoe UI" panose="020B0502040204020203" pitchFamily="34" charset="0"/>
                <a:cs typeface="Segoe UI" panose="020B0502040204020203" pitchFamily="34" charset="0"/>
              </a:rPr>
              <a:t>another level.</a:t>
            </a:r>
            <a:endPar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t>
            </a:r>
            <a:r>
              <a:rPr lang="en-US" sz="2800" b="1" dirty="0">
                <a:solidFill>
                  <a:schemeClr val="accent1"/>
                </a:solidFill>
                <a:latin typeface="Segoe UI Semibold" panose="020B0702040204020203" pitchFamily="34" charset="0"/>
                <a:cs typeface="Segoe UI Semibold" panose="020B0702040204020203" pitchFamily="34" charset="0"/>
              </a:rPr>
              <a:t>he Smart Search UI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381000" y="981970"/>
            <a:ext cx="7557534" cy="4569440"/>
          </a:xfrm>
          <a:prstGeom prst="rect">
            <a:avLst/>
          </a:prstGeom>
        </p:spPr>
      </p:pic>
      <p:sp>
        <p:nvSpPr>
          <p:cNvPr id="2" name="TextBox 1">
            <a:extLst>
              <a:ext uri="{FF2B5EF4-FFF2-40B4-BE49-F238E27FC236}">
                <a16:creationId xmlns:a16="http://schemas.microsoft.com/office/drawing/2014/main" id="{20981CBE-2081-090F-45B6-5624503DAABE}"/>
              </a:ext>
            </a:extLst>
          </p:cNvPr>
          <p:cNvSpPr txBox="1"/>
          <p:nvPr/>
        </p:nvSpPr>
        <p:spPr>
          <a:xfrm>
            <a:off x="8181785" y="903984"/>
            <a:ext cx="3533965" cy="2646878"/>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Smart Search UI</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Deploying this UI is part of the lab. This UI will provide an interface to interact this the systems and deliver insights extracted from the Trained Model. This application can be customized as needed.</a:t>
            </a: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Start Hacking !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184731" cy="36933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1328707" y="1290959"/>
            <a:ext cx="10073528" cy="738664"/>
          </a:xfrm>
          <a:prstGeom prst="rect">
            <a:avLst/>
          </a:prstGeom>
          <a:noFill/>
        </p:spPr>
        <p:txBody>
          <a:bodyPr wrap="none" rtlCol="0">
            <a:spAutoFit/>
          </a:bodyPr>
          <a:lstStyle/>
          <a:p>
            <a:pPr algn="ctr"/>
            <a:r>
              <a:rPr lang="en-US" dirty="0"/>
              <a:t>The lab guides are in the GitHub repository for this project </a:t>
            </a:r>
          </a:p>
          <a:p>
            <a:pPr algn="ctr"/>
            <a:r>
              <a:rPr lang="en-US" sz="2400" b="1" dirty="0"/>
              <a:t>https://github.com/appliedcognetics/esgWorkshop/tree/main/src/workshop</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 : 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Appendix: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Future Item : 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5909310"/>
          </a:xfrm>
          <a:prstGeom prst="rect">
            <a:avLst/>
          </a:prstGeom>
          <a:solidFill>
            <a:schemeClr val="bg1"/>
          </a:solidFill>
        </p:spPr>
        <p:txBody>
          <a:bodyPr wrap="none" rtlCol="0">
            <a:spAutoFit/>
          </a:bodyPr>
          <a:lstStyle/>
          <a:p>
            <a:pPr>
              <a:defRPr/>
            </a:pPr>
            <a:endParaRPr lang="en-US" dirty="0"/>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Emtec</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77803" y="114684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7095532" cy="452431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1</a:t>
            </a:r>
          </a:p>
          <a:p>
            <a:pPr marR="0" lvl="0" defTabSz="914400" rtl="0" eaLnBrk="1" fontAlgn="auto" latinLnBrk="0" hangingPunct="1">
              <a:lnSpc>
                <a:spcPct val="100000"/>
              </a:lnSpc>
              <a:spcBef>
                <a:spcPts val="0"/>
              </a:spcBef>
              <a:spcAft>
                <a:spcPts val="0"/>
              </a:spcAft>
              <a:buClrTx/>
              <a:buSzTx/>
              <a:tabLst/>
              <a:defRPr/>
            </a:pPr>
            <a:endParaRPr lang="en-GB" b="1" dirty="0">
              <a:ln w="0"/>
              <a:solidFill>
                <a:schemeClr val="accent1"/>
              </a:solidFill>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Deployment of Web API and UI</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Discussion Integration of custom skills to Azure Search</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Examples of how to extend and customizing the solution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2</a:t>
            </a:r>
          </a:p>
          <a:p>
            <a:pPr lvl="1">
              <a:defRPr/>
            </a:pP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Continue Hack from Day 1 </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&amp; </a:t>
            </a: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Document Processing</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Data Extraction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2831544"/>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make a table summarizing Asset Under Management by Asset Class from the content Above |Asset </a:t>
            </a:r>
            <a:r>
              <a:rPr lang="en-GB" sz="2000" b="1" dirty="0" err="1">
                <a:ln w="0"/>
                <a:solidFill>
                  <a:schemeClr val="accent1"/>
                </a:solidFill>
                <a:latin typeface="Segoe UI" panose="020B0502040204020203" pitchFamily="34" charset="0"/>
                <a:cs typeface="Segoe UI" panose="020B0502040204020203" pitchFamily="34" charset="0"/>
              </a:rPr>
              <a:t>Class|Value</a:t>
            </a:r>
            <a:r>
              <a:rPr lang="en-GB" sz="2000" b="1" dirty="0">
                <a:ln w="0"/>
                <a:solidFill>
                  <a:schemeClr val="accent1"/>
                </a:solidFill>
                <a:latin typeface="Segoe UI" panose="020B0502040204020203" pitchFamily="34" charset="0"/>
                <a:cs typeface="Segoe UI" panose="020B0502040204020203" pitchFamily="34" charset="0"/>
              </a:rPr>
              <a:t>|</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48302" y="4364669"/>
            <a:ext cx="6168430" cy="1938992"/>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|Asset Class | Value |</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|Yield|$373B|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t>
            </a:r>
            <a:r>
              <a:rPr kumimoji="0" lang="en-GB" sz="20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Equi</a:t>
            </a:r>
            <a:r>
              <a:rPr lang="en-GB" sz="2000" b="1" dirty="0">
                <a:ln w="0"/>
                <a:solidFill>
                  <a:schemeClr val="accent1"/>
                </a:solidFill>
                <a:latin typeface="Segoe UI" panose="020B0502040204020203" pitchFamily="34" charset="0"/>
                <a:cs typeface="Segoe UI" panose="020B0502040204020203" pitchFamily="34" charset="0"/>
              </a:rPr>
              <a:t>ty|$86B|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|Hybrid|</a:t>
            </a:r>
            <a:r>
              <a:rPr lang="en-GB" sz="2000" b="1" dirty="0">
                <a:ln w="0"/>
                <a:solidFill>
                  <a:schemeClr val="accent1"/>
                </a:solidFill>
                <a:latin typeface="Segoe UI" panose="020B0502040204020203" pitchFamily="34" charset="0"/>
                <a:cs typeface="Segoe UI" panose="020B0502040204020203" pitchFamily="34" charset="0"/>
              </a:rPr>
              <a:t>$54B|</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648575" y="3505200"/>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7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Classification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3139321"/>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classify the content with the top 3 of the of the following categories: [ Employee Allocation ,CEO Statement, Financial Reporting, Corporate Office, Branch Locations,]</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78762" y="4792339"/>
            <a:ext cx="6168430" cy="1015663"/>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[Financial </a:t>
            </a:r>
            <a:r>
              <a:rPr lang="en-GB" sz="2000" b="1" dirty="0" err="1">
                <a:ln w="0"/>
                <a:solidFill>
                  <a:schemeClr val="accent1"/>
                </a:solidFill>
                <a:latin typeface="Segoe UI" panose="020B0502040204020203" pitchFamily="34" charset="0"/>
                <a:cs typeface="Segoe UI" panose="020B0502040204020203" pitchFamily="34" charset="0"/>
              </a:rPr>
              <a:t>Reporting,Employee</a:t>
            </a:r>
            <a:r>
              <a:rPr lang="en-GB" sz="2000" b="1" dirty="0">
                <a:ln w="0"/>
                <a:solidFill>
                  <a:schemeClr val="accent1"/>
                </a:solidFill>
                <a:latin typeface="Segoe UI" panose="020B0502040204020203" pitchFamily="34" charset="0"/>
                <a:cs typeface="Segoe UI" panose="020B0502040204020203" pitchFamily="34" charset="0"/>
              </a:rPr>
              <a:t> Allocation]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867652" y="3981249"/>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1333331" y="721456"/>
            <a:ext cx="9102259" cy="6740307"/>
          </a:xfrm>
          <a:prstGeom prst="rect">
            <a:avLst/>
          </a:prstGeom>
          <a:solidFill>
            <a:schemeClr val="bg1"/>
          </a:solid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Azure Cloud Services  deliver and end to end solution ESG document processing solution. The architecture presented provides a framework for adding additional “</a:t>
            </a:r>
            <a:r>
              <a:rPr lang="en-US" b="1" dirty="0">
                <a:ln w="0"/>
                <a:solidFill>
                  <a:schemeClr val="accent1"/>
                </a:solidFill>
                <a:latin typeface="Segoe UI" panose="020B0502040204020203" pitchFamily="34" charset="0"/>
                <a:cs typeface="Segoe UI" panose="020B0502040204020203" pitchFamily="34" charset="0"/>
              </a:rPr>
              <a:t>skills</a:t>
            </a:r>
            <a:r>
              <a:rPr lang="en-US" dirty="0">
                <a:ln w="0"/>
                <a:solidFill>
                  <a:schemeClr val="accent1"/>
                </a:solidFill>
                <a:latin typeface="Segoe UI" panose="020B0502040204020203" pitchFamily="34" charset="0"/>
                <a:cs typeface="Segoe UI" panose="020B0502040204020203" pitchFamily="34" charset="0"/>
              </a:rPr>
              <a:t>” that can derive insights about the documents and interrogate the document using the guidance of the different 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This workshop attempts to inspire the art of the possible by showing how Azure Cloud , Azure Cognitive Services + </a:t>
            </a:r>
            <a:r>
              <a:rPr lang="en-US" b="1"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can be orchestrated into a proof of value that can quickly scale to production. Key 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Cognitive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&amp; Enhancing documents with Azure </a:t>
            </a:r>
            <a:r>
              <a:rPr lang="en-US">
                <a:ln w="0"/>
                <a:solidFill>
                  <a:schemeClr val="accent1"/>
                </a:solidFill>
                <a:latin typeface="Segoe UI" panose="020B0502040204020203" pitchFamily="34" charset="0"/>
                <a:cs typeface="Segoe UI" panose="020B0502040204020203" pitchFamily="34" charset="0"/>
              </a:rPr>
              <a:t>Cognitive Search</a:t>
            </a: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t>
            </a:r>
            <a:r>
              <a:rPr lang="en-US"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 Structured Prompts + Rules to extract data from unstructured data and classify documents</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6248</TotalTime>
  <Words>2026</Words>
  <Application>Microsoft Office PowerPoint</Application>
  <PresentationFormat>Widescreen</PresentationFormat>
  <Paragraphs>194</Paragraphs>
  <Slides>19</Slides>
  <Notes>19</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Segoe UI</vt:lpstr>
      <vt:lpstr>Segoe UI Semibold</vt:lpstr>
      <vt:lpstr>Wingdings</vt:lpstr>
      <vt:lpstr>office theme</vt:lpstr>
      <vt:lpstr>4_Black Template</vt:lpstr>
      <vt:lpstr>ESG HACK-TO-LEARN</vt:lpstr>
      <vt:lpstr>About Emtec</vt:lpstr>
      <vt:lpstr> The Problem Statement</vt:lpstr>
      <vt:lpstr>Agenda</vt:lpstr>
      <vt:lpstr>Understanding ESG Reporting Frameworks</vt:lpstr>
      <vt:lpstr>Sustainability Report Example</vt:lpstr>
      <vt:lpstr>Data Extraction Example</vt:lpstr>
      <vt:lpstr>Classification Example</vt:lpstr>
      <vt:lpstr>About the Architecture </vt:lpstr>
      <vt:lpstr>Explain the Architecture</vt:lpstr>
      <vt:lpstr>Day 2 : SynapseML + OpenAI</vt:lpstr>
      <vt:lpstr>Explain the Architecture: Azure Search</vt:lpstr>
      <vt:lpstr>The Smart Search UI</vt:lpstr>
      <vt:lpstr>Start Hacking ! </vt:lpstr>
      <vt:lpstr>Appendix : Purpose of Azure Components</vt:lpstr>
      <vt:lpstr>Appendix: The Tools &amp; Technique</vt:lpstr>
      <vt:lpstr>Appendix</vt:lpstr>
      <vt:lpstr>Lab Tasks</vt:lpstr>
      <vt:lpstr>Notebook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2023-02-15T12:42:53Z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