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CB55-B8C5-41A3-8048-BD86C46C8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AAD36-9F1D-4273-A69F-373A1AE00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790CA-8943-4029-B682-96458CD6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F57-3444-4D3C-901B-15A513E1D5E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7289B-506B-4B2A-B33D-89DD3C37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D4907-B717-4827-B34F-DE115A62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F530-C5CF-48EA-9560-319BFD86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8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E03A-81BB-4627-83C7-510FCD7A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BD550-8FC0-43A8-B784-0565B258A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FA0E8-334C-4D6A-8152-7260480C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F57-3444-4D3C-901B-15A513E1D5E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78C8F-CC0C-4819-AC25-B19EBE02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AA652-B9C9-41E3-A12E-1EF54438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F530-C5CF-48EA-9560-319BFD86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2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2FAA14-B8D2-44D0-974F-B63607986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F6BCA-3E90-4B4B-BD4E-462FE26CB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C96C9-E288-4CC1-A88B-070D5F6F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F57-3444-4D3C-901B-15A513E1D5E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36627-58CC-4C1B-B28D-1051C6F1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5E9CE-B7BE-45EB-BFC1-9C8DDC44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F530-C5CF-48EA-9560-319BFD86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8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BA32-5CC5-430C-B8B3-25B8BA45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CDF94-0079-4F58-A200-BA9472BB4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29731-795A-42E9-B669-8B2057E2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F57-3444-4D3C-901B-15A513E1D5E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2FF56-0460-431A-A6EA-6161F00D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1AD67-A743-4277-AC28-D7C1AAA3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F530-C5CF-48EA-9560-319BFD86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1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9BAE-51BC-4852-A4A2-D2281381F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51DAE-985D-4D32-9E4C-7FDC75EFD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0E117-6896-4B05-8EB2-21A34755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F57-3444-4D3C-901B-15A513E1D5E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359F-DA33-40F0-AB41-995C4B673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32DD8-D880-4FB1-9F07-7CF3E5E1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F530-C5CF-48EA-9560-319BFD86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8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FDB2B-6021-4C8F-B126-02B4C55E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7216C-6DC2-4E5B-AB60-A7982C014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D9698-3917-4576-870D-5D532C0F0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1D871-E076-458C-9A46-BDA567AA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F57-3444-4D3C-901B-15A513E1D5E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24F9D-6E82-46DE-AB01-481B9061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2413B-C496-4DF0-BD3B-8F7C894E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F530-C5CF-48EA-9560-319BFD86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6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32F5-414C-443A-BBE9-806DE1EF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4F3C4-8CC5-46A1-9267-99B20710A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D6055-96FC-4089-8A5B-2F1ECD453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A73AA1-FDD5-4805-865D-717674916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CC1CC-BEA3-4334-A1B7-F93B50B1F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CFD0B-E57B-4343-949F-38565BB1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F57-3444-4D3C-901B-15A513E1D5E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49DE3-A418-495E-9805-423A8AF6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B29502-8DA6-42FC-B91B-27B0D3CF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F530-C5CF-48EA-9560-319BFD86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A395-A4A6-4F26-B259-6647FCE3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95122-FC78-4388-82D5-1670A28E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F57-3444-4D3C-901B-15A513E1D5E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07581-73F0-423A-86B4-C007557D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A8B4C-019F-4552-8ADF-9F7F654D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F530-C5CF-48EA-9560-319BFD86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0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7D921-9D27-4CF3-A96E-F78B8CB45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F57-3444-4D3C-901B-15A513E1D5E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C14CD-83DD-484E-8FC9-8F1246B1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B0FE5-FB43-48F3-9570-D659EA60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F530-C5CF-48EA-9560-319BFD86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3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B15A-B92A-4AE0-9628-5DECAC159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1F275-7731-44CC-A9FA-0036A733E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30C16-D013-4CA1-B7D8-1E8270D79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23106-37F1-4CCD-A23D-176BE4740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F57-3444-4D3C-901B-15A513E1D5E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E3146-B8D2-4548-A27E-8FC9B38D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40ED1-1A01-4358-8D18-AB5A0903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F530-C5CF-48EA-9560-319BFD86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5B9A-AB4C-4A0A-8F30-2AD42FAA9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55CDD-3149-4260-BC04-C28546799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AD761-E4E3-4AE5-81FC-419FD6E2C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59E57-63EF-4563-8401-BAC1DB26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F57-3444-4D3C-901B-15A513E1D5E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FCA0F-8544-4EA7-A43F-A3918699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AD44-502B-4ECC-8850-3F883400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F530-C5CF-48EA-9560-319BFD86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4CB78C-0596-4871-9E64-EBFF31B7C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5B8DD-85F2-4E0D-A532-BDF18E09D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1B384-3808-40B2-A1A3-19BEE0D79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EFF57-3444-4D3C-901B-15A513E1D5E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0F577-171E-4A5D-AD0A-228196370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DC080-D16B-400E-9698-FA7FF4BB3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AF530-C5CF-48EA-9560-319BFD86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1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FD51DEE-164F-48F3-85C4-B9A91E0104BB}"/>
              </a:ext>
            </a:extLst>
          </p:cNvPr>
          <p:cNvGrpSpPr/>
          <p:nvPr/>
        </p:nvGrpSpPr>
        <p:grpSpPr>
          <a:xfrm>
            <a:off x="445690" y="1432420"/>
            <a:ext cx="10393760" cy="4195925"/>
            <a:chOff x="455215" y="1432420"/>
            <a:chExt cx="10393760" cy="419592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37A8DF6-170F-4956-B940-2DD5AECE024B}"/>
                </a:ext>
              </a:extLst>
            </p:cNvPr>
            <p:cNvGrpSpPr/>
            <p:nvPr/>
          </p:nvGrpSpPr>
          <p:grpSpPr>
            <a:xfrm>
              <a:off x="455215" y="1432420"/>
              <a:ext cx="10393760" cy="4195925"/>
              <a:chOff x="455215" y="1432420"/>
              <a:chExt cx="10393760" cy="4195925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E76B3620-0EB4-412C-9996-8C138AE9B931}"/>
                  </a:ext>
                </a:extLst>
              </p:cNvPr>
              <p:cNvGrpSpPr/>
              <p:nvPr/>
            </p:nvGrpSpPr>
            <p:grpSpPr>
              <a:xfrm>
                <a:off x="591021" y="1432420"/>
                <a:ext cx="10257954" cy="3797290"/>
                <a:chOff x="591021" y="1432420"/>
                <a:chExt cx="10257954" cy="3797290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B3B5DEB4-47A5-4C1A-9833-BD701DF26D6F}"/>
                    </a:ext>
                  </a:extLst>
                </p:cNvPr>
                <p:cNvGrpSpPr/>
                <p:nvPr/>
              </p:nvGrpSpPr>
              <p:grpSpPr>
                <a:xfrm>
                  <a:off x="1096010" y="2681605"/>
                  <a:ext cx="9752965" cy="934720"/>
                  <a:chOff x="924560" y="2367280"/>
                  <a:chExt cx="9752965" cy="934720"/>
                </a:xfrm>
              </p:grpSpPr>
              <p:sp>
                <p:nvSpPr>
                  <p:cNvPr id="4" name="Rectangle: Rounded Corners 3">
                    <a:extLst>
                      <a:ext uri="{FF2B5EF4-FFF2-40B4-BE49-F238E27FC236}">
                        <a16:creationId xmlns:a16="http://schemas.microsoft.com/office/drawing/2014/main" id="{E2548BEB-AED9-4D45-B1D4-5EB5D49EAFF2}"/>
                      </a:ext>
                    </a:extLst>
                  </p:cNvPr>
                  <p:cNvSpPr/>
                  <p:nvPr/>
                </p:nvSpPr>
                <p:spPr>
                  <a:xfrm>
                    <a:off x="924560" y="2367280"/>
                    <a:ext cx="1751965" cy="934720"/>
                  </a:xfrm>
                  <a:prstGeom prst="round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Explain</a:t>
                    </a:r>
                  </a:p>
                </p:txBody>
              </p:sp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6AFB17C0-1F78-4254-93EC-31A9DB3CA2E6}"/>
                      </a:ext>
                    </a:extLst>
                  </p:cNvPr>
                  <p:cNvSpPr/>
                  <p:nvPr/>
                </p:nvSpPr>
                <p:spPr>
                  <a:xfrm>
                    <a:off x="3429635" y="2367280"/>
                    <a:ext cx="1751965" cy="934720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Demonstrate</a:t>
                    </a:r>
                  </a:p>
                </p:txBody>
              </p:sp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DEABF215-C694-42D8-B2C2-E9AB732883B8}"/>
                      </a:ext>
                    </a:extLst>
                  </p:cNvPr>
                  <p:cNvSpPr/>
                  <p:nvPr/>
                </p:nvSpPr>
                <p:spPr>
                  <a:xfrm>
                    <a:off x="6134419" y="2367280"/>
                    <a:ext cx="1751965" cy="934720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Guide</a:t>
                    </a:r>
                  </a:p>
                </p:txBody>
              </p:sp>
              <p:sp>
                <p:nvSpPr>
                  <p:cNvPr id="7" name="Rectangle: Rounded Corners 6">
                    <a:extLst>
                      <a:ext uri="{FF2B5EF4-FFF2-40B4-BE49-F238E27FC236}">
                        <a16:creationId xmlns:a16="http://schemas.microsoft.com/office/drawing/2014/main" id="{4D9AB747-04E9-4577-88C4-25036C4D7660}"/>
                      </a:ext>
                    </a:extLst>
                  </p:cNvPr>
                  <p:cNvSpPr/>
                  <p:nvPr/>
                </p:nvSpPr>
                <p:spPr>
                  <a:xfrm>
                    <a:off x="8925560" y="2367280"/>
                    <a:ext cx="1751965" cy="934720"/>
                  </a:xfrm>
                  <a:prstGeom prst="round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Evaluate</a:t>
                    </a:r>
                  </a:p>
                </p:txBody>
              </p:sp>
              <p:sp>
                <p:nvSpPr>
                  <p:cNvPr id="8" name="Arrow: Right 7">
                    <a:extLst>
                      <a:ext uri="{FF2B5EF4-FFF2-40B4-BE49-F238E27FC236}">
                        <a16:creationId xmlns:a16="http://schemas.microsoft.com/office/drawing/2014/main" id="{D6528606-6C1C-4247-B1C4-8963009ECFF9}"/>
                      </a:ext>
                    </a:extLst>
                  </p:cNvPr>
                  <p:cNvSpPr/>
                  <p:nvPr/>
                </p:nvSpPr>
                <p:spPr>
                  <a:xfrm>
                    <a:off x="2809717" y="2708910"/>
                    <a:ext cx="381000" cy="314325"/>
                  </a:xfrm>
                  <a:prstGeom prst="rightArrow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Arrow: Right 8">
                    <a:extLst>
                      <a:ext uri="{FF2B5EF4-FFF2-40B4-BE49-F238E27FC236}">
                        <a16:creationId xmlns:a16="http://schemas.microsoft.com/office/drawing/2014/main" id="{FD19A871-AF91-4802-940D-7607D1BBD111}"/>
                      </a:ext>
                    </a:extLst>
                  </p:cNvPr>
                  <p:cNvSpPr/>
                  <p:nvPr/>
                </p:nvSpPr>
                <p:spPr>
                  <a:xfrm>
                    <a:off x="5429727" y="2677477"/>
                    <a:ext cx="381000" cy="314325"/>
                  </a:xfrm>
                  <a:prstGeom prst="rightArrow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Arrow: Right 9">
                    <a:extLst>
                      <a:ext uri="{FF2B5EF4-FFF2-40B4-BE49-F238E27FC236}">
                        <a16:creationId xmlns:a16="http://schemas.microsoft.com/office/drawing/2014/main" id="{17E43123-59C0-41BB-B908-03A2351DF7FE}"/>
                      </a:ext>
                    </a:extLst>
                  </p:cNvPr>
                  <p:cNvSpPr/>
                  <p:nvPr/>
                </p:nvSpPr>
                <p:spPr>
                  <a:xfrm>
                    <a:off x="8210076" y="2677476"/>
                    <a:ext cx="381000" cy="314325"/>
                  </a:xfrm>
                  <a:prstGeom prst="rightArrow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14" name="Picture 13" descr="Teacher pointing at laptop screen to young students">
                  <a:extLst>
                    <a:ext uri="{FF2B5EF4-FFF2-40B4-BE49-F238E27FC236}">
                      <a16:creationId xmlns:a16="http://schemas.microsoft.com/office/drawing/2014/main" id="{F9902EE4-E924-4C83-B663-5B19A64669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90414" y="1432420"/>
                  <a:ext cx="1582873" cy="105499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pic>
              <p:nvPicPr>
                <p:cNvPr id="17" name="Picture 16" descr="Graphical user interface&#10;&#10;Description automatically generated">
                  <a:extLst>
                    <a:ext uri="{FF2B5EF4-FFF2-40B4-BE49-F238E27FC236}">
                      <a16:creationId xmlns:a16="http://schemas.microsoft.com/office/drawing/2014/main" id="{49BC7F51-6CF5-4964-9794-E25F46339A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24675" y="3920262"/>
                  <a:ext cx="2704784" cy="130944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pic>
              <p:nvPicPr>
                <p:cNvPr id="19" name="Picture 18" descr="A picture containing text&#10;&#10;Description automatically generated">
                  <a:extLst>
                    <a:ext uri="{FF2B5EF4-FFF2-40B4-BE49-F238E27FC236}">
                      <a16:creationId xmlns:a16="http://schemas.microsoft.com/office/drawing/2014/main" id="{1E7A230C-C80A-4652-8B8E-0235E37F45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1021" y="1486920"/>
                  <a:ext cx="2837979" cy="94599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pic>
              <p:nvPicPr>
                <p:cNvPr id="21" name="Graphic 20" descr="Clipboard Partially Checked with solid fill">
                  <a:extLst>
                    <a:ext uri="{FF2B5EF4-FFF2-40B4-BE49-F238E27FC236}">
                      <a16:creationId xmlns:a16="http://schemas.microsoft.com/office/drawing/2014/main" id="{FA4DBB1C-582A-4BAD-B36F-59770E178D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15767" y="3715235"/>
                  <a:ext cx="1514475" cy="1514475"/>
                </a:xfrm>
                <a:prstGeom prst="rect">
                  <a:avLst/>
                </a:prstGeom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D46A293-D635-4C60-AC8C-139EEAF4D100}"/>
                  </a:ext>
                </a:extLst>
              </p:cNvPr>
              <p:cNvSpPr txBox="1"/>
              <p:nvPr/>
            </p:nvSpPr>
            <p:spPr>
              <a:xfrm>
                <a:off x="455215" y="5320568"/>
                <a:ext cx="3366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The “EDGE” acronym for teaching/learning</a:t>
                </a:r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AEE53C9-8241-4812-A384-118B1EE155FC}"/>
                </a:ext>
              </a:extLst>
            </p:cNvPr>
            <p:cNvSpPr/>
            <p:nvPr/>
          </p:nvSpPr>
          <p:spPr>
            <a:xfrm>
              <a:off x="3429000" y="2533650"/>
              <a:ext cx="2095023" cy="1247775"/>
            </a:xfrm>
            <a:prstGeom prst="roundRect">
              <a:avLst/>
            </a:prstGeom>
            <a:noFill/>
            <a:ln w="666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84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Three brushes with paint tube and a swash of paint">
            <a:extLst>
              <a:ext uri="{FF2B5EF4-FFF2-40B4-BE49-F238E27FC236}">
                <a16:creationId xmlns:a16="http://schemas.microsoft.com/office/drawing/2014/main" id="{EFDEE867-4656-4A4B-8EF8-8CE409793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46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13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Neale Batra</dc:creator>
  <cp:lastModifiedBy>Neale Batra</cp:lastModifiedBy>
  <cp:revision>7</cp:revision>
  <dcterms:created xsi:type="dcterms:W3CDTF">2021-07-11T13:28:56Z</dcterms:created>
  <dcterms:modified xsi:type="dcterms:W3CDTF">2021-07-13T04:16:44Z</dcterms:modified>
</cp:coreProperties>
</file>