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32"/>
    <a:srgbClr val="0053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53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9" y="21846"/>
            <a:ext cx="1429421" cy="142942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19050">
            <a:solidFill>
              <a:srgbClr val="0077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27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41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3489" y="5428579"/>
            <a:ext cx="1429421" cy="142942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8724900" y="365125"/>
            <a:ext cx="0" cy="5870918"/>
          </a:xfrm>
          <a:prstGeom prst="line">
            <a:avLst/>
          </a:prstGeom>
          <a:ln w="19050">
            <a:solidFill>
              <a:srgbClr val="0077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82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90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4562475"/>
            <a:ext cx="10515600" cy="0"/>
          </a:xfrm>
          <a:prstGeom prst="line">
            <a:avLst/>
          </a:prstGeom>
          <a:ln w="19050">
            <a:solidFill>
              <a:srgbClr val="0077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45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34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05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42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579" y="5428579"/>
            <a:ext cx="1429421" cy="14294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838200" y="2057400"/>
            <a:ext cx="3933825" cy="7545"/>
          </a:xfrm>
          <a:prstGeom prst="line">
            <a:avLst/>
          </a:prstGeom>
          <a:ln w="19050">
            <a:solidFill>
              <a:srgbClr val="0077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75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579" y="5428579"/>
            <a:ext cx="1429421" cy="14294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2057400"/>
            <a:ext cx="3933825" cy="7545"/>
          </a:xfrm>
          <a:prstGeom prst="line">
            <a:avLst/>
          </a:prstGeom>
          <a:ln w="19050">
            <a:solidFill>
              <a:srgbClr val="0077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7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579" y="5428579"/>
            <a:ext cx="1429421" cy="142942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720E2-48F3-4FAC-97CC-E7149426737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D504A-1C83-4261-8A6C-FF075174529C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38200" y="1698780"/>
            <a:ext cx="10515600" cy="0"/>
          </a:xfrm>
          <a:prstGeom prst="line">
            <a:avLst/>
          </a:prstGeom>
          <a:ln w="19050">
            <a:solidFill>
              <a:srgbClr val="0077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0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538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edricscherer.com/slides/2019-08-28-intro-ggplot-statsizw#20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ECRC</a:t>
            </a:r>
            <a:r>
              <a:rPr/>
              <a:t> </a:t>
            </a:r>
            <a:r>
              <a:rPr/>
              <a:t>COVID-19</a:t>
            </a:r>
            <a:r>
              <a:rPr/>
              <a:t> </a:t>
            </a:r>
            <a:r>
              <a:rPr/>
              <a:t>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EpiRHandbook</a:t>
            </a:r>
            <a:r>
              <a:rPr/>
              <a:t> </a:t>
            </a:r>
            <a:r>
              <a:rPr/>
              <a:t>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August</a:t>
            </a:r>
            <a:r>
              <a:rPr/>
              <a:t> </a:t>
            </a:r>
            <a:r>
              <a:rPr/>
              <a:t>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Hello our name is</a:t>
            </a:r>
          </a:p>
          <a:p>
            <a:pPr lvl="2"/>
            <a:r>
              <a:rPr/>
              <a:t>blabla</a:t>
            </a:r>
          </a:p>
          <a:p>
            <a:pPr lvl="2"/>
            <a:r>
              <a:rPr/>
              <a:t>blabla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 to selves: I think the way </a:t>
            </a:r>
            <a:r>
              <a:rPr>
                <a:hlinkClick r:id="rId2"/>
              </a:rPr>
              <a:t>this presentation</a:t>
            </a:r>
            <a:r>
              <a:rPr/>
              <a:t> breaks down ggplots line by line is probably the way to go!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ECRC COVID-19 Training</dc:title>
  <dc:creator>EpiRHandbook Team</dc:creator>
  <cp:keywords/>
  <dcterms:created xsi:type="dcterms:W3CDTF">2021-06-22T15:21:40Z</dcterms:created>
  <dcterms:modified xsi:type="dcterms:W3CDTF">2021-06-22T15:21:40Z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August 2021</vt:lpwstr>
  </property>
  <property fmtid="{D5CDD505-2E9C-101B-9397-08002B2CF9AE}" pid="3" name="output">
    <vt:lpwstr/>
  </property>
</Properties>
</file>