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32"/>
    <a:srgbClr val="005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53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9" y="21846"/>
            <a:ext cx="1429421" cy="14294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7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4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489" y="5428579"/>
            <a:ext cx="1429421" cy="14294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724900" y="365125"/>
            <a:ext cx="0" cy="5870918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2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0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5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4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5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2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79" y="5428579"/>
            <a:ext cx="1429421" cy="1429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38200" y="2057400"/>
            <a:ext cx="3933825" cy="7545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79" y="5428579"/>
            <a:ext cx="1429421" cy="1429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2057400"/>
            <a:ext cx="3933825" cy="7545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7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79" y="5428579"/>
            <a:ext cx="1429421" cy="14294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1698780"/>
            <a:ext cx="10515600" cy="0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38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7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Spina</dc:creator>
  <cp:lastModifiedBy>Alexander Spina</cp:lastModifiedBy>
  <cp:revision>2</cp:revision>
  <dcterms:created xsi:type="dcterms:W3CDTF">2021-06-22T13:36:59Z</dcterms:created>
  <dcterms:modified xsi:type="dcterms:W3CDTF">2021-06-22T14:03:16Z</dcterms:modified>
</cp:coreProperties>
</file>