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32"/>
    <a:srgbClr val="00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/>
              <a:t>Use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Markdown</a:t>
            </a:r>
          </a:p>
          <a:p>
            <a:pPr lvl="0" marL="0" indent="0">
              <a:buNone/>
            </a:pPr>
          </a:p>
          <a:p>
            <a:pPr lvl="1"/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3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" y="21846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489" y="5428579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724900" y="365125"/>
            <a:ext cx="0" cy="5870918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1698780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3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edricscherer.com/slides/2019-08-28-intro-ggplot-statsizw#20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ECRC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EpiRHandbook</a:t>
            </a:r>
            <a:r>
              <a:rPr/>
              <a:t> </a:t>
            </a:r>
            <a:r>
              <a:rPr/>
              <a:t>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Hello our name is</a:t>
            </a:r>
          </a:p>
          <a:p>
            <a:pPr lvl="2"/>
            <a:r>
              <a:rPr/>
              <a:t>blabla</a:t>
            </a:r>
          </a:p>
          <a:p>
            <a:pPr lvl="2"/>
            <a:r>
              <a:rPr/>
              <a:t>blabla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 to selves: I think the way </a:t>
            </a:r>
            <a:r>
              <a:rPr>
                <a:hlinkClick r:id="rId2"/>
              </a:rPr>
              <a:t>this presentation</a:t>
            </a:r>
            <a:r>
              <a:rPr/>
              <a:t> breaks down ggplots line by line is probably the way to go!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this shows the code that we use to create plot (nb. echo = TRUE)</a:t>
            </a:r>
            <a:br/>
            <a:r>
              <a:rPr>
                <a:latin typeface="Courier"/>
              </a:rPr>
              <a:t>our_plot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cyl,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emory_presentation_files/figure-pptx/basic_plot_view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181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testing</a:t>
            </a:r>
          </a:p>
          <a:p>
            <a:pPr lvl="2"/>
            <a:r>
              <a:rPr/>
              <a:t>bla</a:t>
            </a:r>
          </a:p>
          <a:p>
            <a:pPr lvl="2"/>
            <a:r>
              <a:rPr/>
              <a:t>bla</a:t>
            </a:r>
          </a:p>
          <a:p>
            <a:pPr lvl="1"/>
            <a:r>
              <a:rPr/>
              <a:t>testing</a:t>
            </a:r>
          </a:p>
          <a:p>
            <a:pPr lvl="1"/>
            <a:r>
              <a:rPr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testing</a:t>
            </a:r>
          </a:p>
          <a:p>
            <a:pPr lvl="1"/>
            <a:r>
              <a:rPr/>
              <a:t>testing</a:t>
            </a:r>
          </a:p>
          <a:p>
            <a:pPr lvl="1"/>
            <a:r>
              <a:rPr/>
              <a:t>testing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ECRC COVID-19 Training</dc:title>
  <dc:creator>EpiRHandbook Team</dc:creator>
  <cp:keywords/>
  <dcterms:created xsi:type="dcterms:W3CDTF">2021-07-05T15:40:54Z</dcterms:created>
  <dcterms:modified xsi:type="dcterms:W3CDTF">2021-07-05T15:40:54Z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2021</vt:lpwstr>
  </property>
  <property fmtid="{D5CDD505-2E9C-101B-9397-08002B2CF9AE}" pid="3" name="output">
    <vt:lpwstr/>
  </property>
</Properties>
</file>