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32"/>
    <a:srgbClr val="005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53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9" y="21846"/>
            <a:ext cx="1429421" cy="14294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7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489" y="5428579"/>
            <a:ext cx="1429421" cy="14294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724900" y="365125"/>
            <a:ext cx="0" cy="5870918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2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0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5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4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5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2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38200" y="2057400"/>
            <a:ext cx="3933825" cy="7545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2057400"/>
            <a:ext cx="3933825" cy="7545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7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1698780"/>
            <a:ext cx="105156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38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ECRC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EpiRHandbook</a:t>
            </a:r>
            <a:r>
              <a:rPr/>
              <a:t> </a:t>
            </a:r>
            <a:r>
              <a:rPr/>
              <a:t>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Hello our name is</a:t>
            </a:r>
          </a:p>
          <a:p>
            <a:pPr lvl="2"/>
            <a:r>
              <a:rPr/>
              <a:t>blabla</a:t>
            </a:r>
          </a:p>
          <a:p>
            <a:pPr lvl="2"/>
            <a:r>
              <a:rPr/>
              <a:t>blabla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ECRC COVID-19 Training</dc:title>
  <dc:creator>EpiRHandbook Team</dc:creator>
  <cp:keywords/>
  <dcterms:created xsi:type="dcterms:W3CDTF">2021-06-22T14:40:55Z</dcterms:created>
  <dcterms:modified xsi:type="dcterms:W3CDTF">2021-06-22T14:40:55Z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2021</vt:lpwstr>
  </property>
  <property fmtid="{D5CDD505-2E9C-101B-9397-08002B2CF9AE}" pid="3" name="output">
    <vt:lpwstr/>
  </property>
</Properties>
</file>