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22E6-535F-4C00-B1E7-AE537FAF0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61A2E-4A1C-4D98-AEB3-D5ECC2E00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F9608-A1F3-4AA6-92A9-AB6DAEA8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C078-24A9-4A2C-A50D-2D2C492CD56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8D48C-CFCA-4FDB-ABA7-99362C94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5E9F-A57A-465D-9C07-B292BE7E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1EA7-DB76-4B7B-AD52-B45720EA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BFF8-E139-4100-9698-C12D10AB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6F1B-C73E-44EF-ACBC-0F948ED26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F3191-A1F8-469B-B56F-BFABEFF8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C078-24A9-4A2C-A50D-2D2C492CD56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F86BF-6CC0-4D10-B4C9-1224D319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272E4-6E80-4E6D-A17A-9A1DEABB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1EA7-DB76-4B7B-AD52-B45720EA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2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70B1A-9AA3-4628-B5A6-B527466CE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EF57F-895F-4028-B0AF-256BCB85E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D5C98-29F8-4F66-8453-9130D5BA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C078-24A9-4A2C-A50D-2D2C492CD56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AAB3B-D7DC-495B-A4C0-74AA64051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D8DAF-DD1A-4210-9CF2-5AD9BDFEC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1EA7-DB76-4B7B-AD52-B45720EA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9BBA-E14C-484E-8189-F5D54581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A93D8-27EC-4E10-80C8-97FB21933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BE576-855A-4BD4-9E72-27DC0FAE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C078-24A9-4A2C-A50D-2D2C492CD56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311A8-570E-4CE9-85C3-FCB100BA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61470-AE63-451B-9B65-4CF854C5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1EA7-DB76-4B7B-AD52-B45720EA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6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22A9-9983-4A8B-9DDC-E3934A72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23C62-60AC-40FA-ADA8-2A3445CF8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BA90A-3EA1-4ABB-89E4-E326A69C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C078-24A9-4A2C-A50D-2D2C492CD56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F051D-1704-4C6D-995B-124C633A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A0D33-80BD-4DF7-AD4A-9A263A79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1EA7-DB76-4B7B-AD52-B45720EA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8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CD3A-2415-430C-806D-4F045181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D7743-19FA-4536-B173-D17734963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3C36A-DA6B-427E-89A4-8BA30AD2C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95D7-9F3B-4CD7-9405-1245FFF5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C078-24A9-4A2C-A50D-2D2C492CD56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516B4-17CC-48C1-BBB0-9358DE9E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B4DA5-649D-4EDC-8F5F-7ACACA0D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1EA7-DB76-4B7B-AD52-B45720EA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2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16DA8-FC22-4D54-B1B4-EF22325A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2AD18-EA9D-42AA-B427-04AA8A306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D235C-86D2-44F1-8FE6-9E9B7E44D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30B8B-9411-421B-9453-F8BF2870F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4AC68-DC01-445B-8C53-A54ECB3B4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9A5A3C-76CC-4099-8747-56DD0E9F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C078-24A9-4A2C-A50D-2D2C492CD56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E4664-1983-491D-A9E9-E6D374B9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2012A-3A00-4F84-8F2D-21680767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1EA7-DB76-4B7B-AD52-B45720EA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CCAE-A734-4C2F-AB7B-0C750C6B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74A8A-1DF2-4E09-B638-9B1090DCB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C078-24A9-4A2C-A50D-2D2C492CD56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028E4-62F7-4A4D-91EC-92EEF407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EAEAD-5A6B-4870-A7D3-227B139C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1EA7-DB76-4B7B-AD52-B45720EA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7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CA2D2F-46A4-41FB-B403-8B0A605B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C078-24A9-4A2C-A50D-2D2C492CD56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75014-03A0-4034-A6C0-F58BB430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74E42-919E-4674-B05A-33DC8E4E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1EA7-DB76-4B7B-AD52-B45720EA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2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0CDE-8EF5-4AAD-96F0-CFA8BF312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E339D-96D6-48A0-99C9-156A0B177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24ED5-B82B-4AB6-8E82-EBBA4B824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2815D-E2F3-4DCA-AD58-539D815A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C078-24A9-4A2C-A50D-2D2C492CD56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523FC-AC92-4B1F-B97F-29B81A6B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53ABE-8E89-4223-97DD-CD91C94F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1EA7-DB76-4B7B-AD52-B45720EA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6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4AE2-DD7E-4B78-9252-AC4AC940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AF282-C259-4D76-A461-0359CDE02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2AB83-3FE8-47DC-BC1C-3F9885482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41EB4-B953-48E8-9C4A-7CCE6DDB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C078-24A9-4A2C-A50D-2D2C492CD56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DADD5-72F2-4318-9582-45D5FFC8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85E06-3571-47C5-A39E-7A735A23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1EA7-DB76-4B7B-AD52-B45720EA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0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CCD8D5-60E9-465F-A8B4-CB678028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73241-24D4-491E-AC1E-BD2518C70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98DD5-211B-499A-BCF3-1F58F0012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0C078-24A9-4A2C-A50D-2D2C492CD56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536E2-8911-446D-A897-45969A257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C3018-68F8-4398-994E-E5B1DB75E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D1EA7-DB76-4B7B-AD52-B45720EA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4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hil.cdc.gov/Details.aspx?pid=23186" TargetMode="External"/><Relationship Id="rId2" Type="http://schemas.openxmlformats.org/officeDocument/2006/relationships/hyperlink" Target="https://phil.cdc.gov/Details.aspx?pid=1962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-graph-gallery.com/257-input-formats-for-network-charts.html" TargetMode="External"/><Relationship Id="rId4" Type="http://schemas.openxmlformats.org/officeDocument/2006/relationships/hyperlink" Target="https://phil.cdc.gov/Details.aspx?pid=1983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F23146F-4B4E-4159-A2F3-7ED1AA86AE26}"/>
              </a:ext>
            </a:extLst>
          </p:cNvPr>
          <p:cNvGrpSpPr/>
          <p:nvPr/>
        </p:nvGrpSpPr>
        <p:grpSpPr>
          <a:xfrm>
            <a:off x="234395" y="867715"/>
            <a:ext cx="9774008" cy="5543334"/>
            <a:chOff x="234395" y="867715"/>
            <a:chExt cx="9774008" cy="554333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CE66CBD-C62A-499A-BA99-FE2AAC4D6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171" y="867715"/>
              <a:ext cx="2074719" cy="1578643"/>
            </a:xfrm>
            <a:prstGeom prst="rect">
              <a:avLst/>
            </a:prstGeom>
            <a:effectLst>
              <a:softEdge rad="127000"/>
            </a:effec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9C8F359-17E9-4CE5-ACF0-8CBEA023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40114" y="2691282"/>
              <a:ext cx="2175582" cy="2158619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4B0A622-7277-4CD3-8CBF-536AA6D0E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32748" y="867715"/>
              <a:ext cx="2175581" cy="1810889"/>
            </a:xfrm>
            <a:prstGeom prst="rect">
              <a:avLst/>
            </a:prstGeom>
            <a:effectLst>
              <a:softEdge rad="127000"/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0C8C161-3864-4CCC-B318-1A868DA144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9522"/>
            <a:stretch/>
          </p:blipFill>
          <p:spPr>
            <a:xfrm>
              <a:off x="2947695" y="867715"/>
              <a:ext cx="4381407" cy="1578643"/>
            </a:xfrm>
            <a:prstGeom prst="rect">
              <a:avLst/>
            </a:prstGeom>
            <a:effectLst>
              <a:softEdge rad="127000"/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7CFE1FA-8083-4D48-9A84-6F3E6E2DDC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-31000"/>
                      </a14:imgEffect>
                    </a14:imgLayer>
                  </a14:imgProps>
                </a:ext>
              </a:extLst>
            </a:blip>
            <a:srcRect l="-1581" t="114" r="15999" b="-114"/>
            <a:stretch/>
          </p:blipFill>
          <p:spPr>
            <a:xfrm>
              <a:off x="234395" y="4279369"/>
              <a:ext cx="3118405" cy="2131680"/>
            </a:xfrm>
            <a:prstGeom prst="rect">
              <a:avLst/>
            </a:prstGeom>
            <a:effectLst>
              <a:softEdge rad="63500"/>
            </a:effectLst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25FEA3E-5185-447E-BDF4-E861E7ADCC0B}"/>
                </a:ext>
              </a:extLst>
            </p:cNvPr>
            <p:cNvGrpSpPr/>
            <p:nvPr/>
          </p:nvGrpSpPr>
          <p:grpSpPr>
            <a:xfrm>
              <a:off x="431152" y="2585751"/>
              <a:ext cx="7168081" cy="1754326"/>
              <a:chOff x="2460433" y="4286973"/>
              <a:chExt cx="7168081" cy="175432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9DDB94A4-A4F2-4911-A27F-E149CC1372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60433" y="4379826"/>
                <a:ext cx="2114845" cy="1543265"/>
              </a:xfrm>
              <a:prstGeom prst="rect">
                <a:avLst/>
              </a:prstGeom>
              <a:effectLst/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1867E2-8A8A-4EC1-94DC-AD84ACEE0552}"/>
                  </a:ext>
                </a:extLst>
              </p:cNvPr>
              <p:cNvSpPr txBox="1"/>
              <p:nvPr/>
            </p:nvSpPr>
            <p:spPr>
              <a:xfrm>
                <a:off x="4934594" y="4286973"/>
                <a:ext cx="469392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>
                    <a:latin typeface="+mj-lt"/>
                  </a:rPr>
                  <a:t>R Handbook for </a:t>
                </a:r>
              </a:p>
              <a:p>
                <a:r>
                  <a:rPr lang="en-US" sz="5400" b="1" dirty="0">
                    <a:latin typeface="+mj-lt"/>
                  </a:rPr>
                  <a:t>Epidemiologists</a:t>
                </a:r>
                <a:r>
                  <a:rPr lang="en-US" sz="5400" dirty="0">
                    <a:latin typeface="+mj-lt"/>
                  </a:rPr>
                  <a:t> 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58C41A1-A1ED-49B1-AF64-4CB48256D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29102" y="4849901"/>
              <a:ext cx="2679301" cy="1514388"/>
            </a:xfrm>
            <a:prstGeom prst="rect">
              <a:avLst/>
            </a:prstGeom>
            <a:effectLst>
              <a:softEdge rad="127000"/>
            </a:effectLst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ACFB348-15C5-47A7-BF4A-70D4B9A2B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73807" y="4989807"/>
              <a:ext cx="4235639" cy="1421242"/>
            </a:xfrm>
            <a:prstGeom prst="rect">
              <a:avLst/>
            </a:prstGeom>
            <a:effectLst>
              <a:softEdge rad="63500"/>
            </a:effectLst>
          </p:spPr>
        </p:pic>
      </p:grpSp>
    </p:spTree>
    <p:extLst>
      <p:ext uri="{BB962C8B-B14F-4D97-AF65-F5344CB8AC3E}">
        <p14:creationId xmlns:p14="http://schemas.microsoft.com/office/powerpoint/2010/main" val="260793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05D578-05CF-4AF5-9CFC-6601B1B54D7D}"/>
              </a:ext>
            </a:extLst>
          </p:cNvPr>
          <p:cNvSpPr txBox="1"/>
          <p:nvPr/>
        </p:nvSpPr>
        <p:spPr>
          <a:xfrm>
            <a:off x="695324" y="219075"/>
            <a:ext cx="111347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Sources: </a:t>
            </a:r>
          </a:p>
          <a:p>
            <a:r>
              <a:rPr lang="en-US" dirty="0"/>
              <a:t>2013 Yemen looking for mosquito breeding sites: </a:t>
            </a:r>
            <a:r>
              <a:rPr lang="en-US" dirty="0">
                <a:hlinkClick r:id="rId2"/>
              </a:rPr>
              <a:t>https://phil.cdc.gov/Details.aspx?pid=19623</a:t>
            </a:r>
            <a:endParaRPr lang="en-US" dirty="0"/>
          </a:p>
          <a:p>
            <a:r>
              <a:rPr lang="en-US" dirty="0"/>
              <a:t>Ebola virus: </a:t>
            </a:r>
            <a:r>
              <a:rPr lang="en-US" dirty="0">
                <a:hlinkClick r:id="rId3"/>
              </a:rPr>
              <a:t>https://phil.cdc.gov/Details.aspx?pid=23186</a:t>
            </a:r>
            <a:endParaRPr lang="en-US" dirty="0"/>
          </a:p>
          <a:p>
            <a:r>
              <a:rPr lang="en-US" dirty="0"/>
              <a:t>Survey in Rajasthan: </a:t>
            </a:r>
            <a:r>
              <a:rPr lang="en-US" dirty="0">
                <a:hlinkClick r:id="rId4"/>
              </a:rPr>
              <a:t>https://phil.cdc.gov/Details.aspx?pid=19838</a:t>
            </a:r>
            <a:endParaRPr lang="en-US" dirty="0"/>
          </a:p>
          <a:p>
            <a:r>
              <a:rPr lang="en-US" dirty="0"/>
              <a:t>Network: </a:t>
            </a:r>
            <a:r>
              <a:rPr lang="en-US" dirty="0">
                <a:hlinkClick r:id="rId5"/>
              </a:rPr>
              <a:t>https://www.r-graph-gallery.com/257-input-formats-for-network-charts.html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1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Neale Batra</dc:creator>
  <cp:lastModifiedBy>Neale Batra</cp:lastModifiedBy>
  <cp:revision>7</cp:revision>
  <dcterms:created xsi:type="dcterms:W3CDTF">2020-09-09T15:29:49Z</dcterms:created>
  <dcterms:modified xsi:type="dcterms:W3CDTF">2020-09-09T16:23:00Z</dcterms:modified>
</cp:coreProperties>
</file>