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8" r:id="rId3"/>
    <p:sldId id="290" r:id="rId4"/>
    <p:sldId id="286" r:id="rId5"/>
    <p:sldId id="261" r:id="rId6"/>
    <p:sldId id="288" r:id="rId7"/>
    <p:sldId id="300" r:id="rId8"/>
    <p:sldId id="292" r:id="rId9"/>
    <p:sldId id="293" r:id="rId10"/>
    <p:sldId id="295" r:id="rId11"/>
    <p:sldId id="298" r:id="rId12"/>
    <p:sldId id="294" r:id="rId13"/>
    <p:sldId id="301" r:id="rId14"/>
    <p:sldId id="299" r:id="rId15"/>
    <p:sldId id="291" r:id="rId16"/>
    <p:sldId id="302" r:id="rId17"/>
    <p:sldId id="303" r:id="rId18"/>
    <p:sldId id="304" r:id="rId19"/>
    <p:sldId id="306" r:id="rId20"/>
    <p:sldId id="307" r:id="rId21"/>
    <p:sldId id="308" r:id="rId22"/>
    <p:sldId id="310" r:id="rId23"/>
    <p:sldId id="309" r:id="rId24"/>
    <p:sldId id="311" r:id="rId25"/>
    <p:sldId id="313" r:id="rId26"/>
    <p:sldId id="262" r:id="rId27"/>
    <p:sldId id="279" r:id="rId28"/>
  </p:sldIdLst>
  <p:sldSz cx="9144000" cy="5143500" type="screen16x9"/>
  <p:notesSz cx="6858000" cy="9144000"/>
  <p:embeddedFontLst>
    <p:embeddedFont>
      <p:font typeface="Dosis Light" panose="020B0604020202020204" charset="0"/>
      <p:regular r:id="rId30"/>
      <p:bold r:id="rId31"/>
    </p:embeddedFont>
    <p:embeddedFont>
      <p:font typeface="Titillium Web Light" panose="020B0604020202020204" charset="0"/>
      <p:regular r:id="rId32"/>
      <p:bold r:id="rId33"/>
      <p:italic r:id="rId34"/>
      <p:boldItalic r:id="rId35"/>
    </p:embeddedFont>
    <p:embeddedFont>
      <p:font typeface="Titillium Web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8880"/>
    <a:srgbClr val="259BA7"/>
    <a:srgbClr val="D3EBD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C3B0982-CCA3-409D-99D4-087C1F927D55}">
  <a:tblStyle styleId="{2C3B0982-CCA3-409D-99D4-087C1F927D55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921" autoAdjust="0"/>
  </p:normalViewPr>
  <p:slideViewPr>
    <p:cSldViewPr>
      <p:cViewPr varScale="1">
        <p:scale>
          <a:sx n="90" d="100"/>
          <a:sy n="90" d="100"/>
        </p:scale>
        <p:origin x="-80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  <a:latin typeface="Dosis Light" panose="020B0604020202020204" charset="0"/>
              </a:rPr>
              <a:t>Top Social Media Based on Active</a:t>
            </a:r>
            <a:r>
              <a:rPr lang="en-US" sz="1800" baseline="0" dirty="0" smtClean="0">
                <a:solidFill>
                  <a:schemeClr val="accent4">
                    <a:lumMod val="75000"/>
                  </a:schemeClr>
                </a:solidFill>
                <a:latin typeface="Dosis Light" panose="020B0604020202020204" charset="0"/>
              </a:rPr>
              <a:t> Users (April 2017)</a:t>
            </a:r>
            <a:endParaRPr lang="en-US" sz="1800" dirty="0">
              <a:solidFill>
                <a:schemeClr val="accent4">
                  <a:lumMod val="75000"/>
                </a:schemeClr>
              </a:solidFill>
              <a:latin typeface="Dosis Light" panose="020B0604020202020204" charset="0"/>
            </a:endParaRP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Users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Twitter</c:v>
                </c:pt>
                <c:pt idx="1">
                  <c:v>Instagram</c:v>
                </c:pt>
                <c:pt idx="2">
                  <c:v>WeChat</c:v>
                </c:pt>
                <c:pt idx="3">
                  <c:v>Whatsapp</c:v>
                </c:pt>
                <c:pt idx="4">
                  <c:v>Facebook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319</c:v>
                </c:pt>
                <c:pt idx="1">
                  <c:v>600</c:v>
                </c:pt>
                <c:pt idx="2">
                  <c:v>889</c:v>
                </c:pt>
                <c:pt idx="3">
                  <c:v>1200</c:v>
                </c:pt>
                <c:pt idx="4">
                  <c:v>1968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8916608"/>
        <c:axId val="118918144"/>
      </c:barChart>
      <c:catAx>
        <c:axId val="118916608"/>
        <c:scaling>
          <c:orientation val="minMax"/>
        </c:scaling>
        <c:delete val="0"/>
        <c:axPos val="l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chemeClr val="accent4">
                    <a:lumMod val="75000"/>
                  </a:schemeClr>
                </a:solidFill>
                <a:latin typeface="Dosis Light" panose="020B0604020202020204" charset="0"/>
              </a:defRPr>
            </a:pPr>
            <a:endParaRPr lang="en-US"/>
          </a:p>
        </c:txPr>
        <c:crossAx val="118918144"/>
        <c:crosses val="autoZero"/>
        <c:auto val="1"/>
        <c:lblAlgn val="ctr"/>
        <c:lblOffset val="100"/>
        <c:noMultiLvlLbl val="0"/>
      </c:catAx>
      <c:valAx>
        <c:axId val="118918144"/>
        <c:scaling>
          <c:orientation val="minMax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chemeClr val="accent4">
                    <a:lumMod val="75000"/>
                  </a:schemeClr>
                </a:solidFill>
              </a:defRPr>
            </a:pPr>
            <a:endParaRPr lang="en-US"/>
          </a:p>
        </c:txPr>
        <c:crossAx val="11891660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6021510014962332"/>
          <c:y val="0.20582091934454139"/>
          <c:w val="0.12564639145188009"/>
          <c:h val="8.7513300702277086E-2"/>
        </c:manualLayout>
      </c:layout>
      <c:overlay val="0"/>
      <c:txPr>
        <a:bodyPr/>
        <a:lstStyle/>
        <a:p>
          <a:pPr>
            <a:defRPr>
              <a:solidFill>
                <a:srgbClr val="259BA7"/>
              </a:solidFill>
              <a:latin typeface="Dosis Light" panose="020B060402020202020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2000">
                <a:solidFill>
                  <a:srgbClr val="448880"/>
                </a:solidFill>
                <a:latin typeface="Titillium Web" panose="020B0604020202020204" charset="0"/>
              </a:defRPr>
            </a:pPr>
            <a:r>
              <a:rPr lang="en-US" sz="2000" dirty="0" smtClean="0">
                <a:solidFill>
                  <a:srgbClr val="448880"/>
                </a:solidFill>
                <a:latin typeface="Titillium Web" panose="020B0604020202020204" charset="0"/>
              </a:rPr>
              <a:t>Machine Learning Result Evaluation</a:t>
            </a:r>
            <a:endParaRPr lang="en-US" sz="2000" dirty="0">
              <a:solidFill>
                <a:srgbClr val="448880"/>
              </a:solidFill>
              <a:latin typeface="Titillium Web" panose="020B0604020202020204" charset="0"/>
            </a:endParaRPr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10934821373588864"/>
          <c:y val="0.1756406143676485"/>
          <c:w val="0.87593537758431061"/>
          <c:h val="0.565309614076018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Openness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70</c:v>
                </c:pt>
                <c:pt idx="1">
                  <c:v>70.400000000000006</c:v>
                </c:pt>
                <c:pt idx="2">
                  <c:v>70.400000000000006</c:v>
                </c:pt>
                <c:pt idx="3">
                  <c:v>67.33</c:v>
                </c:pt>
                <c:pt idx="4">
                  <c:v>70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Conscientiousness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62.67</c:v>
                </c:pt>
                <c:pt idx="1">
                  <c:v>65.33</c:v>
                </c:pt>
                <c:pt idx="2">
                  <c:v>66.67</c:v>
                </c:pt>
                <c:pt idx="3">
                  <c:v>62.67</c:v>
                </c:pt>
                <c:pt idx="4">
                  <c:v>67.33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Extraversion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73.33</c:v>
                </c:pt>
                <c:pt idx="1">
                  <c:v>76</c:v>
                </c:pt>
                <c:pt idx="2">
                  <c:v>74.67</c:v>
                </c:pt>
                <c:pt idx="3">
                  <c:v>76</c:v>
                </c:pt>
                <c:pt idx="4">
                  <c:v>79.33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Agreeableness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56.4</c:v>
                </c:pt>
                <c:pt idx="1">
                  <c:v>60.67</c:v>
                </c:pt>
                <c:pt idx="2">
                  <c:v>59.33</c:v>
                </c:pt>
                <c:pt idx="3">
                  <c:v>63.2</c:v>
                </c:pt>
                <c:pt idx="4">
                  <c:v>60.67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Neuroticism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70</c:v>
                </c:pt>
                <c:pt idx="1">
                  <c:v>69.33</c:v>
                </c:pt>
                <c:pt idx="2">
                  <c:v>66.67</c:v>
                </c:pt>
                <c:pt idx="3">
                  <c:v>66.67</c:v>
                </c:pt>
                <c:pt idx="4">
                  <c:v>66.67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1"/>
        <c:overlap val="-39"/>
        <c:axId val="122153600"/>
        <c:axId val="123143680"/>
      </c:barChart>
      <c:catAx>
        <c:axId val="122153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>
                <a:latin typeface="Eras Medium ITC" panose="020B0602030504020804" pitchFamily="34" charset="0"/>
              </a:defRPr>
            </a:pPr>
            <a:endParaRPr lang="en-US"/>
          </a:p>
        </c:txPr>
        <c:crossAx val="123143680"/>
        <c:crosses val="autoZero"/>
        <c:auto val="1"/>
        <c:lblAlgn val="ctr"/>
        <c:lblOffset val="100"/>
        <c:noMultiLvlLbl val="0"/>
      </c:catAx>
      <c:valAx>
        <c:axId val="12314368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>
                <a:latin typeface="Eras Medium ITC" panose="020B0602030504020804" pitchFamily="34" charset="0"/>
              </a:defRPr>
            </a:pPr>
            <a:endParaRPr lang="en-US"/>
          </a:p>
        </c:txPr>
        <c:crossAx val="12215360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5.4351918878212238E-2"/>
          <c:y val="0.8608329473521692"/>
          <c:w val="0.92948205761454838"/>
          <c:h val="0.11255273646349762"/>
        </c:manualLayout>
      </c:layout>
      <c:overlay val="0"/>
      <c:txPr>
        <a:bodyPr/>
        <a:lstStyle/>
        <a:p>
          <a:pPr>
            <a:defRPr sz="1200">
              <a:solidFill>
                <a:srgbClr val="448880"/>
              </a:solidFill>
              <a:latin typeface="Eras Medium ITC" panose="020B0602030504020804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800">
                <a:solidFill>
                  <a:srgbClr val="448880"/>
                </a:solidFill>
                <a:latin typeface="Titillium Web" panose="020B0604020202020204" charset="0"/>
              </a:defRPr>
            </a:pPr>
            <a:r>
              <a:rPr lang="en-US" sz="1800" dirty="0" smtClean="0">
                <a:solidFill>
                  <a:srgbClr val="448880"/>
                </a:solidFill>
                <a:latin typeface="Titillium Web" panose="020B0604020202020204" charset="0"/>
              </a:rPr>
              <a:t>Deep </a:t>
            </a:r>
            <a:r>
              <a:rPr lang="en-US" sz="1800" dirty="0" smtClean="0">
                <a:solidFill>
                  <a:srgbClr val="448880"/>
                </a:solidFill>
                <a:latin typeface="Titillium Web" panose="020B0604020202020204" charset="0"/>
              </a:rPr>
              <a:t>Learning Result Evaluation</a:t>
            </a:r>
            <a:endParaRPr lang="en-US" sz="1800" dirty="0">
              <a:solidFill>
                <a:srgbClr val="448880"/>
              </a:solidFill>
              <a:latin typeface="Titillium Web" panose="020B0604020202020204" charset="0"/>
            </a:endParaRPr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8.9506936632920892E-2"/>
          <c:y val="0.175640679624533"/>
          <c:w val="0.87593537758431061"/>
          <c:h val="0.565309614076018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Openness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79.31</c:v>
                </c:pt>
                <c:pt idx="1">
                  <c:v>68</c:v>
                </c:pt>
                <c:pt idx="2">
                  <c:v>68</c:v>
                </c:pt>
                <c:pt idx="3">
                  <c:v>79.31</c:v>
                </c:pt>
                <c:pt idx="4">
                  <c:v>75.86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Conscientiousness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64</c:v>
                </c:pt>
                <c:pt idx="1">
                  <c:v>64</c:v>
                </c:pt>
                <c:pt idx="2">
                  <c:v>62</c:v>
                </c:pt>
                <c:pt idx="3">
                  <c:v>68</c:v>
                </c:pt>
                <c:pt idx="4">
                  <c:v>66.67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Extraversion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93.33</c:v>
                </c:pt>
                <c:pt idx="1">
                  <c:v>70</c:v>
                </c:pt>
                <c:pt idx="2">
                  <c:v>73</c:v>
                </c:pt>
                <c:pt idx="3">
                  <c:v>86.67</c:v>
                </c:pt>
                <c:pt idx="4">
                  <c:v>93.33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Agreeableness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70.37</c:v>
                </c:pt>
                <c:pt idx="1">
                  <c:v>66.67</c:v>
                </c:pt>
                <c:pt idx="2">
                  <c:v>65.22</c:v>
                </c:pt>
                <c:pt idx="3">
                  <c:v>67.39</c:v>
                </c:pt>
                <c:pt idx="4">
                  <c:v>63.33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Neuroticism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79.489999999999995</c:v>
                </c:pt>
                <c:pt idx="1">
                  <c:v>75</c:v>
                </c:pt>
                <c:pt idx="2">
                  <c:v>76.67</c:v>
                </c:pt>
                <c:pt idx="3">
                  <c:v>75</c:v>
                </c:pt>
                <c:pt idx="4">
                  <c:v>80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1"/>
        <c:overlap val="-39"/>
        <c:axId val="228371840"/>
        <c:axId val="228394880"/>
      </c:barChart>
      <c:catAx>
        <c:axId val="228371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>
                <a:solidFill>
                  <a:srgbClr val="259BA7"/>
                </a:solidFill>
                <a:latin typeface="Eras Medium ITC" panose="020B0602030504020804" pitchFamily="34" charset="0"/>
              </a:defRPr>
            </a:pPr>
            <a:endParaRPr lang="en-US"/>
          </a:p>
        </c:txPr>
        <c:crossAx val="228394880"/>
        <c:crosses val="autoZero"/>
        <c:auto val="1"/>
        <c:lblAlgn val="ctr"/>
        <c:lblOffset val="100"/>
        <c:noMultiLvlLbl val="0"/>
      </c:catAx>
      <c:valAx>
        <c:axId val="22839488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>
                <a:solidFill>
                  <a:srgbClr val="259BA7"/>
                </a:solidFill>
                <a:latin typeface="Eras Medium ITC" panose="020B0602030504020804" pitchFamily="34" charset="0"/>
              </a:defRPr>
            </a:pPr>
            <a:endParaRPr lang="en-US"/>
          </a:p>
        </c:txPr>
        <c:crossAx val="22837184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6.2288463942007252E-2"/>
          <c:y val="0.82071012513460795"/>
          <c:w val="0.89292629082272179"/>
          <c:h val="0.11255273646349762"/>
        </c:manualLayout>
      </c:layout>
      <c:overlay val="0"/>
      <c:txPr>
        <a:bodyPr/>
        <a:lstStyle/>
        <a:p>
          <a:pPr>
            <a:defRPr sz="1200">
              <a:solidFill>
                <a:srgbClr val="448880"/>
              </a:solidFill>
              <a:latin typeface="Eras Medium ITC" panose="020B0602030504020804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ctr">
              <a:defRPr sz="2000">
                <a:solidFill>
                  <a:srgbClr val="259BA7"/>
                </a:solidFill>
              </a:defRPr>
            </a:pPr>
            <a:r>
              <a:rPr lang="en-US" sz="2000" dirty="0" smtClean="0">
                <a:solidFill>
                  <a:srgbClr val="259BA7"/>
                </a:solidFill>
                <a:latin typeface="Titillium Web" panose="020B0604020202020204" charset="0"/>
              </a:rPr>
              <a:t>Technique</a:t>
            </a:r>
            <a:r>
              <a:rPr lang="en-US" sz="2000" baseline="0" dirty="0" smtClean="0">
                <a:solidFill>
                  <a:srgbClr val="259BA7"/>
                </a:solidFill>
                <a:latin typeface="Titillium Web" panose="020B0604020202020204" charset="0"/>
              </a:rPr>
              <a:t> Comparison</a:t>
            </a:r>
            <a:endParaRPr lang="en-US" sz="2000" dirty="0">
              <a:solidFill>
                <a:srgbClr val="259BA7"/>
              </a:solidFill>
              <a:latin typeface="Titillium Web" panose="020B0604020202020204" charset="0"/>
            </a:endParaRPr>
          </a:p>
        </c:rich>
      </c:tx>
      <c:layout>
        <c:manualLayout>
          <c:xMode val="edge"/>
          <c:yMode val="edge"/>
          <c:x val="0.31723591928058176"/>
          <c:y val="1.6393442622950821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9.6723913447826895E-2"/>
          <c:y val="0.17929164858329716"/>
          <c:w val="0.78410130820261625"/>
          <c:h val="0.44884679769359537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Machine Learning</c:v>
                </c:pt>
              </c:strCache>
            </c:strRef>
          </c:tx>
          <c:marker>
            <c:symbol val="triangle"/>
            <c:size val="5"/>
          </c:marker>
          <c:cat>
            <c:strRef>
              <c:f>Sheet1!$A$2:$A$6</c:f>
              <c:strCache>
                <c:ptCount val="5"/>
                <c:pt idx="0">
                  <c:v>Openness</c:v>
                </c:pt>
                <c:pt idx="1">
                  <c:v>Conscientiousness</c:v>
                </c:pt>
                <c:pt idx="2">
                  <c:v>Extraversion</c:v>
                </c:pt>
                <c:pt idx="3">
                  <c:v>Agreeableness</c:v>
                </c:pt>
                <c:pt idx="4">
                  <c:v>Neuroticism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70.400000000000006</c:v>
                </c:pt>
                <c:pt idx="1">
                  <c:v>67.33</c:v>
                </c:pt>
                <c:pt idx="2">
                  <c:v>79.33</c:v>
                </c:pt>
                <c:pt idx="3">
                  <c:v>63.2</c:v>
                </c:pt>
                <c:pt idx="4">
                  <c:v>70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upDownBars>
          <c:gapWidth val="150"/>
          <c:upBars/>
          <c:downBars/>
        </c:upDownBars>
        <c:marker val="1"/>
        <c:smooth val="0"/>
        <c:axId val="169127296"/>
        <c:axId val="170108032"/>
      </c:lineChart>
      <c:lineChart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Deep Learning</c:v>
                </c:pt>
              </c:strCache>
            </c:strRef>
          </c:tx>
          <c:marker>
            <c:symbol val="diamond"/>
            <c:size val="5"/>
          </c:marker>
          <c:cat>
            <c:strRef>
              <c:f>Sheet1!$A$2:$A$6</c:f>
              <c:strCache>
                <c:ptCount val="5"/>
                <c:pt idx="0">
                  <c:v>Openness</c:v>
                </c:pt>
                <c:pt idx="1">
                  <c:v>Conscientiousness</c:v>
                </c:pt>
                <c:pt idx="2">
                  <c:v>Extraversion</c:v>
                </c:pt>
                <c:pt idx="3">
                  <c:v>Agreeableness</c:v>
                </c:pt>
                <c:pt idx="4">
                  <c:v>Neuroticism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78</c:v>
                </c:pt>
                <c:pt idx="1">
                  <c:v>68</c:v>
                </c:pt>
                <c:pt idx="2">
                  <c:v>93.33</c:v>
                </c:pt>
                <c:pt idx="3">
                  <c:v>70.37</c:v>
                </c:pt>
                <c:pt idx="4">
                  <c:v>80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219816704"/>
        <c:axId val="219774976"/>
      </c:lineChart>
      <c:catAx>
        <c:axId val="16912729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>
                <a:solidFill>
                  <a:srgbClr val="448880"/>
                </a:solidFill>
                <a:latin typeface="Eras Medium ITC" panose="020B0602030504020804" pitchFamily="34" charset="0"/>
              </a:defRPr>
            </a:pPr>
            <a:endParaRPr lang="en-US"/>
          </a:p>
        </c:txPr>
        <c:crossAx val="170108032"/>
        <c:crosses val="autoZero"/>
        <c:auto val="1"/>
        <c:lblAlgn val="ctr"/>
        <c:lblOffset val="100"/>
        <c:noMultiLvlLbl val="0"/>
      </c:catAx>
      <c:valAx>
        <c:axId val="17010803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accent4">
                  <a:shade val="95000"/>
                  <a:satMod val="105000"/>
                </a:schemeClr>
              </a:solidFill>
              <a:prstDash val="solid"/>
            </a:ln>
            <a:effectLst/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rgbClr val="448880"/>
                </a:solidFill>
                <a:latin typeface="Eras Medium ITC" panose="020B0602030504020804" pitchFamily="34" charset="0"/>
              </a:defRPr>
            </a:pPr>
            <a:endParaRPr lang="en-US"/>
          </a:p>
        </c:txPr>
        <c:crossAx val="169127296"/>
        <c:crosses val="autoZero"/>
        <c:crossBetween val="between"/>
      </c:valAx>
      <c:valAx>
        <c:axId val="219774976"/>
        <c:scaling>
          <c:orientation val="minMax"/>
          <c:max val="100"/>
        </c:scaling>
        <c:delete val="0"/>
        <c:axPos val="r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rgbClr val="448880"/>
                </a:solidFill>
                <a:latin typeface="Eras Medium ITC" panose="020B0602030504020804" pitchFamily="34" charset="0"/>
              </a:defRPr>
            </a:pPr>
            <a:endParaRPr lang="en-US"/>
          </a:p>
        </c:txPr>
        <c:crossAx val="219816704"/>
        <c:crosses val="max"/>
        <c:crossBetween val="between"/>
      </c:valAx>
      <c:catAx>
        <c:axId val="219816704"/>
        <c:scaling>
          <c:orientation val="minMax"/>
        </c:scaling>
        <c:delete val="1"/>
        <c:axPos val="b"/>
        <c:majorTickMark val="out"/>
        <c:minorTickMark val="none"/>
        <c:tickLblPos val="nextTo"/>
        <c:crossAx val="219774976"/>
        <c:auto val="1"/>
        <c:lblAlgn val="ctr"/>
        <c:lblOffset val="100"/>
        <c:noMultiLvlLbl val="0"/>
      </c:catAx>
      <c:spPr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c:spPr>
    </c:plotArea>
    <c:legend>
      <c:legendPos val="b"/>
      <c:layout/>
      <c:overlay val="0"/>
      <c:txPr>
        <a:bodyPr/>
        <a:lstStyle/>
        <a:p>
          <a:pPr>
            <a:defRPr sz="1200">
              <a:solidFill>
                <a:srgbClr val="259BA7"/>
              </a:solidFill>
              <a:latin typeface="Eras Medium ITC" panose="020B0602030504020804" pitchFamily="34" charset="0"/>
            </a:defRPr>
          </a:pPr>
          <a:endParaRPr lang="en-US"/>
        </a:p>
      </c:txPr>
    </c:legend>
    <c:plotVisOnly val="1"/>
    <c:dispBlanksAs val="zero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CD1E5B-077B-4B07-9D92-BBEAB1E1C2FA}" type="doc">
      <dgm:prSet loTypeId="urn:microsoft.com/office/officeart/2005/8/layout/vList2" loCatId="list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6CFF3BDC-7D4F-475D-B9DC-302939C464C2}">
      <dgm:prSet phldrT="[Text]" custT="1"/>
      <dgm:spPr/>
      <dgm:t>
        <a:bodyPr/>
        <a:lstStyle/>
        <a:p>
          <a:r>
            <a:rPr lang="en-US" sz="2000" dirty="0" smtClean="0">
              <a:latin typeface="Titillium Web" panose="020B0604020202020204" charset="0"/>
            </a:rPr>
            <a:t>Remove URLs</a:t>
          </a:r>
          <a:endParaRPr lang="en-US" sz="2000" dirty="0">
            <a:latin typeface="Titillium Web" panose="020B0604020202020204" charset="0"/>
          </a:endParaRPr>
        </a:p>
      </dgm:t>
    </dgm:pt>
    <dgm:pt modelId="{D23EF57E-66E8-4D3D-A6C1-156C5B3EFA0B}" type="parTrans" cxnId="{BDAEA858-FEE7-4D75-A2F7-76E0C3FA99C9}">
      <dgm:prSet/>
      <dgm:spPr/>
      <dgm:t>
        <a:bodyPr/>
        <a:lstStyle/>
        <a:p>
          <a:endParaRPr lang="en-US" sz="2000">
            <a:latin typeface="Titillium Web" panose="020B0604020202020204" charset="0"/>
          </a:endParaRPr>
        </a:p>
      </dgm:t>
    </dgm:pt>
    <dgm:pt modelId="{5070EBD2-F381-4C12-9B15-4181573A0E66}" type="sibTrans" cxnId="{BDAEA858-FEE7-4D75-A2F7-76E0C3FA99C9}">
      <dgm:prSet/>
      <dgm:spPr/>
      <dgm:t>
        <a:bodyPr/>
        <a:lstStyle/>
        <a:p>
          <a:endParaRPr lang="en-US" sz="2000">
            <a:latin typeface="Titillium Web" panose="020B0604020202020204" charset="0"/>
          </a:endParaRPr>
        </a:p>
      </dgm:t>
    </dgm:pt>
    <dgm:pt modelId="{813B7F0E-9708-43CF-962E-A465A0CBB4C5}">
      <dgm:prSet phldrT="[Text]" custT="1"/>
      <dgm:spPr/>
      <dgm:t>
        <a:bodyPr/>
        <a:lstStyle/>
        <a:p>
          <a:r>
            <a:rPr lang="en-US" sz="2000" dirty="0" smtClean="0">
              <a:latin typeface="Titillium Web" panose="020B0604020202020204" charset="0"/>
            </a:rPr>
            <a:t>Remove names</a:t>
          </a:r>
          <a:endParaRPr lang="en-US" sz="2000" dirty="0">
            <a:latin typeface="Titillium Web" panose="020B0604020202020204" charset="0"/>
          </a:endParaRPr>
        </a:p>
      </dgm:t>
    </dgm:pt>
    <dgm:pt modelId="{F6075A91-91BB-486C-B66B-40BDF106DD2C}" type="parTrans" cxnId="{2CDEA37D-8C8C-48F6-A66A-4813F45284C1}">
      <dgm:prSet/>
      <dgm:spPr/>
      <dgm:t>
        <a:bodyPr/>
        <a:lstStyle/>
        <a:p>
          <a:endParaRPr lang="en-US" sz="2000">
            <a:latin typeface="Titillium Web" panose="020B0604020202020204" charset="0"/>
          </a:endParaRPr>
        </a:p>
      </dgm:t>
    </dgm:pt>
    <dgm:pt modelId="{D7247330-22AC-406A-B84D-CDD8A10A2DBC}" type="sibTrans" cxnId="{2CDEA37D-8C8C-48F6-A66A-4813F45284C1}">
      <dgm:prSet/>
      <dgm:spPr/>
      <dgm:t>
        <a:bodyPr/>
        <a:lstStyle/>
        <a:p>
          <a:endParaRPr lang="en-US" sz="2000">
            <a:latin typeface="Titillium Web" panose="020B0604020202020204" charset="0"/>
          </a:endParaRPr>
        </a:p>
      </dgm:t>
    </dgm:pt>
    <dgm:pt modelId="{356C1EF2-5CF0-4691-8B98-20A6BB495473}">
      <dgm:prSet phldrT="[Text]" custT="1"/>
      <dgm:spPr/>
      <dgm:t>
        <a:bodyPr/>
        <a:lstStyle/>
        <a:p>
          <a:r>
            <a:rPr lang="en-US" sz="2000" dirty="0" smtClean="0">
              <a:latin typeface="Titillium Web" panose="020B0604020202020204" charset="0"/>
            </a:rPr>
            <a:t>Remove spaces</a:t>
          </a:r>
          <a:endParaRPr lang="en-US" sz="2000" dirty="0">
            <a:latin typeface="Titillium Web" panose="020B0604020202020204" charset="0"/>
          </a:endParaRPr>
        </a:p>
      </dgm:t>
    </dgm:pt>
    <dgm:pt modelId="{83EE88F4-5DC2-4604-ABF2-B90B63EB4FDC}" type="parTrans" cxnId="{B60D2EEE-F590-4D30-A0D4-9249A67AAF36}">
      <dgm:prSet/>
      <dgm:spPr/>
      <dgm:t>
        <a:bodyPr/>
        <a:lstStyle/>
        <a:p>
          <a:endParaRPr lang="en-US" sz="2000">
            <a:latin typeface="Titillium Web" panose="020B0604020202020204" charset="0"/>
          </a:endParaRPr>
        </a:p>
      </dgm:t>
    </dgm:pt>
    <dgm:pt modelId="{B2D3B5CA-1DCA-47A9-9F7E-70F2AF7C64FE}" type="sibTrans" cxnId="{B60D2EEE-F590-4D30-A0D4-9249A67AAF36}">
      <dgm:prSet/>
      <dgm:spPr/>
      <dgm:t>
        <a:bodyPr/>
        <a:lstStyle/>
        <a:p>
          <a:endParaRPr lang="en-US" sz="2000">
            <a:latin typeface="Titillium Web" panose="020B0604020202020204" charset="0"/>
          </a:endParaRPr>
        </a:p>
      </dgm:t>
    </dgm:pt>
    <dgm:pt modelId="{EB35E825-1F02-4B5D-9C8C-0E959D66A090}">
      <dgm:prSet phldrT="[Text]" custT="1"/>
      <dgm:spPr/>
      <dgm:t>
        <a:bodyPr/>
        <a:lstStyle/>
        <a:p>
          <a:r>
            <a:rPr lang="en-US" sz="2000" dirty="0" smtClean="0">
              <a:latin typeface="Titillium Web" panose="020B0604020202020204" charset="0"/>
            </a:rPr>
            <a:t>Remove symbols</a:t>
          </a:r>
          <a:endParaRPr lang="en-US" sz="2000" dirty="0">
            <a:latin typeface="Titillium Web" panose="020B0604020202020204" charset="0"/>
          </a:endParaRPr>
        </a:p>
      </dgm:t>
    </dgm:pt>
    <dgm:pt modelId="{452A1DCF-9DEC-4993-9497-320D14A00642}" type="sibTrans" cxnId="{01D20B6D-06C3-437D-A4F0-9DEAC2CBA9BC}">
      <dgm:prSet/>
      <dgm:spPr/>
      <dgm:t>
        <a:bodyPr/>
        <a:lstStyle/>
        <a:p>
          <a:endParaRPr lang="en-US" sz="2000">
            <a:latin typeface="Titillium Web" panose="020B0604020202020204" charset="0"/>
          </a:endParaRPr>
        </a:p>
      </dgm:t>
    </dgm:pt>
    <dgm:pt modelId="{6518A5A5-F225-4F95-9AD3-8A96A2C42B4B}" type="parTrans" cxnId="{01D20B6D-06C3-437D-A4F0-9DEAC2CBA9BC}">
      <dgm:prSet/>
      <dgm:spPr/>
      <dgm:t>
        <a:bodyPr/>
        <a:lstStyle/>
        <a:p>
          <a:endParaRPr lang="en-US" sz="2000">
            <a:latin typeface="Titillium Web" panose="020B0604020202020204" charset="0"/>
          </a:endParaRPr>
        </a:p>
      </dgm:t>
    </dgm:pt>
    <dgm:pt modelId="{5C3DB91D-D4A1-4A80-864F-9690DA1D94DA}">
      <dgm:prSet phldrT="[Text]" custT="1"/>
      <dgm:spPr/>
      <dgm:t>
        <a:bodyPr/>
        <a:lstStyle/>
        <a:p>
          <a:r>
            <a:rPr lang="en-US" sz="2000" dirty="0" smtClean="0">
              <a:latin typeface="Titillium Web" panose="020B0604020202020204" charset="0"/>
            </a:rPr>
            <a:t>Lower case all text</a:t>
          </a:r>
          <a:endParaRPr lang="en-US" sz="2000" dirty="0">
            <a:latin typeface="Titillium Web" panose="020B0604020202020204" charset="0"/>
          </a:endParaRPr>
        </a:p>
      </dgm:t>
    </dgm:pt>
    <dgm:pt modelId="{2DFEF8C2-D56B-4260-9C12-880ADBD14B10}" type="parTrans" cxnId="{EB790FC0-123B-4D76-87C9-89CDB6AF28F1}">
      <dgm:prSet/>
      <dgm:spPr/>
      <dgm:t>
        <a:bodyPr/>
        <a:lstStyle/>
        <a:p>
          <a:endParaRPr lang="en-US" sz="2000">
            <a:latin typeface="Titillium Web" panose="020B0604020202020204" charset="0"/>
          </a:endParaRPr>
        </a:p>
      </dgm:t>
    </dgm:pt>
    <dgm:pt modelId="{B97F1B9A-3EBB-4C17-B0CB-567F20EAF9DD}" type="sibTrans" cxnId="{EB790FC0-123B-4D76-87C9-89CDB6AF28F1}">
      <dgm:prSet/>
      <dgm:spPr/>
      <dgm:t>
        <a:bodyPr/>
        <a:lstStyle/>
        <a:p>
          <a:endParaRPr lang="en-US" sz="2000">
            <a:latin typeface="Titillium Web" panose="020B0604020202020204" charset="0"/>
          </a:endParaRPr>
        </a:p>
      </dgm:t>
    </dgm:pt>
    <dgm:pt modelId="{268EA568-36D4-443A-9B2D-3C2538530ABC}">
      <dgm:prSet phldrT="[Text]" custT="1"/>
      <dgm:spPr/>
      <dgm:t>
        <a:bodyPr/>
        <a:lstStyle/>
        <a:p>
          <a:r>
            <a:rPr lang="en-US" sz="2000" dirty="0" smtClean="0">
              <a:latin typeface="Titillium Web" panose="020B0604020202020204" charset="0"/>
            </a:rPr>
            <a:t>Stemming</a:t>
          </a:r>
          <a:endParaRPr lang="en-US" sz="2000" dirty="0">
            <a:latin typeface="Titillium Web" panose="020B0604020202020204" charset="0"/>
          </a:endParaRPr>
        </a:p>
      </dgm:t>
    </dgm:pt>
    <dgm:pt modelId="{8E3E788B-E9CE-475F-B7D1-E468339A2147}" type="parTrans" cxnId="{105622A0-71C9-464F-95ED-F0E4C63E3377}">
      <dgm:prSet/>
      <dgm:spPr/>
      <dgm:t>
        <a:bodyPr/>
        <a:lstStyle/>
        <a:p>
          <a:endParaRPr lang="en-US" sz="2000">
            <a:latin typeface="Titillium Web" panose="020B0604020202020204" charset="0"/>
          </a:endParaRPr>
        </a:p>
      </dgm:t>
    </dgm:pt>
    <dgm:pt modelId="{5155620D-B4A6-47DB-B134-8EC2CD5AD257}" type="sibTrans" cxnId="{105622A0-71C9-464F-95ED-F0E4C63E3377}">
      <dgm:prSet/>
      <dgm:spPr/>
      <dgm:t>
        <a:bodyPr/>
        <a:lstStyle/>
        <a:p>
          <a:endParaRPr lang="en-US" sz="2000">
            <a:latin typeface="Titillium Web" panose="020B0604020202020204" charset="0"/>
          </a:endParaRPr>
        </a:p>
      </dgm:t>
    </dgm:pt>
    <dgm:pt modelId="{E0691680-339B-4029-B6E0-D9EB9193FFFF}">
      <dgm:prSet phldrT="[Text]" custT="1"/>
      <dgm:spPr/>
      <dgm:t>
        <a:bodyPr/>
        <a:lstStyle/>
        <a:p>
          <a:r>
            <a:rPr lang="en-US" sz="2000" dirty="0" smtClean="0">
              <a:latin typeface="Titillium Web" panose="020B0604020202020204" charset="0"/>
            </a:rPr>
            <a:t>Remove </a:t>
          </a:r>
          <a:r>
            <a:rPr lang="en-US" sz="2000" dirty="0" err="1" smtClean="0">
              <a:latin typeface="Titillium Web" panose="020B0604020202020204" charset="0"/>
            </a:rPr>
            <a:t>Stopword</a:t>
          </a:r>
          <a:endParaRPr lang="en-US" sz="2000" dirty="0">
            <a:latin typeface="Titillium Web" panose="020B0604020202020204" charset="0"/>
          </a:endParaRPr>
        </a:p>
      </dgm:t>
    </dgm:pt>
    <dgm:pt modelId="{EF3BDCC2-F666-4CA6-A82D-66EF71B6EED9}" type="parTrans" cxnId="{5FF2AC46-83FC-4076-9B87-C859D5CBA7C7}">
      <dgm:prSet/>
      <dgm:spPr/>
      <dgm:t>
        <a:bodyPr/>
        <a:lstStyle/>
        <a:p>
          <a:endParaRPr lang="en-US" sz="2000">
            <a:latin typeface="Titillium Web" panose="020B0604020202020204" charset="0"/>
          </a:endParaRPr>
        </a:p>
      </dgm:t>
    </dgm:pt>
    <dgm:pt modelId="{4CE879EE-4CD8-4D2C-ACB5-F7C2C09E2657}" type="sibTrans" cxnId="{5FF2AC46-83FC-4076-9B87-C859D5CBA7C7}">
      <dgm:prSet/>
      <dgm:spPr/>
      <dgm:t>
        <a:bodyPr/>
        <a:lstStyle/>
        <a:p>
          <a:endParaRPr lang="en-US" sz="2000">
            <a:latin typeface="Titillium Web" panose="020B0604020202020204" charset="0"/>
          </a:endParaRPr>
        </a:p>
      </dgm:t>
    </dgm:pt>
    <dgm:pt modelId="{82455C57-0CB0-4496-9EEA-339A232D6FDD}" type="pres">
      <dgm:prSet presAssocID="{76CD1E5B-077B-4B07-9D92-BBEAB1E1C2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B498E33-6678-4D24-8786-DF0BFC17B0BA}" type="pres">
      <dgm:prSet presAssocID="{6CFF3BDC-7D4F-475D-B9DC-302939C464C2}" presName="parentText" presStyleLbl="node1" presStyleIdx="0" presStyleCnt="7" custScaleX="102168" custLinFactNeighborX="-15095" custLinFactNeighborY="-754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F04259-0298-4FDC-9455-F3EB31DEB8D3}" type="pres">
      <dgm:prSet presAssocID="{5070EBD2-F381-4C12-9B15-4181573A0E66}" presName="spacer" presStyleCnt="0"/>
      <dgm:spPr/>
    </dgm:pt>
    <dgm:pt modelId="{55738AAA-5865-4ADF-9452-66ED89DADAD4}" type="pres">
      <dgm:prSet presAssocID="{EB35E825-1F02-4B5D-9C8C-0E959D66A090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636224-AD53-4439-B354-5E0441DEDB87}" type="pres">
      <dgm:prSet presAssocID="{452A1DCF-9DEC-4993-9497-320D14A00642}" presName="spacer" presStyleCnt="0"/>
      <dgm:spPr/>
    </dgm:pt>
    <dgm:pt modelId="{D7E3F67C-A743-4DEE-8D2C-79ED83AF2E50}" type="pres">
      <dgm:prSet presAssocID="{813B7F0E-9708-43CF-962E-A465A0CBB4C5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220659-06C0-467F-B925-66E44302FD12}" type="pres">
      <dgm:prSet presAssocID="{D7247330-22AC-406A-B84D-CDD8A10A2DBC}" presName="spacer" presStyleCnt="0"/>
      <dgm:spPr/>
    </dgm:pt>
    <dgm:pt modelId="{8A5911C1-219B-41FA-89D7-12938FAAC983}" type="pres">
      <dgm:prSet presAssocID="{356C1EF2-5CF0-4691-8B98-20A6BB495473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2CE151-C392-4FCD-A177-022ADD27DC41}" type="pres">
      <dgm:prSet presAssocID="{B2D3B5CA-1DCA-47A9-9F7E-70F2AF7C64FE}" presName="spacer" presStyleCnt="0"/>
      <dgm:spPr/>
    </dgm:pt>
    <dgm:pt modelId="{D88577B7-88AA-456A-AFA0-6E52C41BF0FF}" type="pres">
      <dgm:prSet presAssocID="{5C3DB91D-D4A1-4A80-864F-9690DA1D94DA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8A8D00-F44B-4303-854C-6C06AE86015D}" type="pres">
      <dgm:prSet presAssocID="{B97F1B9A-3EBB-4C17-B0CB-567F20EAF9DD}" presName="spacer" presStyleCnt="0"/>
      <dgm:spPr/>
    </dgm:pt>
    <dgm:pt modelId="{1587C205-7144-4577-A704-6F4BF5C58DB6}" type="pres">
      <dgm:prSet presAssocID="{268EA568-36D4-443A-9B2D-3C2538530ABC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00C23E-9CB4-45E8-9683-94FC51917EDB}" type="pres">
      <dgm:prSet presAssocID="{5155620D-B4A6-47DB-B134-8EC2CD5AD257}" presName="spacer" presStyleCnt="0"/>
      <dgm:spPr/>
    </dgm:pt>
    <dgm:pt modelId="{990ECEAB-1253-43D9-B4CB-5888FCD74A3C}" type="pres">
      <dgm:prSet presAssocID="{E0691680-339B-4029-B6E0-D9EB9193FFFF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0E1590-E14E-4D0B-84B5-4F57DD45CC62}" type="presOf" srcId="{6CFF3BDC-7D4F-475D-B9DC-302939C464C2}" destId="{4B498E33-6678-4D24-8786-DF0BFC17B0BA}" srcOrd="0" destOrd="0" presId="urn:microsoft.com/office/officeart/2005/8/layout/vList2"/>
    <dgm:cxn modelId="{DC7CAFF3-2493-44E7-8489-8C01FCCCC533}" type="presOf" srcId="{76CD1E5B-077B-4B07-9D92-BBEAB1E1C2FA}" destId="{82455C57-0CB0-4496-9EEA-339A232D6FDD}" srcOrd="0" destOrd="0" presId="urn:microsoft.com/office/officeart/2005/8/layout/vList2"/>
    <dgm:cxn modelId="{105622A0-71C9-464F-95ED-F0E4C63E3377}" srcId="{76CD1E5B-077B-4B07-9D92-BBEAB1E1C2FA}" destId="{268EA568-36D4-443A-9B2D-3C2538530ABC}" srcOrd="5" destOrd="0" parTransId="{8E3E788B-E9CE-475F-B7D1-E468339A2147}" sibTransId="{5155620D-B4A6-47DB-B134-8EC2CD5AD257}"/>
    <dgm:cxn modelId="{4B1112BF-53AC-4E0B-B9C1-7EB15108F931}" type="presOf" srcId="{E0691680-339B-4029-B6E0-D9EB9193FFFF}" destId="{990ECEAB-1253-43D9-B4CB-5888FCD74A3C}" srcOrd="0" destOrd="0" presId="urn:microsoft.com/office/officeart/2005/8/layout/vList2"/>
    <dgm:cxn modelId="{BDAEA858-FEE7-4D75-A2F7-76E0C3FA99C9}" srcId="{76CD1E5B-077B-4B07-9D92-BBEAB1E1C2FA}" destId="{6CFF3BDC-7D4F-475D-B9DC-302939C464C2}" srcOrd="0" destOrd="0" parTransId="{D23EF57E-66E8-4D3D-A6C1-156C5B3EFA0B}" sibTransId="{5070EBD2-F381-4C12-9B15-4181573A0E66}"/>
    <dgm:cxn modelId="{EB790FC0-123B-4D76-87C9-89CDB6AF28F1}" srcId="{76CD1E5B-077B-4B07-9D92-BBEAB1E1C2FA}" destId="{5C3DB91D-D4A1-4A80-864F-9690DA1D94DA}" srcOrd="4" destOrd="0" parTransId="{2DFEF8C2-D56B-4260-9C12-880ADBD14B10}" sibTransId="{B97F1B9A-3EBB-4C17-B0CB-567F20EAF9DD}"/>
    <dgm:cxn modelId="{01D20B6D-06C3-437D-A4F0-9DEAC2CBA9BC}" srcId="{76CD1E5B-077B-4B07-9D92-BBEAB1E1C2FA}" destId="{EB35E825-1F02-4B5D-9C8C-0E959D66A090}" srcOrd="1" destOrd="0" parTransId="{6518A5A5-F225-4F95-9AD3-8A96A2C42B4B}" sibTransId="{452A1DCF-9DEC-4993-9497-320D14A00642}"/>
    <dgm:cxn modelId="{5FF2AC46-83FC-4076-9B87-C859D5CBA7C7}" srcId="{76CD1E5B-077B-4B07-9D92-BBEAB1E1C2FA}" destId="{E0691680-339B-4029-B6E0-D9EB9193FFFF}" srcOrd="6" destOrd="0" parTransId="{EF3BDCC2-F666-4CA6-A82D-66EF71B6EED9}" sibTransId="{4CE879EE-4CD8-4D2C-ACB5-F7C2C09E2657}"/>
    <dgm:cxn modelId="{9A5B755E-641C-4B2F-97F1-62622E43108C}" type="presOf" srcId="{356C1EF2-5CF0-4691-8B98-20A6BB495473}" destId="{8A5911C1-219B-41FA-89D7-12938FAAC983}" srcOrd="0" destOrd="0" presId="urn:microsoft.com/office/officeart/2005/8/layout/vList2"/>
    <dgm:cxn modelId="{B60D2EEE-F590-4D30-A0D4-9249A67AAF36}" srcId="{76CD1E5B-077B-4B07-9D92-BBEAB1E1C2FA}" destId="{356C1EF2-5CF0-4691-8B98-20A6BB495473}" srcOrd="3" destOrd="0" parTransId="{83EE88F4-5DC2-4604-ABF2-B90B63EB4FDC}" sibTransId="{B2D3B5CA-1DCA-47A9-9F7E-70F2AF7C64FE}"/>
    <dgm:cxn modelId="{68B71E95-A7A8-4685-BCFA-134AA3A522A4}" type="presOf" srcId="{813B7F0E-9708-43CF-962E-A465A0CBB4C5}" destId="{D7E3F67C-A743-4DEE-8D2C-79ED83AF2E50}" srcOrd="0" destOrd="0" presId="urn:microsoft.com/office/officeart/2005/8/layout/vList2"/>
    <dgm:cxn modelId="{DD4D47D9-2F9C-40FD-861F-846B3116462E}" type="presOf" srcId="{5C3DB91D-D4A1-4A80-864F-9690DA1D94DA}" destId="{D88577B7-88AA-456A-AFA0-6E52C41BF0FF}" srcOrd="0" destOrd="0" presId="urn:microsoft.com/office/officeart/2005/8/layout/vList2"/>
    <dgm:cxn modelId="{2CDEA37D-8C8C-48F6-A66A-4813F45284C1}" srcId="{76CD1E5B-077B-4B07-9D92-BBEAB1E1C2FA}" destId="{813B7F0E-9708-43CF-962E-A465A0CBB4C5}" srcOrd="2" destOrd="0" parTransId="{F6075A91-91BB-486C-B66B-40BDF106DD2C}" sibTransId="{D7247330-22AC-406A-B84D-CDD8A10A2DBC}"/>
    <dgm:cxn modelId="{B906C783-0500-46BD-BA77-0D3676C16E96}" type="presOf" srcId="{268EA568-36D4-443A-9B2D-3C2538530ABC}" destId="{1587C205-7144-4577-A704-6F4BF5C58DB6}" srcOrd="0" destOrd="0" presId="urn:microsoft.com/office/officeart/2005/8/layout/vList2"/>
    <dgm:cxn modelId="{85CFB9AE-01D4-45FB-B010-FF2C0B1A26A5}" type="presOf" srcId="{EB35E825-1F02-4B5D-9C8C-0E959D66A090}" destId="{55738AAA-5865-4ADF-9452-66ED89DADAD4}" srcOrd="0" destOrd="0" presId="urn:microsoft.com/office/officeart/2005/8/layout/vList2"/>
    <dgm:cxn modelId="{3E3CB9A0-8C9A-4C06-8DD8-C6D2320EB0C8}" type="presParOf" srcId="{82455C57-0CB0-4496-9EEA-339A232D6FDD}" destId="{4B498E33-6678-4D24-8786-DF0BFC17B0BA}" srcOrd="0" destOrd="0" presId="urn:microsoft.com/office/officeart/2005/8/layout/vList2"/>
    <dgm:cxn modelId="{3D44EF49-4607-4DF5-9B62-44437E9CEC42}" type="presParOf" srcId="{82455C57-0CB0-4496-9EEA-339A232D6FDD}" destId="{D0F04259-0298-4FDC-9455-F3EB31DEB8D3}" srcOrd="1" destOrd="0" presId="urn:microsoft.com/office/officeart/2005/8/layout/vList2"/>
    <dgm:cxn modelId="{0100F1B3-E6FC-4224-AEA9-F404A1ADCF73}" type="presParOf" srcId="{82455C57-0CB0-4496-9EEA-339A232D6FDD}" destId="{55738AAA-5865-4ADF-9452-66ED89DADAD4}" srcOrd="2" destOrd="0" presId="urn:microsoft.com/office/officeart/2005/8/layout/vList2"/>
    <dgm:cxn modelId="{60A217E7-1E78-43CE-9F52-5AEF33E588F3}" type="presParOf" srcId="{82455C57-0CB0-4496-9EEA-339A232D6FDD}" destId="{6A636224-AD53-4439-B354-5E0441DEDB87}" srcOrd="3" destOrd="0" presId="urn:microsoft.com/office/officeart/2005/8/layout/vList2"/>
    <dgm:cxn modelId="{CD857EAE-63BE-4255-9D2A-3475B141CFBC}" type="presParOf" srcId="{82455C57-0CB0-4496-9EEA-339A232D6FDD}" destId="{D7E3F67C-A743-4DEE-8D2C-79ED83AF2E50}" srcOrd="4" destOrd="0" presId="urn:microsoft.com/office/officeart/2005/8/layout/vList2"/>
    <dgm:cxn modelId="{92A7DD7D-5B1A-4D93-9DC2-D5A41C59FB3F}" type="presParOf" srcId="{82455C57-0CB0-4496-9EEA-339A232D6FDD}" destId="{52220659-06C0-467F-B925-66E44302FD12}" srcOrd="5" destOrd="0" presId="urn:microsoft.com/office/officeart/2005/8/layout/vList2"/>
    <dgm:cxn modelId="{E25F7A3E-0D47-4CCA-9BC2-53A66EC27DC1}" type="presParOf" srcId="{82455C57-0CB0-4496-9EEA-339A232D6FDD}" destId="{8A5911C1-219B-41FA-89D7-12938FAAC983}" srcOrd="6" destOrd="0" presId="urn:microsoft.com/office/officeart/2005/8/layout/vList2"/>
    <dgm:cxn modelId="{31B79143-9921-4D8A-B1F4-EB6AD1F53B38}" type="presParOf" srcId="{82455C57-0CB0-4496-9EEA-339A232D6FDD}" destId="{D72CE151-C392-4FCD-A177-022ADD27DC41}" srcOrd="7" destOrd="0" presId="urn:microsoft.com/office/officeart/2005/8/layout/vList2"/>
    <dgm:cxn modelId="{2D8F84EE-B6F5-48E2-8F96-A8B126203B4A}" type="presParOf" srcId="{82455C57-0CB0-4496-9EEA-339A232D6FDD}" destId="{D88577B7-88AA-456A-AFA0-6E52C41BF0FF}" srcOrd="8" destOrd="0" presId="urn:microsoft.com/office/officeart/2005/8/layout/vList2"/>
    <dgm:cxn modelId="{71E7438D-D33F-4209-87FE-6703836E738B}" type="presParOf" srcId="{82455C57-0CB0-4496-9EEA-339A232D6FDD}" destId="{F48A8D00-F44B-4303-854C-6C06AE86015D}" srcOrd="9" destOrd="0" presId="urn:microsoft.com/office/officeart/2005/8/layout/vList2"/>
    <dgm:cxn modelId="{0EC1D19F-E9E5-41E6-8630-07E2FE7E40AE}" type="presParOf" srcId="{82455C57-0CB0-4496-9EEA-339A232D6FDD}" destId="{1587C205-7144-4577-A704-6F4BF5C58DB6}" srcOrd="10" destOrd="0" presId="urn:microsoft.com/office/officeart/2005/8/layout/vList2"/>
    <dgm:cxn modelId="{D6964FCA-C8F6-4932-9DE6-856648EA2CC6}" type="presParOf" srcId="{82455C57-0CB0-4496-9EEA-339A232D6FDD}" destId="{C100C23E-9CB4-45E8-9683-94FC51917EDB}" srcOrd="11" destOrd="0" presId="urn:microsoft.com/office/officeart/2005/8/layout/vList2"/>
    <dgm:cxn modelId="{A538C1AC-D757-4FD9-AEFC-195EE676F952}" type="presParOf" srcId="{82455C57-0CB0-4496-9EEA-339A232D6FDD}" destId="{990ECEAB-1253-43D9-B4CB-5888FCD74A3C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CD1E5B-077B-4B07-9D92-BBEAB1E1C2FA}" type="doc">
      <dgm:prSet loTypeId="urn:microsoft.com/office/officeart/2005/8/layout/vList2" loCatId="list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6CFF3BDC-7D4F-475D-B9DC-302939C464C2}">
      <dgm:prSet phldrT="[Text]" custT="1"/>
      <dgm:spPr/>
      <dgm:t>
        <a:bodyPr/>
        <a:lstStyle/>
        <a:p>
          <a:r>
            <a:rPr lang="en-US" sz="2000" dirty="0" smtClean="0">
              <a:latin typeface="Titillium Web" panose="020B0604020202020204" charset="0"/>
            </a:rPr>
            <a:t>Features</a:t>
          </a:r>
          <a:endParaRPr lang="en-US" sz="2000" dirty="0">
            <a:latin typeface="Titillium Web" panose="020B0604020202020204" charset="0"/>
          </a:endParaRPr>
        </a:p>
      </dgm:t>
    </dgm:pt>
    <dgm:pt modelId="{D23EF57E-66E8-4D3D-A6C1-156C5B3EFA0B}" type="parTrans" cxnId="{BDAEA858-FEE7-4D75-A2F7-76E0C3FA99C9}">
      <dgm:prSet/>
      <dgm:spPr/>
      <dgm:t>
        <a:bodyPr/>
        <a:lstStyle/>
        <a:p>
          <a:endParaRPr lang="en-US" sz="2000">
            <a:latin typeface="Titillium Web" panose="020B0604020202020204" charset="0"/>
          </a:endParaRPr>
        </a:p>
      </dgm:t>
    </dgm:pt>
    <dgm:pt modelId="{5070EBD2-F381-4C12-9B15-4181573A0E66}" type="sibTrans" cxnId="{BDAEA858-FEE7-4D75-A2F7-76E0C3FA99C9}">
      <dgm:prSet/>
      <dgm:spPr/>
      <dgm:t>
        <a:bodyPr/>
        <a:lstStyle/>
        <a:p>
          <a:endParaRPr lang="en-US" sz="2000">
            <a:latin typeface="Titillium Web" panose="020B0604020202020204" charset="0"/>
          </a:endParaRPr>
        </a:p>
      </dgm:t>
    </dgm:pt>
    <dgm:pt modelId="{EB35E825-1F02-4B5D-9C8C-0E959D66A090}">
      <dgm:prSet phldrT="[Text]" custT="1"/>
      <dgm:spPr/>
      <dgm:t>
        <a:bodyPr/>
        <a:lstStyle/>
        <a:p>
          <a:r>
            <a:rPr lang="en-US" sz="2000" dirty="0" smtClean="0">
              <a:latin typeface="Titillium Web" panose="020B0604020202020204" charset="0"/>
            </a:rPr>
            <a:t>Techniques</a:t>
          </a:r>
          <a:endParaRPr lang="en-US" sz="2000" dirty="0">
            <a:latin typeface="Titillium Web" panose="020B0604020202020204" charset="0"/>
          </a:endParaRPr>
        </a:p>
      </dgm:t>
    </dgm:pt>
    <dgm:pt modelId="{452A1DCF-9DEC-4993-9497-320D14A00642}" type="sibTrans" cxnId="{01D20B6D-06C3-437D-A4F0-9DEAC2CBA9BC}">
      <dgm:prSet/>
      <dgm:spPr/>
      <dgm:t>
        <a:bodyPr/>
        <a:lstStyle/>
        <a:p>
          <a:endParaRPr lang="en-US" sz="2000">
            <a:latin typeface="Titillium Web" panose="020B0604020202020204" charset="0"/>
          </a:endParaRPr>
        </a:p>
      </dgm:t>
    </dgm:pt>
    <dgm:pt modelId="{6518A5A5-F225-4F95-9AD3-8A96A2C42B4B}" type="parTrans" cxnId="{01D20B6D-06C3-437D-A4F0-9DEAC2CBA9BC}">
      <dgm:prSet/>
      <dgm:spPr/>
      <dgm:t>
        <a:bodyPr/>
        <a:lstStyle/>
        <a:p>
          <a:endParaRPr lang="en-US" sz="2000">
            <a:latin typeface="Titillium Web" panose="020B0604020202020204" charset="0"/>
          </a:endParaRPr>
        </a:p>
      </dgm:t>
    </dgm:pt>
    <dgm:pt modelId="{71AAE1EF-A1FB-4DE6-95CC-6DB13CFA1DFC}">
      <dgm:prSet phldrT="[Text]" custT="1"/>
      <dgm:spPr/>
      <dgm:t>
        <a:bodyPr/>
        <a:lstStyle/>
        <a:p>
          <a:r>
            <a:rPr lang="en-US" sz="2000" dirty="0" smtClean="0">
              <a:latin typeface="Titillium Web" panose="020B0604020202020204" charset="0"/>
            </a:rPr>
            <a:t>Deep Learning</a:t>
          </a:r>
          <a:endParaRPr lang="en-US" sz="2000" dirty="0">
            <a:latin typeface="Titillium Web" panose="020B0604020202020204" charset="0"/>
          </a:endParaRPr>
        </a:p>
      </dgm:t>
    </dgm:pt>
    <dgm:pt modelId="{97959505-39A8-4599-A3EF-4C1FF8F8F8F3}" type="parTrans" cxnId="{D2BE6EB6-BB1D-4A98-9E86-A332082A029F}">
      <dgm:prSet/>
      <dgm:spPr/>
      <dgm:t>
        <a:bodyPr/>
        <a:lstStyle/>
        <a:p>
          <a:endParaRPr lang="en-US"/>
        </a:p>
      </dgm:t>
    </dgm:pt>
    <dgm:pt modelId="{4C71C818-90C0-4F31-98A1-AD730DCAD814}" type="sibTrans" cxnId="{D2BE6EB6-BB1D-4A98-9E86-A332082A029F}">
      <dgm:prSet/>
      <dgm:spPr/>
      <dgm:t>
        <a:bodyPr/>
        <a:lstStyle/>
        <a:p>
          <a:endParaRPr lang="en-US"/>
        </a:p>
      </dgm:t>
    </dgm:pt>
    <dgm:pt modelId="{87C54EAF-425D-4A07-B338-10628A220CE9}">
      <dgm:prSet phldrT="[Text]" custT="1"/>
      <dgm:spPr/>
      <dgm:t>
        <a:bodyPr/>
        <a:lstStyle/>
        <a:p>
          <a:r>
            <a:rPr lang="en-US" sz="2000" dirty="0" smtClean="0">
              <a:latin typeface="Titillium Web" panose="020B0604020202020204" charset="0"/>
            </a:rPr>
            <a:t>Machine Learning</a:t>
          </a:r>
          <a:endParaRPr lang="en-US" sz="2000" dirty="0">
            <a:latin typeface="Titillium Web" panose="020B0604020202020204" charset="0"/>
          </a:endParaRPr>
        </a:p>
      </dgm:t>
    </dgm:pt>
    <dgm:pt modelId="{138AED50-2DC0-4ED1-8BE5-C219638D3992}" type="parTrans" cxnId="{A49D1782-05E5-4311-8632-95FFD2BEF4FB}">
      <dgm:prSet/>
      <dgm:spPr/>
      <dgm:t>
        <a:bodyPr/>
        <a:lstStyle/>
        <a:p>
          <a:endParaRPr lang="en-US"/>
        </a:p>
      </dgm:t>
    </dgm:pt>
    <dgm:pt modelId="{00DB90F7-A9E1-4C94-9DF6-9AF66280565D}" type="sibTrans" cxnId="{A49D1782-05E5-4311-8632-95FFD2BEF4FB}">
      <dgm:prSet/>
      <dgm:spPr/>
      <dgm:t>
        <a:bodyPr/>
        <a:lstStyle/>
        <a:p>
          <a:endParaRPr lang="en-US"/>
        </a:p>
      </dgm:t>
    </dgm:pt>
    <dgm:pt modelId="{5164667D-7817-4E1E-A2F0-D7FBAE3AE456}">
      <dgm:prSet phldrT="[Text]" custT="1"/>
      <dgm:spPr/>
      <dgm:t>
        <a:bodyPr/>
        <a:lstStyle/>
        <a:p>
          <a:r>
            <a:rPr lang="en-US" sz="2000" dirty="0" smtClean="0">
              <a:latin typeface="Titillium Web" panose="020B0604020202020204" charset="0"/>
            </a:rPr>
            <a:t>Open Vocabulary </a:t>
          </a:r>
          <a:endParaRPr lang="en-US" sz="2000" dirty="0">
            <a:latin typeface="Titillium Web" panose="020B0604020202020204" charset="0"/>
          </a:endParaRPr>
        </a:p>
      </dgm:t>
    </dgm:pt>
    <dgm:pt modelId="{ACF2C669-DA76-4AD2-ADE1-E47F8643598E}" type="parTrans" cxnId="{595A92CD-99A7-4B59-97B4-27324292D390}">
      <dgm:prSet/>
      <dgm:spPr/>
      <dgm:t>
        <a:bodyPr/>
        <a:lstStyle/>
        <a:p>
          <a:endParaRPr lang="en-US"/>
        </a:p>
      </dgm:t>
    </dgm:pt>
    <dgm:pt modelId="{849BBBCF-0CF5-4ABB-A729-B5980CA4E5D5}" type="sibTrans" cxnId="{595A92CD-99A7-4B59-97B4-27324292D390}">
      <dgm:prSet/>
      <dgm:spPr/>
      <dgm:t>
        <a:bodyPr/>
        <a:lstStyle/>
        <a:p>
          <a:endParaRPr lang="en-US"/>
        </a:p>
      </dgm:t>
    </dgm:pt>
    <dgm:pt modelId="{DD462C62-4874-4FB9-9C3D-FAC93167EAE3}">
      <dgm:prSet phldrT="[Text]" custT="1"/>
      <dgm:spPr/>
      <dgm:t>
        <a:bodyPr/>
        <a:lstStyle/>
        <a:p>
          <a:r>
            <a:rPr lang="en-US" sz="2000" dirty="0" smtClean="0">
              <a:latin typeface="Titillium Web" panose="020B0604020202020204" charset="0"/>
            </a:rPr>
            <a:t>Closed Vocabulary</a:t>
          </a:r>
          <a:endParaRPr lang="en-US" sz="2000" dirty="0">
            <a:latin typeface="Titillium Web" panose="020B0604020202020204" charset="0"/>
          </a:endParaRPr>
        </a:p>
      </dgm:t>
    </dgm:pt>
    <dgm:pt modelId="{33BBEFCC-9530-4760-91F4-EC1C702DDB6C}" type="parTrans" cxnId="{AD21DA13-3B59-4A25-B051-D1C0176A81BD}">
      <dgm:prSet/>
      <dgm:spPr/>
      <dgm:t>
        <a:bodyPr/>
        <a:lstStyle/>
        <a:p>
          <a:endParaRPr lang="en-US"/>
        </a:p>
      </dgm:t>
    </dgm:pt>
    <dgm:pt modelId="{85FB3376-6894-4BB9-9C5E-5F0CE6D98B67}" type="sibTrans" cxnId="{AD21DA13-3B59-4A25-B051-D1C0176A81BD}">
      <dgm:prSet/>
      <dgm:spPr/>
      <dgm:t>
        <a:bodyPr/>
        <a:lstStyle/>
        <a:p>
          <a:endParaRPr lang="en-US"/>
        </a:p>
      </dgm:t>
    </dgm:pt>
    <dgm:pt modelId="{82455C57-0CB0-4496-9EEA-339A232D6FDD}" type="pres">
      <dgm:prSet presAssocID="{76CD1E5B-077B-4B07-9D92-BBEAB1E1C2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B498E33-6678-4D24-8786-DF0BFC17B0BA}" type="pres">
      <dgm:prSet presAssocID="{6CFF3BDC-7D4F-475D-B9DC-302939C464C2}" presName="parentText" presStyleLbl="node1" presStyleIdx="0" presStyleCnt="2" custScaleX="102168" custLinFactNeighborX="-15095" custLinFactNeighborY="-754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E26C4F-0AF7-48F6-91D1-39A5CEF50B9F}" type="pres">
      <dgm:prSet presAssocID="{6CFF3BDC-7D4F-475D-B9DC-302939C464C2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738AAA-5865-4ADF-9452-66ED89DADAD4}" type="pres">
      <dgm:prSet presAssocID="{EB35E825-1F02-4B5D-9C8C-0E959D66A090}" presName="parentText" presStyleLbl="node1" presStyleIdx="1" presStyleCnt="2" custLinFactNeighborY="53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350D4F-E348-480D-8125-B06196054EC1}" type="pres">
      <dgm:prSet presAssocID="{EB35E825-1F02-4B5D-9C8C-0E959D66A090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9D1782-05E5-4311-8632-95FFD2BEF4FB}" srcId="{EB35E825-1F02-4B5D-9C8C-0E959D66A090}" destId="{87C54EAF-425D-4A07-B338-10628A220CE9}" srcOrd="0" destOrd="0" parTransId="{138AED50-2DC0-4ED1-8BE5-C219638D3992}" sibTransId="{00DB90F7-A9E1-4C94-9DF6-9AF66280565D}"/>
    <dgm:cxn modelId="{C5A56688-A214-46B3-B264-78F14A113C2C}" type="presOf" srcId="{5164667D-7817-4E1E-A2F0-D7FBAE3AE456}" destId="{4AE26C4F-0AF7-48F6-91D1-39A5CEF50B9F}" srcOrd="0" destOrd="1" presId="urn:microsoft.com/office/officeart/2005/8/layout/vList2"/>
    <dgm:cxn modelId="{AD21DA13-3B59-4A25-B051-D1C0176A81BD}" srcId="{6CFF3BDC-7D4F-475D-B9DC-302939C464C2}" destId="{DD462C62-4874-4FB9-9C3D-FAC93167EAE3}" srcOrd="0" destOrd="0" parTransId="{33BBEFCC-9530-4760-91F4-EC1C702DDB6C}" sibTransId="{85FB3376-6894-4BB9-9C5E-5F0CE6D98B67}"/>
    <dgm:cxn modelId="{BDAEA858-FEE7-4D75-A2F7-76E0C3FA99C9}" srcId="{76CD1E5B-077B-4B07-9D92-BBEAB1E1C2FA}" destId="{6CFF3BDC-7D4F-475D-B9DC-302939C464C2}" srcOrd="0" destOrd="0" parTransId="{D23EF57E-66E8-4D3D-A6C1-156C5B3EFA0B}" sibTransId="{5070EBD2-F381-4C12-9B15-4181573A0E66}"/>
    <dgm:cxn modelId="{01D20B6D-06C3-437D-A4F0-9DEAC2CBA9BC}" srcId="{76CD1E5B-077B-4B07-9D92-BBEAB1E1C2FA}" destId="{EB35E825-1F02-4B5D-9C8C-0E959D66A090}" srcOrd="1" destOrd="0" parTransId="{6518A5A5-F225-4F95-9AD3-8A96A2C42B4B}" sibTransId="{452A1DCF-9DEC-4993-9497-320D14A00642}"/>
    <dgm:cxn modelId="{DB087DBA-7FC1-46B3-AD91-35DC2C64E2D9}" type="presOf" srcId="{87C54EAF-425D-4A07-B338-10628A220CE9}" destId="{15350D4F-E348-480D-8125-B06196054EC1}" srcOrd="0" destOrd="0" presId="urn:microsoft.com/office/officeart/2005/8/layout/vList2"/>
    <dgm:cxn modelId="{4D26EA8A-4057-43C4-9A07-AE324AC9D70C}" type="presOf" srcId="{EB35E825-1F02-4B5D-9C8C-0E959D66A090}" destId="{55738AAA-5865-4ADF-9452-66ED89DADAD4}" srcOrd="0" destOrd="0" presId="urn:microsoft.com/office/officeart/2005/8/layout/vList2"/>
    <dgm:cxn modelId="{2EE1716E-43CE-4409-BD23-BD35F1BBD09D}" type="presOf" srcId="{6CFF3BDC-7D4F-475D-B9DC-302939C464C2}" destId="{4B498E33-6678-4D24-8786-DF0BFC17B0BA}" srcOrd="0" destOrd="0" presId="urn:microsoft.com/office/officeart/2005/8/layout/vList2"/>
    <dgm:cxn modelId="{6D31C13C-5A2E-451A-8FA0-205DBB4483B9}" type="presOf" srcId="{76CD1E5B-077B-4B07-9D92-BBEAB1E1C2FA}" destId="{82455C57-0CB0-4496-9EEA-339A232D6FDD}" srcOrd="0" destOrd="0" presId="urn:microsoft.com/office/officeart/2005/8/layout/vList2"/>
    <dgm:cxn modelId="{BCA8B2E5-747B-449F-8E9A-3A1185EA6DD9}" type="presOf" srcId="{DD462C62-4874-4FB9-9C3D-FAC93167EAE3}" destId="{4AE26C4F-0AF7-48F6-91D1-39A5CEF50B9F}" srcOrd="0" destOrd="0" presId="urn:microsoft.com/office/officeart/2005/8/layout/vList2"/>
    <dgm:cxn modelId="{D2BE6EB6-BB1D-4A98-9E86-A332082A029F}" srcId="{EB35E825-1F02-4B5D-9C8C-0E959D66A090}" destId="{71AAE1EF-A1FB-4DE6-95CC-6DB13CFA1DFC}" srcOrd="1" destOrd="0" parTransId="{97959505-39A8-4599-A3EF-4C1FF8F8F8F3}" sibTransId="{4C71C818-90C0-4F31-98A1-AD730DCAD814}"/>
    <dgm:cxn modelId="{595A92CD-99A7-4B59-97B4-27324292D390}" srcId="{6CFF3BDC-7D4F-475D-B9DC-302939C464C2}" destId="{5164667D-7817-4E1E-A2F0-D7FBAE3AE456}" srcOrd="1" destOrd="0" parTransId="{ACF2C669-DA76-4AD2-ADE1-E47F8643598E}" sibTransId="{849BBBCF-0CF5-4ABB-A729-B5980CA4E5D5}"/>
    <dgm:cxn modelId="{AC7A317C-AA83-4D2E-8446-46EBC6899E09}" type="presOf" srcId="{71AAE1EF-A1FB-4DE6-95CC-6DB13CFA1DFC}" destId="{15350D4F-E348-480D-8125-B06196054EC1}" srcOrd="0" destOrd="1" presId="urn:microsoft.com/office/officeart/2005/8/layout/vList2"/>
    <dgm:cxn modelId="{456A53C4-4A21-43C3-8D5B-9E88C13BA90F}" type="presParOf" srcId="{82455C57-0CB0-4496-9EEA-339A232D6FDD}" destId="{4B498E33-6678-4D24-8786-DF0BFC17B0BA}" srcOrd="0" destOrd="0" presId="urn:microsoft.com/office/officeart/2005/8/layout/vList2"/>
    <dgm:cxn modelId="{F175D8F2-751E-44C8-B18E-D42FC84387D9}" type="presParOf" srcId="{82455C57-0CB0-4496-9EEA-339A232D6FDD}" destId="{4AE26C4F-0AF7-48F6-91D1-39A5CEF50B9F}" srcOrd="1" destOrd="0" presId="urn:microsoft.com/office/officeart/2005/8/layout/vList2"/>
    <dgm:cxn modelId="{60375B7C-21EF-4D79-937C-2BBF41C2F39C}" type="presParOf" srcId="{82455C57-0CB0-4496-9EEA-339A232D6FDD}" destId="{55738AAA-5865-4ADF-9452-66ED89DADAD4}" srcOrd="2" destOrd="0" presId="urn:microsoft.com/office/officeart/2005/8/layout/vList2"/>
    <dgm:cxn modelId="{C941BF2A-F0B8-4B3C-8EF9-401389A524CD}" type="presParOf" srcId="{82455C57-0CB0-4496-9EEA-339A232D6FDD}" destId="{15350D4F-E348-480D-8125-B06196054EC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CD1E5B-077B-4B07-9D92-BBEAB1E1C2FA}" type="doc">
      <dgm:prSet loTypeId="urn:microsoft.com/office/officeart/2005/8/layout/vList2" loCatId="list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6CFF3BDC-7D4F-475D-B9DC-302939C464C2}">
      <dgm:prSet phldrT="[Text]" custT="1"/>
      <dgm:spPr/>
      <dgm:t>
        <a:bodyPr/>
        <a:lstStyle/>
        <a:p>
          <a:r>
            <a:rPr lang="en-US" sz="2000" dirty="0" smtClean="0">
              <a:latin typeface="Titillium Web" panose="020B0604020202020204" charset="0"/>
            </a:rPr>
            <a:t>Accuracy Validation</a:t>
          </a:r>
          <a:endParaRPr lang="en-US" sz="2000" dirty="0">
            <a:latin typeface="Titillium Web" panose="020B0604020202020204" charset="0"/>
          </a:endParaRPr>
        </a:p>
      </dgm:t>
    </dgm:pt>
    <dgm:pt modelId="{D23EF57E-66E8-4D3D-A6C1-156C5B3EFA0B}" type="parTrans" cxnId="{BDAEA858-FEE7-4D75-A2F7-76E0C3FA99C9}">
      <dgm:prSet/>
      <dgm:spPr/>
      <dgm:t>
        <a:bodyPr/>
        <a:lstStyle/>
        <a:p>
          <a:endParaRPr lang="en-US" sz="2000">
            <a:latin typeface="Titillium Web" panose="020B0604020202020204" charset="0"/>
          </a:endParaRPr>
        </a:p>
      </dgm:t>
    </dgm:pt>
    <dgm:pt modelId="{5070EBD2-F381-4C12-9B15-4181573A0E66}" type="sibTrans" cxnId="{BDAEA858-FEE7-4D75-A2F7-76E0C3FA99C9}">
      <dgm:prSet/>
      <dgm:spPr/>
      <dgm:t>
        <a:bodyPr/>
        <a:lstStyle/>
        <a:p>
          <a:endParaRPr lang="en-US" sz="2000">
            <a:latin typeface="Titillium Web" panose="020B0604020202020204" charset="0"/>
          </a:endParaRPr>
        </a:p>
      </dgm:t>
    </dgm:pt>
    <dgm:pt modelId="{3A409326-B244-49CB-99DE-F64410EEE9E0}">
      <dgm:prSet phldrT="[Text]" custT="1"/>
      <dgm:spPr/>
      <dgm:t>
        <a:bodyPr/>
        <a:lstStyle/>
        <a:p>
          <a:r>
            <a:rPr lang="en-US" sz="2000" dirty="0" smtClean="0">
              <a:latin typeface="Titillium Web" panose="020B0604020202020204" charset="0"/>
            </a:rPr>
            <a:t>Improvement Process</a:t>
          </a:r>
          <a:endParaRPr lang="en-US" sz="2000" dirty="0">
            <a:latin typeface="Titillium Web" panose="020B0604020202020204" charset="0"/>
          </a:endParaRPr>
        </a:p>
      </dgm:t>
    </dgm:pt>
    <dgm:pt modelId="{2DDBA7BA-7766-4F63-83EC-3D270267BCBA}" type="parTrans" cxnId="{23786C74-97DA-4590-A1D7-B7CC22E15E3E}">
      <dgm:prSet/>
      <dgm:spPr/>
      <dgm:t>
        <a:bodyPr/>
        <a:lstStyle/>
        <a:p>
          <a:endParaRPr lang="en-US"/>
        </a:p>
      </dgm:t>
    </dgm:pt>
    <dgm:pt modelId="{E3AC9B7A-E1FC-423A-9967-6CF155FF23EC}" type="sibTrans" cxnId="{23786C74-97DA-4590-A1D7-B7CC22E15E3E}">
      <dgm:prSet/>
      <dgm:spPr/>
      <dgm:t>
        <a:bodyPr/>
        <a:lstStyle/>
        <a:p>
          <a:endParaRPr lang="en-US"/>
        </a:p>
      </dgm:t>
    </dgm:pt>
    <dgm:pt modelId="{C89DE1DE-584F-40F2-8F65-C6EC4B83E4A7}">
      <dgm:prSet phldrT="[Text]" custT="1"/>
      <dgm:spPr/>
      <dgm:t>
        <a:bodyPr/>
        <a:lstStyle/>
        <a:p>
          <a:r>
            <a:rPr lang="en-US" sz="2000" dirty="0" smtClean="0">
              <a:latin typeface="Titillium Web" panose="020B0604020202020204" charset="0"/>
            </a:rPr>
            <a:t>Features Selection</a:t>
          </a:r>
          <a:endParaRPr lang="en-US" sz="2000" dirty="0">
            <a:latin typeface="Titillium Web" panose="020B0604020202020204" charset="0"/>
          </a:endParaRPr>
        </a:p>
      </dgm:t>
    </dgm:pt>
    <dgm:pt modelId="{475AFE24-9BE0-480B-AE6C-5BE603951F87}" type="parTrans" cxnId="{3FC7F81E-2C84-4754-B177-BA2D586F9B4D}">
      <dgm:prSet/>
      <dgm:spPr/>
      <dgm:t>
        <a:bodyPr/>
        <a:lstStyle/>
        <a:p>
          <a:endParaRPr lang="en-US"/>
        </a:p>
      </dgm:t>
    </dgm:pt>
    <dgm:pt modelId="{3BC4D09A-8CB9-4839-9A35-6287B241B6A8}" type="sibTrans" cxnId="{3FC7F81E-2C84-4754-B177-BA2D586F9B4D}">
      <dgm:prSet/>
      <dgm:spPr/>
      <dgm:t>
        <a:bodyPr/>
        <a:lstStyle/>
        <a:p>
          <a:endParaRPr lang="en-US"/>
        </a:p>
      </dgm:t>
    </dgm:pt>
    <dgm:pt modelId="{8ACCB4DD-22B4-4EA8-8724-0A0D26F8FE14}">
      <dgm:prSet phldrT="[Text]" custT="1"/>
      <dgm:spPr/>
      <dgm:t>
        <a:bodyPr/>
        <a:lstStyle/>
        <a:p>
          <a:r>
            <a:rPr lang="en-US" sz="2000" dirty="0" smtClean="0">
              <a:latin typeface="Titillium Web" panose="020B0604020202020204" charset="0"/>
            </a:rPr>
            <a:t>Resampling</a:t>
          </a:r>
          <a:endParaRPr lang="en-US" sz="2000" dirty="0">
            <a:latin typeface="Titillium Web" panose="020B0604020202020204" charset="0"/>
          </a:endParaRPr>
        </a:p>
      </dgm:t>
    </dgm:pt>
    <dgm:pt modelId="{E2067CF6-B308-4C7B-A98B-0FF6ABA6CD77}" type="parTrans" cxnId="{9CC8CD8F-C856-4028-8F24-86C2DAB589EF}">
      <dgm:prSet/>
      <dgm:spPr/>
      <dgm:t>
        <a:bodyPr/>
        <a:lstStyle/>
        <a:p>
          <a:endParaRPr lang="en-US"/>
        </a:p>
      </dgm:t>
    </dgm:pt>
    <dgm:pt modelId="{83C5766A-6ED9-4B7B-9F46-0EC3A6B636ED}" type="sibTrans" cxnId="{9CC8CD8F-C856-4028-8F24-86C2DAB589EF}">
      <dgm:prSet/>
      <dgm:spPr/>
      <dgm:t>
        <a:bodyPr/>
        <a:lstStyle/>
        <a:p>
          <a:endParaRPr lang="en-US"/>
        </a:p>
      </dgm:t>
    </dgm:pt>
    <dgm:pt modelId="{BFB69D5B-42B1-4177-A63C-1F97BCF05D2A}">
      <dgm:prSet phldrT="[Text]" custT="1"/>
      <dgm:spPr/>
      <dgm:t>
        <a:bodyPr/>
        <a:lstStyle/>
        <a:p>
          <a:r>
            <a:rPr lang="en-US" sz="2000" dirty="0" smtClean="0">
              <a:latin typeface="Titillium Web" panose="020B0604020202020204" charset="0"/>
            </a:rPr>
            <a:t>10-fold cross validation</a:t>
          </a:r>
          <a:endParaRPr lang="en-US" sz="2000" dirty="0">
            <a:latin typeface="Titillium Web" panose="020B0604020202020204" charset="0"/>
          </a:endParaRPr>
        </a:p>
      </dgm:t>
    </dgm:pt>
    <dgm:pt modelId="{3A41353F-783B-411C-9397-3124FCFAEFDC}" type="parTrans" cxnId="{D1F6EA70-B25E-465D-B48E-7B0C207C0A72}">
      <dgm:prSet/>
      <dgm:spPr/>
      <dgm:t>
        <a:bodyPr/>
        <a:lstStyle/>
        <a:p>
          <a:endParaRPr lang="en-US"/>
        </a:p>
      </dgm:t>
    </dgm:pt>
    <dgm:pt modelId="{75258CC3-B8AC-41C1-899F-986F4DFF17E2}" type="sibTrans" cxnId="{D1F6EA70-B25E-465D-B48E-7B0C207C0A72}">
      <dgm:prSet/>
      <dgm:spPr/>
      <dgm:t>
        <a:bodyPr/>
        <a:lstStyle/>
        <a:p>
          <a:endParaRPr lang="en-US"/>
        </a:p>
      </dgm:t>
    </dgm:pt>
    <dgm:pt modelId="{82455C57-0CB0-4496-9EEA-339A232D6FDD}" type="pres">
      <dgm:prSet presAssocID="{76CD1E5B-077B-4B07-9D92-BBEAB1E1C2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272F8F-1823-42ED-B115-933AA99521B3}" type="pres">
      <dgm:prSet presAssocID="{3A409326-B244-49CB-99DE-F64410EEE9E0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2A2D90-F46A-48FE-B21D-AA2C5428E966}" type="pres">
      <dgm:prSet presAssocID="{3A409326-B244-49CB-99DE-F64410EEE9E0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498E33-6678-4D24-8786-DF0BFC17B0BA}" type="pres">
      <dgm:prSet presAssocID="{6CFF3BDC-7D4F-475D-B9DC-302939C464C2}" presName="parentText" presStyleLbl="node1" presStyleIdx="1" presStyleCnt="2" custScaleX="102168" custLinFactNeighborX="-15095" custLinFactNeighborY="-754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E26C4F-0AF7-48F6-91D1-39A5CEF50B9F}" type="pres">
      <dgm:prSet presAssocID="{6CFF3BDC-7D4F-475D-B9DC-302939C464C2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F6EA70-B25E-465D-B48E-7B0C207C0A72}" srcId="{6CFF3BDC-7D4F-475D-B9DC-302939C464C2}" destId="{BFB69D5B-42B1-4177-A63C-1F97BCF05D2A}" srcOrd="0" destOrd="0" parTransId="{3A41353F-783B-411C-9397-3124FCFAEFDC}" sibTransId="{75258CC3-B8AC-41C1-899F-986F4DFF17E2}"/>
    <dgm:cxn modelId="{23786C74-97DA-4590-A1D7-B7CC22E15E3E}" srcId="{76CD1E5B-077B-4B07-9D92-BBEAB1E1C2FA}" destId="{3A409326-B244-49CB-99DE-F64410EEE9E0}" srcOrd="0" destOrd="0" parTransId="{2DDBA7BA-7766-4F63-83EC-3D270267BCBA}" sibTransId="{E3AC9B7A-E1FC-423A-9967-6CF155FF23EC}"/>
    <dgm:cxn modelId="{6876B0A0-2B44-4AA6-800A-8D779D348E9B}" type="presOf" srcId="{3A409326-B244-49CB-99DE-F64410EEE9E0}" destId="{CA272F8F-1823-42ED-B115-933AA99521B3}" srcOrd="0" destOrd="0" presId="urn:microsoft.com/office/officeart/2005/8/layout/vList2"/>
    <dgm:cxn modelId="{9CC8CD8F-C856-4028-8F24-86C2DAB589EF}" srcId="{3A409326-B244-49CB-99DE-F64410EEE9E0}" destId="{8ACCB4DD-22B4-4EA8-8724-0A0D26F8FE14}" srcOrd="1" destOrd="0" parTransId="{E2067CF6-B308-4C7B-A98B-0FF6ABA6CD77}" sibTransId="{83C5766A-6ED9-4B7B-9F46-0EC3A6B636ED}"/>
    <dgm:cxn modelId="{FB5D0162-1C11-4BA5-9630-4558B3F1D730}" type="presOf" srcId="{8ACCB4DD-22B4-4EA8-8724-0A0D26F8FE14}" destId="{CE2A2D90-F46A-48FE-B21D-AA2C5428E966}" srcOrd="0" destOrd="1" presId="urn:microsoft.com/office/officeart/2005/8/layout/vList2"/>
    <dgm:cxn modelId="{0691E488-A1C7-438B-8CD9-36BCCF66682F}" type="presOf" srcId="{76CD1E5B-077B-4B07-9D92-BBEAB1E1C2FA}" destId="{82455C57-0CB0-4496-9EEA-339A232D6FDD}" srcOrd="0" destOrd="0" presId="urn:microsoft.com/office/officeart/2005/8/layout/vList2"/>
    <dgm:cxn modelId="{DF29E28E-BDCB-491B-B1EB-C4FC553968C1}" type="presOf" srcId="{6CFF3BDC-7D4F-475D-B9DC-302939C464C2}" destId="{4B498E33-6678-4D24-8786-DF0BFC17B0BA}" srcOrd="0" destOrd="0" presId="urn:microsoft.com/office/officeart/2005/8/layout/vList2"/>
    <dgm:cxn modelId="{3FC7F81E-2C84-4754-B177-BA2D586F9B4D}" srcId="{3A409326-B244-49CB-99DE-F64410EEE9E0}" destId="{C89DE1DE-584F-40F2-8F65-C6EC4B83E4A7}" srcOrd="0" destOrd="0" parTransId="{475AFE24-9BE0-480B-AE6C-5BE603951F87}" sibTransId="{3BC4D09A-8CB9-4839-9A35-6287B241B6A8}"/>
    <dgm:cxn modelId="{4D2B3241-7326-477F-A328-24FA1E2ABC8F}" type="presOf" srcId="{BFB69D5B-42B1-4177-A63C-1F97BCF05D2A}" destId="{4AE26C4F-0AF7-48F6-91D1-39A5CEF50B9F}" srcOrd="0" destOrd="0" presId="urn:microsoft.com/office/officeart/2005/8/layout/vList2"/>
    <dgm:cxn modelId="{2A0F5FFE-3AD8-4D4B-BCFD-0E6DA2D6184D}" type="presOf" srcId="{C89DE1DE-584F-40F2-8F65-C6EC4B83E4A7}" destId="{CE2A2D90-F46A-48FE-B21D-AA2C5428E966}" srcOrd="0" destOrd="0" presId="urn:microsoft.com/office/officeart/2005/8/layout/vList2"/>
    <dgm:cxn modelId="{BDAEA858-FEE7-4D75-A2F7-76E0C3FA99C9}" srcId="{76CD1E5B-077B-4B07-9D92-BBEAB1E1C2FA}" destId="{6CFF3BDC-7D4F-475D-B9DC-302939C464C2}" srcOrd="1" destOrd="0" parTransId="{D23EF57E-66E8-4D3D-A6C1-156C5B3EFA0B}" sibTransId="{5070EBD2-F381-4C12-9B15-4181573A0E66}"/>
    <dgm:cxn modelId="{6BDC715B-6D66-43F8-9312-3FD39CDD3BF2}" type="presParOf" srcId="{82455C57-0CB0-4496-9EEA-339A232D6FDD}" destId="{CA272F8F-1823-42ED-B115-933AA99521B3}" srcOrd="0" destOrd="0" presId="urn:microsoft.com/office/officeart/2005/8/layout/vList2"/>
    <dgm:cxn modelId="{07A14167-6198-4D77-A9E5-ABC8B261A705}" type="presParOf" srcId="{82455C57-0CB0-4496-9EEA-339A232D6FDD}" destId="{CE2A2D90-F46A-48FE-B21D-AA2C5428E966}" srcOrd="1" destOrd="0" presId="urn:microsoft.com/office/officeart/2005/8/layout/vList2"/>
    <dgm:cxn modelId="{97C4E3F1-7D29-4AC9-B771-BF4A3B2D67F8}" type="presParOf" srcId="{82455C57-0CB0-4496-9EEA-339A232D6FDD}" destId="{4B498E33-6678-4D24-8786-DF0BFC17B0BA}" srcOrd="2" destOrd="0" presId="urn:microsoft.com/office/officeart/2005/8/layout/vList2"/>
    <dgm:cxn modelId="{29CC566C-311A-484A-A7E7-9C6BD79C48BF}" type="presParOf" srcId="{82455C57-0CB0-4496-9EEA-339A232D6FDD}" destId="{4AE26C4F-0AF7-48F6-91D1-39A5CEF50B9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498E33-6678-4D24-8786-DF0BFC17B0BA}">
      <dsp:nvSpPr>
        <dsp:cNvPr id="0" name=""/>
        <dsp:cNvSpPr/>
      </dsp:nvSpPr>
      <dsp:spPr>
        <a:xfrm>
          <a:off x="0" y="1196"/>
          <a:ext cx="2666998" cy="403944"/>
        </a:xfrm>
        <a:prstGeom prst="round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 Web" panose="020B0604020202020204" charset="0"/>
            </a:rPr>
            <a:t>Remove URLs</a:t>
          </a:r>
          <a:endParaRPr lang="en-US" sz="2000" kern="1200" dirty="0">
            <a:latin typeface="Titillium Web" panose="020B0604020202020204" charset="0"/>
          </a:endParaRPr>
        </a:p>
      </dsp:txBody>
      <dsp:txXfrm>
        <a:off x="19719" y="20915"/>
        <a:ext cx="2627560" cy="364506"/>
      </dsp:txXfrm>
    </dsp:sp>
    <dsp:sp modelId="{55738AAA-5865-4ADF-9452-66ED89DADAD4}">
      <dsp:nvSpPr>
        <dsp:cNvPr id="0" name=""/>
        <dsp:cNvSpPr/>
      </dsp:nvSpPr>
      <dsp:spPr>
        <a:xfrm>
          <a:off x="0" y="416411"/>
          <a:ext cx="2666998" cy="403944"/>
        </a:xfrm>
        <a:prstGeom prst="roundRect">
          <a:avLst/>
        </a:prstGeom>
        <a:solidFill>
          <a:schemeClr val="accent4">
            <a:shade val="80000"/>
            <a:hueOff val="20460"/>
            <a:satOff val="-687"/>
            <a:lumOff val="419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 Web" panose="020B0604020202020204" charset="0"/>
            </a:rPr>
            <a:t>Remove symbols</a:t>
          </a:r>
          <a:endParaRPr lang="en-US" sz="2000" kern="1200" dirty="0">
            <a:latin typeface="Titillium Web" panose="020B0604020202020204" charset="0"/>
          </a:endParaRPr>
        </a:p>
      </dsp:txBody>
      <dsp:txXfrm>
        <a:off x="19719" y="436130"/>
        <a:ext cx="2627560" cy="364506"/>
      </dsp:txXfrm>
    </dsp:sp>
    <dsp:sp modelId="{D7E3F67C-A743-4DEE-8D2C-79ED83AF2E50}">
      <dsp:nvSpPr>
        <dsp:cNvPr id="0" name=""/>
        <dsp:cNvSpPr/>
      </dsp:nvSpPr>
      <dsp:spPr>
        <a:xfrm>
          <a:off x="0" y="830837"/>
          <a:ext cx="2666998" cy="403944"/>
        </a:xfrm>
        <a:prstGeom prst="roundRect">
          <a:avLst/>
        </a:prstGeom>
        <a:solidFill>
          <a:schemeClr val="accent4">
            <a:shade val="80000"/>
            <a:hueOff val="40920"/>
            <a:satOff val="-1374"/>
            <a:lumOff val="83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 Web" panose="020B0604020202020204" charset="0"/>
            </a:rPr>
            <a:t>Remove names</a:t>
          </a:r>
          <a:endParaRPr lang="en-US" sz="2000" kern="1200" dirty="0">
            <a:latin typeface="Titillium Web" panose="020B0604020202020204" charset="0"/>
          </a:endParaRPr>
        </a:p>
      </dsp:txBody>
      <dsp:txXfrm>
        <a:off x="19719" y="850556"/>
        <a:ext cx="2627560" cy="364506"/>
      </dsp:txXfrm>
    </dsp:sp>
    <dsp:sp modelId="{8A5911C1-219B-41FA-89D7-12938FAAC983}">
      <dsp:nvSpPr>
        <dsp:cNvPr id="0" name=""/>
        <dsp:cNvSpPr/>
      </dsp:nvSpPr>
      <dsp:spPr>
        <a:xfrm>
          <a:off x="0" y="1245262"/>
          <a:ext cx="2666998" cy="403944"/>
        </a:xfrm>
        <a:prstGeom prst="roundRect">
          <a:avLst/>
        </a:prstGeom>
        <a:solidFill>
          <a:schemeClr val="accent4">
            <a:shade val="80000"/>
            <a:hueOff val="61380"/>
            <a:satOff val="-2061"/>
            <a:lumOff val="125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 Web" panose="020B0604020202020204" charset="0"/>
            </a:rPr>
            <a:t>Remove spaces</a:t>
          </a:r>
          <a:endParaRPr lang="en-US" sz="2000" kern="1200" dirty="0">
            <a:latin typeface="Titillium Web" panose="020B0604020202020204" charset="0"/>
          </a:endParaRPr>
        </a:p>
      </dsp:txBody>
      <dsp:txXfrm>
        <a:off x="19719" y="1264981"/>
        <a:ext cx="2627560" cy="364506"/>
      </dsp:txXfrm>
    </dsp:sp>
    <dsp:sp modelId="{D88577B7-88AA-456A-AFA0-6E52C41BF0FF}">
      <dsp:nvSpPr>
        <dsp:cNvPr id="0" name=""/>
        <dsp:cNvSpPr/>
      </dsp:nvSpPr>
      <dsp:spPr>
        <a:xfrm>
          <a:off x="0" y="1659687"/>
          <a:ext cx="2666998" cy="403944"/>
        </a:xfrm>
        <a:prstGeom prst="roundRect">
          <a:avLst/>
        </a:prstGeom>
        <a:solidFill>
          <a:schemeClr val="accent4">
            <a:shade val="80000"/>
            <a:hueOff val="81840"/>
            <a:satOff val="-2748"/>
            <a:lumOff val="1677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 Web" panose="020B0604020202020204" charset="0"/>
            </a:rPr>
            <a:t>Lower case all text</a:t>
          </a:r>
          <a:endParaRPr lang="en-US" sz="2000" kern="1200" dirty="0">
            <a:latin typeface="Titillium Web" panose="020B0604020202020204" charset="0"/>
          </a:endParaRPr>
        </a:p>
      </dsp:txBody>
      <dsp:txXfrm>
        <a:off x="19719" y="1679406"/>
        <a:ext cx="2627560" cy="364506"/>
      </dsp:txXfrm>
    </dsp:sp>
    <dsp:sp modelId="{1587C205-7144-4577-A704-6F4BF5C58DB6}">
      <dsp:nvSpPr>
        <dsp:cNvPr id="0" name=""/>
        <dsp:cNvSpPr/>
      </dsp:nvSpPr>
      <dsp:spPr>
        <a:xfrm>
          <a:off x="0" y="2074113"/>
          <a:ext cx="2666998" cy="403944"/>
        </a:xfrm>
        <a:prstGeom prst="roundRect">
          <a:avLst/>
        </a:prstGeom>
        <a:solidFill>
          <a:schemeClr val="accent4">
            <a:shade val="80000"/>
            <a:hueOff val="102300"/>
            <a:satOff val="-3435"/>
            <a:lumOff val="209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 Web" panose="020B0604020202020204" charset="0"/>
            </a:rPr>
            <a:t>Stemming</a:t>
          </a:r>
          <a:endParaRPr lang="en-US" sz="2000" kern="1200" dirty="0">
            <a:latin typeface="Titillium Web" panose="020B0604020202020204" charset="0"/>
          </a:endParaRPr>
        </a:p>
      </dsp:txBody>
      <dsp:txXfrm>
        <a:off x="19719" y="2093832"/>
        <a:ext cx="2627560" cy="364506"/>
      </dsp:txXfrm>
    </dsp:sp>
    <dsp:sp modelId="{990ECEAB-1253-43D9-B4CB-5888FCD74A3C}">
      <dsp:nvSpPr>
        <dsp:cNvPr id="0" name=""/>
        <dsp:cNvSpPr/>
      </dsp:nvSpPr>
      <dsp:spPr>
        <a:xfrm>
          <a:off x="0" y="2488538"/>
          <a:ext cx="2666998" cy="403944"/>
        </a:xfrm>
        <a:prstGeom prst="roundRect">
          <a:avLst/>
        </a:prstGeom>
        <a:solidFill>
          <a:schemeClr val="accent4">
            <a:shade val="80000"/>
            <a:hueOff val="122760"/>
            <a:satOff val="-4122"/>
            <a:lumOff val="251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 Web" panose="020B0604020202020204" charset="0"/>
            </a:rPr>
            <a:t>Remove </a:t>
          </a:r>
          <a:r>
            <a:rPr lang="en-US" sz="2000" kern="1200" dirty="0" err="1" smtClean="0">
              <a:latin typeface="Titillium Web" panose="020B0604020202020204" charset="0"/>
            </a:rPr>
            <a:t>Stopword</a:t>
          </a:r>
          <a:endParaRPr lang="en-US" sz="2000" kern="1200" dirty="0">
            <a:latin typeface="Titillium Web" panose="020B0604020202020204" charset="0"/>
          </a:endParaRPr>
        </a:p>
      </dsp:txBody>
      <dsp:txXfrm>
        <a:off x="19719" y="2508257"/>
        <a:ext cx="2627560" cy="3645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498E33-6678-4D24-8786-DF0BFC17B0BA}">
      <dsp:nvSpPr>
        <dsp:cNvPr id="0" name=""/>
        <dsp:cNvSpPr/>
      </dsp:nvSpPr>
      <dsp:spPr>
        <a:xfrm>
          <a:off x="0" y="0"/>
          <a:ext cx="4240215" cy="549061"/>
        </a:xfrm>
        <a:prstGeom prst="round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 Web" panose="020B0604020202020204" charset="0"/>
            </a:rPr>
            <a:t>Features</a:t>
          </a:r>
          <a:endParaRPr lang="en-US" sz="2000" kern="1200" dirty="0">
            <a:latin typeface="Titillium Web" panose="020B0604020202020204" charset="0"/>
          </a:endParaRPr>
        </a:p>
      </dsp:txBody>
      <dsp:txXfrm>
        <a:off x="26803" y="26803"/>
        <a:ext cx="4186609" cy="495455"/>
      </dsp:txXfrm>
    </dsp:sp>
    <dsp:sp modelId="{4AE26C4F-0AF7-48F6-91D1-39A5CEF50B9F}">
      <dsp:nvSpPr>
        <dsp:cNvPr id="0" name=""/>
        <dsp:cNvSpPr/>
      </dsp:nvSpPr>
      <dsp:spPr>
        <a:xfrm>
          <a:off x="0" y="550400"/>
          <a:ext cx="4240215" cy="819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627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>
              <a:latin typeface="Titillium Web" panose="020B0604020202020204" charset="0"/>
            </a:rPr>
            <a:t>Closed Vocabulary</a:t>
          </a:r>
          <a:endParaRPr lang="en-US" sz="2000" kern="1200" dirty="0">
            <a:latin typeface="Titillium Web" panose="020B060402020202020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>
              <a:latin typeface="Titillium Web" panose="020B0604020202020204" charset="0"/>
            </a:rPr>
            <a:t>Open Vocabulary </a:t>
          </a:r>
          <a:endParaRPr lang="en-US" sz="2000" kern="1200" dirty="0">
            <a:latin typeface="Titillium Web" panose="020B0604020202020204" charset="0"/>
          </a:endParaRPr>
        </a:p>
      </dsp:txBody>
      <dsp:txXfrm>
        <a:off x="0" y="550400"/>
        <a:ext cx="4240215" cy="819113"/>
      </dsp:txXfrm>
    </dsp:sp>
    <dsp:sp modelId="{55738AAA-5865-4ADF-9452-66ED89DADAD4}">
      <dsp:nvSpPr>
        <dsp:cNvPr id="0" name=""/>
        <dsp:cNvSpPr/>
      </dsp:nvSpPr>
      <dsp:spPr>
        <a:xfrm>
          <a:off x="0" y="1373854"/>
          <a:ext cx="4240215" cy="549061"/>
        </a:xfrm>
        <a:prstGeom prst="roundRect">
          <a:avLst/>
        </a:prstGeom>
        <a:solidFill>
          <a:schemeClr val="accent4">
            <a:shade val="80000"/>
            <a:hueOff val="122760"/>
            <a:satOff val="-4122"/>
            <a:lumOff val="251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 Web" panose="020B0604020202020204" charset="0"/>
            </a:rPr>
            <a:t>Techniques</a:t>
          </a:r>
          <a:endParaRPr lang="en-US" sz="2000" kern="1200" dirty="0">
            <a:latin typeface="Titillium Web" panose="020B0604020202020204" charset="0"/>
          </a:endParaRPr>
        </a:p>
      </dsp:txBody>
      <dsp:txXfrm>
        <a:off x="26803" y="1400657"/>
        <a:ext cx="4186609" cy="495455"/>
      </dsp:txXfrm>
    </dsp:sp>
    <dsp:sp modelId="{15350D4F-E348-480D-8125-B06196054EC1}">
      <dsp:nvSpPr>
        <dsp:cNvPr id="0" name=""/>
        <dsp:cNvSpPr/>
      </dsp:nvSpPr>
      <dsp:spPr>
        <a:xfrm>
          <a:off x="0" y="1918575"/>
          <a:ext cx="4240215" cy="819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627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>
              <a:latin typeface="Titillium Web" panose="020B0604020202020204" charset="0"/>
            </a:rPr>
            <a:t>Machine Learning</a:t>
          </a:r>
          <a:endParaRPr lang="en-US" sz="2000" kern="1200" dirty="0">
            <a:latin typeface="Titillium Web" panose="020B060402020202020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>
              <a:latin typeface="Titillium Web" panose="020B0604020202020204" charset="0"/>
            </a:rPr>
            <a:t>Deep Learning</a:t>
          </a:r>
          <a:endParaRPr lang="en-US" sz="2000" kern="1200" dirty="0">
            <a:latin typeface="Titillium Web" panose="020B0604020202020204" charset="0"/>
          </a:endParaRPr>
        </a:p>
      </dsp:txBody>
      <dsp:txXfrm>
        <a:off x="0" y="1918575"/>
        <a:ext cx="4240215" cy="8191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272F8F-1823-42ED-B115-933AA99521B3}">
      <dsp:nvSpPr>
        <dsp:cNvPr id="0" name=""/>
        <dsp:cNvSpPr/>
      </dsp:nvSpPr>
      <dsp:spPr>
        <a:xfrm>
          <a:off x="0" y="194387"/>
          <a:ext cx="4240215" cy="560503"/>
        </a:xfrm>
        <a:prstGeom prst="round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 Web" panose="020B0604020202020204" charset="0"/>
            </a:rPr>
            <a:t>Improvement Process</a:t>
          </a:r>
          <a:endParaRPr lang="en-US" sz="2000" kern="1200" dirty="0">
            <a:latin typeface="Titillium Web" panose="020B0604020202020204" charset="0"/>
          </a:endParaRPr>
        </a:p>
      </dsp:txBody>
      <dsp:txXfrm>
        <a:off x="27362" y="221749"/>
        <a:ext cx="4185491" cy="505779"/>
      </dsp:txXfrm>
    </dsp:sp>
    <dsp:sp modelId="{CE2A2D90-F46A-48FE-B21D-AA2C5428E966}">
      <dsp:nvSpPr>
        <dsp:cNvPr id="0" name=""/>
        <dsp:cNvSpPr/>
      </dsp:nvSpPr>
      <dsp:spPr>
        <a:xfrm>
          <a:off x="0" y="754890"/>
          <a:ext cx="4240215" cy="826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627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>
              <a:latin typeface="Titillium Web" panose="020B0604020202020204" charset="0"/>
            </a:rPr>
            <a:t>Features Selection</a:t>
          </a:r>
          <a:endParaRPr lang="en-US" sz="2000" kern="1200" dirty="0">
            <a:latin typeface="Titillium Web" panose="020B060402020202020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>
              <a:latin typeface="Titillium Web" panose="020B0604020202020204" charset="0"/>
            </a:rPr>
            <a:t>Resampling</a:t>
          </a:r>
          <a:endParaRPr lang="en-US" sz="2000" kern="1200" dirty="0">
            <a:latin typeface="Titillium Web" panose="020B0604020202020204" charset="0"/>
          </a:endParaRPr>
        </a:p>
      </dsp:txBody>
      <dsp:txXfrm>
        <a:off x="0" y="754890"/>
        <a:ext cx="4240215" cy="826383"/>
      </dsp:txXfrm>
    </dsp:sp>
    <dsp:sp modelId="{4B498E33-6678-4D24-8786-DF0BFC17B0BA}">
      <dsp:nvSpPr>
        <dsp:cNvPr id="0" name=""/>
        <dsp:cNvSpPr/>
      </dsp:nvSpPr>
      <dsp:spPr>
        <a:xfrm>
          <a:off x="0" y="1550894"/>
          <a:ext cx="4240215" cy="560503"/>
        </a:xfrm>
        <a:prstGeom prst="roundRect">
          <a:avLst/>
        </a:prstGeom>
        <a:solidFill>
          <a:schemeClr val="accent4">
            <a:shade val="80000"/>
            <a:hueOff val="122760"/>
            <a:satOff val="-4122"/>
            <a:lumOff val="251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 Web" panose="020B0604020202020204" charset="0"/>
            </a:rPr>
            <a:t>Accuracy Validation</a:t>
          </a:r>
          <a:endParaRPr lang="en-US" sz="2000" kern="1200" dirty="0">
            <a:latin typeface="Titillium Web" panose="020B0604020202020204" charset="0"/>
          </a:endParaRPr>
        </a:p>
      </dsp:txBody>
      <dsp:txXfrm>
        <a:off x="27362" y="1578256"/>
        <a:ext cx="4185491" cy="505779"/>
      </dsp:txXfrm>
    </dsp:sp>
    <dsp:sp modelId="{4AE26C4F-0AF7-48F6-91D1-39A5CEF50B9F}">
      <dsp:nvSpPr>
        <dsp:cNvPr id="0" name=""/>
        <dsp:cNvSpPr/>
      </dsp:nvSpPr>
      <dsp:spPr>
        <a:xfrm>
          <a:off x="0" y="2141777"/>
          <a:ext cx="4240215" cy="402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627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>
              <a:latin typeface="Titillium Web" panose="020B0604020202020204" charset="0"/>
            </a:rPr>
            <a:t>10-fold cross validation</a:t>
          </a:r>
          <a:endParaRPr lang="en-US" sz="2000" kern="1200" dirty="0">
            <a:latin typeface="Titillium Web" panose="020B0604020202020204" charset="0"/>
          </a:endParaRPr>
        </a:p>
      </dsp:txBody>
      <dsp:txXfrm>
        <a:off x="0" y="2141777"/>
        <a:ext cx="4240215" cy="402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0.48778</cdr:x>
      <cdr:y>0.32432</cdr:y>
    </cdr:from>
    <cdr:to>
      <cdr:x>0.55787</cdr:x>
      <cdr:y>0.4062</cdr:y>
    </cdr:to>
    <cdr:sp macro="" textlink="">
      <cdr:nvSpPr>
        <cdr:cNvPr id="2" name="TextBox 4"/>
        <cdr:cNvSpPr txBox="1"/>
      </cdr:nvSpPr>
      <cdr:spPr>
        <a:xfrm xmlns:a="http://schemas.openxmlformats.org/drawingml/2006/main">
          <a:off x="3505200" y="1219200"/>
          <a:ext cx="503664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dirty="0" smtClean="0">
              <a:solidFill>
                <a:schemeClr val="accent4">
                  <a:lumMod val="50000"/>
                </a:schemeClr>
              </a:solidFill>
              <a:latin typeface="Dosis Light" panose="020B0604020202020204" charset="0"/>
            </a:rPr>
            <a:t>1200</a:t>
          </a:r>
          <a:endParaRPr lang="en-US" dirty="0">
            <a:solidFill>
              <a:schemeClr val="accent4">
                <a:lumMod val="50000"/>
              </a:schemeClr>
            </a:solidFill>
            <a:latin typeface="Dosis Light" panose="020B0604020202020204" charset="0"/>
          </a:endParaRPr>
        </a:p>
      </cdr:txBody>
    </cdr:sp>
  </cdr:relSizeAnchor>
  <cdr:relSizeAnchor xmlns:cdr="http://schemas.openxmlformats.org/drawingml/2006/chartDrawing">
    <cdr:from>
      <cdr:x>0.42416</cdr:x>
      <cdr:y>0.46622</cdr:y>
    </cdr:from>
    <cdr:to>
      <cdr:x>0.48778</cdr:x>
      <cdr:y>0.54809</cdr:y>
    </cdr:to>
    <cdr:sp macro="" textlink="">
      <cdr:nvSpPr>
        <cdr:cNvPr id="3" name="TextBox 4"/>
        <cdr:cNvSpPr txBox="1"/>
      </cdr:nvSpPr>
      <cdr:spPr>
        <a:xfrm xmlns:a="http://schemas.openxmlformats.org/drawingml/2006/main">
          <a:off x="3048000" y="1752600"/>
          <a:ext cx="457176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dirty="0" smtClean="0">
              <a:solidFill>
                <a:schemeClr val="accent4">
                  <a:lumMod val="50000"/>
                </a:schemeClr>
              </a:solidFill>
              <a:latin typeface="Dosis Light" panose="020B0604020202020204" charset="0"/>
            </a:rPr>
            <a:t>889</a:t>
          </a:r>
          <a:endParaRPr lang="en-US" dirty="0">
            <a:solidFill>
              <a:schemeClr val="accent4">
                <a:lumMod val="50000"/>
              </a:schemeClr>
            </a:solidFill>
            <a:latin typeface="Dosis Light" panose="020B0604020202020204" charset="0"/>
          </a:endParaRPr>
        </a:p>
      </cdr:txBody>
    </cdr:sp>
  </cdr:relSizeAnchor>
  <cdr:relSizeAnchor xmlns:cdr="http://schemas.openxmlformats.org/drawingml/2006/chartDrawing">
    <cdr:from>
      <cdr:x>0.33932</cdr:x>
      <cdr:y>0.60811</cdr:y>
    </cdr:from>
    <cdr:to>
      <cdr:x>0.40473</cdr:x>
      <cdr:y>0.68998</cdr:y>
    </cdr:to>
    <cdr:sp macro="" textlink="">
      <cdr:nvSpPr>
        <cdr:cNvPr id="4" name="TextBox 4"/>
        <cdr:cNvSpPr txBox="1"/>
      </cdr:nvSpPr>
      <cdr:spPr>
        <a:xfrm xmlns:a="http://schemas.openxmlformats.org/drawingml/2006/main">
          <a:off x="2438400" y="2286000"/>
          <a:ext cx="470000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dirty="0" smtClean="0">
              <a:solidFill>
                <a:schemeClr val="accent4">
                  <a:lumMod val="50000"/>
                </a:schemeClr>
              </a:solidFill>
              <a:latin typeface="Dosis Light" panose="020B0604020202020204" charset="0"/>
            </a:rPr>
            <a:t>600</a:t>
          </a:r>
          <a:endParaRPr lang="en-US" dirty="0">
            <a:solidFill>
              <a:schemeClr val="accent4">
                <a:lumMod val="50000"/>
              </a:schemeClr>
            </a:solidFill>
            <a:latin typeface="Dosis Light" panose="020B0604020202020204" charset="0"/>
          </a:endParaRPr>
        </a:p>
      </cdr:txBody>
    </cdr:sp>
  </cdr:relSizeAnchor>
  <cdr:relSizeAnchor xmlns:cdr="http://schemas.openxmlformats.org/drawingml/2006/chartDrawing">
    <cdr:from>
      <cdr:x>0.25449</cdr:x>
      <cdr:y>0.77027</cdr:y>
    </cdr:from>
    <cdr:to>
      <cdr:x>0.36053</cdr:x>
      <cdr:y>0.83986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1828800" y="2895600"/>
          <a:ext cx="762000" cy="2616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91440" bIns="0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dirty="0" smtClean="0">
              <a:solidFill>
                <a:schemeClr val="accent4">
                  <a:lumMod val="50000"/>
                </a:schemeClr>
              </a:solidFill>
              <a:latin typeface="Dosis Light" panose="020B0604020202020204" charset="0"/>
            </a:rPr>
            <a:t>319</a:t>
          </a:r>
          <a:endParaRPr lang="en-US" dirty="0">
            <a:solidFill>
              <a:schemeClr val="accent4">
                <a:lumMod val="50000"/>
              </a:schemeClr>
            </a:solidFill>
            <a:latin typeface="Dosis Light" panose="020B0604020202020204" charset="0"/>
          </a:endParaRPr>
        </a:p>
      </cdr:txBody>
    </cdr:sp>
  </cdr:relSizeAnchor>
  <cdr:relSizeAnchor xmlns:cdr="http://schemas.openxmlformats.org/drawingml/2006/chartDrawing">
    <cdr:from>
      <cdr:x>0.67865</cdr:x>
      <cdr:y>0.18243</cdr:y>
    </cdr:from>
    <cdr:to>
      <cdr:x>0.73892</cdr:x>
      <cdr:y>0.25202</cdr:y>
    </cdr:to>
    <cdr:sp macro="" textlink="">
      <cdr:nvSpPr>
        <cdr:cNvPr id="6" name="TextBox 4"/>
        <cdr:cNvSpPr txBox="1"/>
      </cdr:nvSpPr>
      <cdr:spPr>
        <a:xfrm xmlns:a="http://schemas.openxmlformats.org/drawingml/2006/main">
          <a:off x="4876800" y="685800"/>
          <a:ext cx="433132" cy="2616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>
              <a:solidFill>
                <a:schemeClr val="accent4">
                  <a:lumMod val="50000"/>
                </a:schemeClr>
              </a:solidFill>
              <a:latin typeface="Dosis Light" panose="020B0604020202020204" charset="0"/>
            </a:rPr>
            <a:t>1968</a:t>
          </a:r>
          <a:endParaRPr lang="en-US" dirty="0">
            <a:solidFill>
              <a:schemeClr val="accent4">
                <a:lumMod val="50000"/>
              </a:schemeClr>
            </a:solidFill>
            <a:latin typeface="Dosis Light" panose="020B0604020202020204" charset="0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0.82017</cdr:x>
      <cdr:y>0.25187</cdr:y>
    </cdr:from>
    <cdr:to>
      <cdr:x>0.91748</cdr:x>
      <cdr:y>0.29893</cdr:y>
    </cdr:to>
    <cdr:sp macro="" textlink="">
      <cdr:nvSpPr>
        <cdr:cNvPr id="2" name="TextBox 7"/>
        <cdr:cNvSpPr txBox="1"/>
      </cdr:nvSpPr>
      <cdr:spPr>
        <a:xfrm xmlns:a="http://schemas.openxmlformats.org/drawingml/2006/main">
          <a:off x="4495800" y="978812"/>
          <a:ext cx="533400" cy="18288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 Web" panose="020B0604020202020204" charset="0"/>
            </a:rPr>
            <a:t>67</a:t>
          </a:r>
          <a:r>
            <a:rPr lang="en-US" sz="800" b="1" dirty="0" smtClean="0">
              <a:latin typeface="Titillium Web" panose="020B0604020202020204" charset="0"/>
            </a:rPr>
            <a:t>.33%</a:t>
          </a:r>
          <a:endParaRPr lang="en-US" sz="800" b="1" dirty="0">
            <a:latin typeface="Titillium Web" panose="020B0604020202020204" charset="0"/>
          </a:endParaRPr>
        </a:p>
      </cdr:txBody>
    </cdr:sp>
  </cdr:relSizeAnchor>
  <cdr:relSizeAnchor xmlns:cdr="http://schemas.openxmlformats.org/drawingml/2006/chartDrawing">
    <cdr:from>
      <cdr:x>0.50739</cdr:x>
      <cdr:y>0.23226</cdr:y>
    </cdr:from>
    <cdr:to>
      <cdr:x>0.6047</cdr:x>
      <cdr:y>0.2877</cdr:y>
    </cdr:to>
    <cdr:sp macro="" textlink="">
      <cdr:nvSpPr>
        <cdr:cNvPr id="4" name="TextBox 7"/>
        <cdr:cNvSpPr txBox="1"/>
      </cdr:nvSpPr>
      <cdr:spPr>
        <a:xfrm xmlns:a="http://schemas.openxmlformats.org/drawingml/2006/main">
          <a:off x="2781300" y="902612"/>
          <a:ext cx="533400" cy="21544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 Web" panose="020B0604020202020204" charset="0"/>
            </a:rPr>
            <a:t>79.33%</a:t>
          </a:r>
          <a:endParaRPr lang="en-US" sz="800" b="1" dirty="0">
            <a:latin typeface="Titillium Web" panose="020B0604020202020204" charset="0"/>
          </a:endParaRPr>
        </a:p>
      </cdr:txBody>
    </cdr:sp>
  </cdr:relSizeAnchor>
  <cdr:relSizeAnchor xmlns:cdr="http://schemas.openxmlformats.org/drawingml/2006/chartDrawing">
    <cdr:from>
      <cdr:x>0.20852</cdr:x>
      <cdr:y>0.25624</cdr:y>
    </cdr:from>
    <cdr:to>
      <cdr:x>0.30583</cdr:x>
      <cdr:y>0.31168</cdr:y>
    </cdr:to>
    <cdr:sp macro="" textlink="">
      <cdr:nvSpPr>
        <cdr:cNvPr id="5" name="TextBox 7"/>
        <cdr:cNvSpPr txBox="1"/>
      </cdr:nvSpPr>
      <cdr:spPr>
        <a:xfrm xmlns:a="http://schemas.openxmlformats.org/drawingml/2006/main">
          <a:off x="1143000" y="995810"/>
          <a:ext cx="533400" cy="21544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 Web" panose="020B0604020202020204" charset="0"/>
            </a:rPr>
            <a:t>70.00%</a:t>
          </a:r>
          <a:endParaRPr lang="en-US" sz="800" b="1" dirty="0">
            <a:latin typeface="Titillium Web" panose="020B0604020202020204" charset="0"/>
          </a:endParaRPr>
        </a:p>
      </cdr:txBody>
    </cdr:sp>
  </cdr:relSizeAnchor>
  <cdr:relSizeAnchor xmlns:cdr="http://schemas.openxmlformats.org/drawingml/2006/chartDrawing">
    <cdr:from>
      <cdr:x>0.44484</cdr:x>
      <cdr:y>0.25187</cdr:y>
    </cdr:from>
    <cdr:to>
      <cdr:x>0.53526</cdr:x>
      <cdr:y>0.30731</cdr:y>
    </cdr:to>
    <cdr:sp macro="" textlink="">
      <cdr:nvSpPr>
        <cdr:cNvPr id="6" name="TextBox 7"/>
        <cdr:cNvSpPr txBox="1"/>
      </cdr:nvSpPr>
      <cdr:spPr>
        <a:xfrm xmlns:a="http://schemas.openxmlformats.org/drawingml/2006/main">
          <a:off x="2438400" y="978812"/>
          <a:ext cx="495649" cy="21544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 Web" panose="020B0604020202020204" charset="0"/>
            </a:rPr>
            <a:t>70.40%</a:t>
          </a:r>
          <a:endParaRPr lang="en-US" sz="800" b="1" dirty="0">
            <a:latin typeface="Titillium Web" panose="020B0604020202020204" charset="0"/>
          </a:endParaRPr>
        </a:p>
      </cdr:txBody>
    </cdr:sp>
  </cdr:relSizeAnchor>
  <cdr:relSizeAnchor xmlns:cdr="http://schemas.openxmlformats.org/drawingml/2006/chartDrawing">
    <cdr:from>
      <cdr:x>0.73542</cdr:x>
      <cdr:y>0.26779</cdr:y>
    </cdr:from>
    <cdr:to>
      <cdr:x>0.83272</cdr:x>
      <cdr:y>0.32323</cdr:y>
    </cdr:to>
    <cdr:sp macro="" textlink="">
      <cdr:nvSpPr>
        <cdr:cNvPr id="7" name="TextBox 7"/>
        <cdr:cNvSpPr txBox="1"/>
      </cdr:nvSpPr>
      <cdr:spPr>
        <a:xfrm xmlns:a="http://schemas.openxmlformats.org/drawingml/2006/main">
          <a:off x="4343400" y="1121294"/>
          <a:ext cx="574708" cy="23212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 Web" panose="020B0604020202020204" charset="0"/>
            </a:rPr>
            <a:t>63</a:t>
          </a:r>
          <a:r>
            <a:rPr lang="en-US" sz="800" b="1" dirty="0" smtClean="0">
              <a:latin typeface="Titillium Web" panose="020B0604020202020204" charset="0"/>
            </a:rPr>
            <a:t>.20%</a:t>
          </a:r>
          <a:endParaRPr lang="en-US" sz="800" b="1" dirty="0">
            <a:latin typeface="Titillium Web" panose="020B0604020202020204" charset="0"/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0.14286</cdr:x>
      <cdr:y>0.17394</cdr:y>
    </cdr:from>
    <cdr:to>
      <cdr:x>0.24017</cdr:x>
      <cdr:y>0.22938</cdr:y>
    </cdr:to>
    <cdr:sp macro="" textlink="">
      <cdr:nvSpPr>
        <cdr:cNvPr id="2" name="TextBox 7"/>
        <cdr:cNvSpPr txBox="1"/>
      </cdr:nvSpPr>
      <cdr:spPr>
        <a:xfrm xmlns:a="http://schemas.openxmlformats.org/drawingml/2006/main">
          <a:off x="914400" y="770811"/>
          <a:ext cx="622862" cy="245676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 Web" panose="020B0604020202020204" charset="0"/>
            </a:rPr>
            <a:t>93</a:t>
          </a:r>
          <a:r>
            <a:rPr lang="en-US" sz="800" b="1" dirty="0" smtClean="0">
              <a:latin typeface="Titillium Web" panose="020B0604020202020204" charset="0"/>
            </a:rPr>
            <a:t>.33</a:t>
          </a:r>
          <a:r>
            <a:rPr lang="en-US" sz="800" b="1" dirty="0" smtClean="0">
              <a:latin typeface="Titillium Web" panose="020B0604020202020204" charset="0"/>
            </a:rPr>
            <a:t>%</a:t>
          </a:r>
          <a:endParaRPr lang="en-US" sz="800" b="1" dirty="0">
            <a:latin typeface="Titillium Web" panose="020B0604020202020204" charset="0"/>
          </a:endParaRPr>
        </a:p>
      </cdr:txBody>
    </cdr:sp>
  </cdr:relSizeAnchor>
  <cdr:relSizeAnchor xmlns:cdr="http://schemas.openxmlformats.org/drawingml/2006/chartDrawing">
    <cdr:from>
      <cdr:x>0.63095</cdr:x>
      <cdr:y>0.31151</cdr:y>
    </cdr:from>
    <cdr:to>
      <cdr:x>0.72826</cdr:x>
      <cdr:y>0.36695</cdr:y>
    </cdr:to>
    <cdr:sp macro="" textlink="">
      <cdr:nvSpPr>
        <cdr:cNvPr id="4" name="TextBox 7"/>
        <cdr:cNvSpPr txBox="1"/>
      </cdr:nvSpPr>
      <cdr:spPr>
        <a:xfrm xmlns:a="http://schemas.openxmlformats.org/drawingml/2006/main">
          <a:off x="4038600" y="1380411"/>
          <a:ext cx="622861" cy="245676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 Web" panose="020B0604020202020204" charset="0"/>
            </a:rPr>
            <a:t>68</a:t>
          </a:r>
          <a:r>
            <a:rPr lang="en-US" sz="800" b="1" dirty="0" smtClean="0">
              <a:latin typeface="Titillium Web" panose="020B0604020202020204" charset="0"/>
            </a:rPr>
            <a:t>.00%</a:t>
          </a:r>
          <a:endParaRPr lang="en-US" sz="800" b="1" dirty="0">
            <a:latin typeface="Titillium Web" panose="020B0604020202020204" charset="0"/>
          </a:endParaRPr>
        </a:p>
      </cdr:txBody>
    </cdr:sp>
  </cdr:relSizeAnchor>
  <cdr:relSizeAnchor xmlns:cdr="http://schemas.openxmlformats.org/drawingml/2006/chartDrawing">
    <cdr:from>
      <cdr:x>0.19048</cdr:x>
      <cdr:y>0.2494</cdr:y>
    </cdr:from>
    <cdr:to>
      <cdr:x>0.28779</cdr:x>
      <cdr:y>0.30484</cdr:y>
    </cdr:to>
    <cdr:sp macro="" textlink="">
      <cdr:nvSpPr>
        <cdr:cNvPr id="5" name="TextBox 7"/>
        <cdr:cNvSpPr txBox="1"/>
      </cdr:nvSpPr>
      <cdr:spPr>
        <a:xfrm xmlns:a="http://schemas.openxmlformats.org/drawingml/2006/main">
          <a:off x="1219200" y="1105172"/>
          <a:ext cx="622862" cy="2456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 Web" panose="020B0604020202020204" charset="0"/>
            </a:rPr>
            <a:t>70.37%</a:t>
          </a:r>
          <a:endParaRPr lang="en-US" sz="800" b="1" dirty="0">
            <a:latin typeface="Titillium Web" panose="020B0604020202020204" charset="0"/>
          </a:endParaRPr>
        </a:p>
      </cdr:txBody>
    </cdr:sp>
  </cdr:relSizeAnchor>
  <cdr:relSizeAnchor xmlns:cdr="http://schemas.openxmlformats.org/drawingml/2006/chartDrawing">
    <cdr:from>
      <cdr:x>0.60714</cdr:x>
      <cdr:y>0.2494</cdr:y>
    </cdr:from>
    <cdr:to>
      <cdr:x>0.70445</cdr:x>
      <cdr:y>0.30484</cdr:y>
    </cdr:to>
    <cdr:sp macro="" textlink="">
      <cdr:nvSpPr>
        <cdr:cNvPr id="6" name="TextBox 7"/>
        <cdr:cNvSpPr txBox="1"/>
      </cdr:nvSpPr>
      <cdr:spPr>
        <a:xfrm xmlns:a="http://schemas.openxmlformats.org/drawingml/2006/main">
          <a:off x="3886200" y="1105172"/>
          <a:ext cx="622863" cy="2456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 Web" panose="020B0604020202020204" charset="0"/>
            </a:rPr>
            <a:t>78.00</a:t>
          </a:r>
          <a:r>
            <a:rPr lang="en-US" sz="800" b="1" dirty="0" smtClean="0">
              <a:latin typeface="Titillium Web" panose="020B0604020202020204" charset="0"/>
            </a:rPr>
            <a:t>%</a:t>
          </a:r>
          <a:endParaRPr lang="en-US" sz="800" b="1" dirty="0">
            <a:latin typeface="Titillium Web" panose="020B0604020202020204" charset="0"/>
          </a:endParaRPr>
        </a:p>
      </cdr:txBody>
    </cdr:sp>
  </cdr:relSizeAnchor>
  <cdr:relSizeAnchor xmlns:cdr="http://schemas.openxmlformats.org/drawingml/2006/chartDrawing">
    <cdr:from>
      <cdr:x>0.89023</cdr:x>
      <cdr:y>0.2362</cdr:y>
    </cdr:from>
    <cdr:to>
      <cdr:x>0.9881</cdr:x>
      <cdr:y>0.28481</cdr:y>
    </cdr:to>
    <cdr:sp macro="" textlink="">
      <cdr:nvSpPr>
        <cdr:cNvPr id="7" name="TextBox 7"/>
        <cdr:cNvSpPr txBox="1"/>
      </cdr:nvSpPr>
      <cdr:spPr>
        <a:xfrm xmlns:a="http://schemas.openxmlformats.org/drawingml/2006/main">
          <a:off x="5698162" y="1046680"/>
          <a:ext cx="626438" cy="21544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800" b="1" dirty="0">
              <a:latin typeface="Titillium Web" panose="020B0604020202020204" charset="0"/>
            </a:rPr>
            <a:t>8</a:t>
          </a:r>
          <a:r>
            <a:rPr lang="en-US" sz="800" b="1" dirty="0" smtClean="0">
              <a:latin typeface="Titillium Web" panose="020B0604020202020204" charset="0"/>
            </a:rPr>
            <a:t>0</a:t>
          </a:r>
          <a:r>
            <a:rPr lang="en-US" sz="800" b="1" dirty="0" smtClean="0">
              <a:latin typeface="Titillium Web" panose="020B0604020202020204" charset="0"/>
            </a:rPr>
            <a:t>.00%</a:t>
          </a:r>
          <a:endParaRPr lang="en-US" sz="800" b="1" dirty="0">
            <a:latin typeface="Titillium Web" panose="020B0604020202020204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066467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Shape 38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Shape 3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Shape 39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Shape 39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Shape 38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Shape 3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Shape 38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Shape 3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Shape 38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Shape 38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Shape 40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Shape 40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Shape 38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Shape 38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Shape 38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Shape 3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Shape 39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Shape 39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Shape 38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Shape 3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Shape 39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Shape 39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Shape 39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Shape 39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Shape 39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Shape 39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Shape 11"/>
          <p:cNvGrpSpPr/>
          <p:nvPr/>
        </p:nvGrpSpPr>
        <p:grpSpPr>
          <a:xfrm rot="10800000">
            <a:off x="8705367" y="28697"/>
            <a:ext cx="410132" cy="5086302"/>
            <a:chOff x="836200" y="238125"/>
            <a:chExt cx="422425" cy="5238750"/>
          </a:xfrm>
        </p:grpSpPr>
        <p:sp>
          <p:nvSpPr>
            <p:cNvPr id="12" name="Shape 1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2" name="Shape 92"/>
          <p:cNvGrpSpPr/>
          <p:nvPr/>
        </p:nvGrpSpPr>
        <p:grpSpPr>
          <a:xfrm rot="10800000">
            <a:off x="6659535" y="28697"/>
            <a:ext cx="2309843" cy="5086302"/>
            <a:chOff x="986700" y="238125"/>
            <a:chExt cx="2379075" cy="5238750"/>
          </a:xfrm>
        </p:grpSpPr>
        <p:sp>
          <p:nvSpPr>
            <p:cNvPr id="93" name="Shape 9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12" name="Shape 212"/>
          <p:cNvGrpSpPr/>
          <p:nvPr/>
        </p:nvGrpSpPr>
        <p:grpSpPr>
          <a:xfrm rot="10800000">
            <a:off x="6367294" y="28697"/>
            <a:ext cx="2017554" cy="5086302"/>
            <a:chOff x="1588750" y="238125"/>
            <a:chExt cx="2078025" cy="5238750"/>
          </a:xfrm>
        </p:grpSpPr>
        <p:sp>
          <p:nvSpPr>
            <p:cNvPr id="213" name="Shape 21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2" name="Shape 422"/>
          <p:cNvGrpSpPr/>
          <p:nvPr/>
        </p:nvGrpSpPr>
        <p:grpSpPr>
          <a:xfrm rot="10800000">
            <a:off x="6367294" y="28697"/>
            <a:ext cx="2309819" cy="5086302"/>
            <a:chOff x="1287725" y="238125"/>
            <a:chExt cx="2379050" cy="5238750"/>
          </a:xfrm>
        </p:grpSpPr>
        <p:sp>
          <p:nvSpPr>
            <p:cNvPr id="423" name="Shape 42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528" name="Shape 528"/>
          <p:cNvSpPr txBox="1">
            <a:spLocks noGrp="1"/>
          </p:cNvSpPr>
          <p:nvPr>
            <p:ph type="subTitle" idx="1"/>
          </p:nvPr>
        </p:nvSpPr>
        <p:spPr>
          <a:xfrm>
            <a:off x="685800" y="3983054"/>
            <a:ext cx="52689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80BFB7"/>
              </a:buClr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529" name="Shape 529"/>
          <p:cNvGrpSpPr/>
          <p:nvPr/>
        </p:nvGrpSpPr>
        <p:grpSpPr>
          <a:xfrm rot="10800000">
            <a:off x="8705367" y="28697"/>
            <a:ext cx="410132" cy="5086302"/>
            <a:chOff x="836200" y="238125"/>
            <a:chExt cx="422425" cy="5238750"/>
          </a:xfrm>
        </p:grpSpPr>
        <p:sp>
          <p:nvSpPr>
            <p:cNvPr id="530" name="Shape 530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0" name="Shape 610"/>
          <p:cNvGrpSpPr/>
          <p:nvPr/>
        </p:nvGrpSpPr>
        <p:grpSpPr>
          <a:xfrm rot="10800000">
            <a:off x="6659535" y="28697"/>
            <a:ext cx="2309843" cy="5086302"/>
            <a:chOff x="986700" y="238125"/>
            <a:chExt cx="2379075" cy="5238750"/>
          </a:xfrm>
        </p:grpSpPr>
        <p:sp>
          <p:nvSpPr>
            <p:cNvPr id="611" name="Shape 611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30" name="Shape 730"/>
          <p:cNvGrpSpPr/>
          <p:nvPr/>
        </p:nvGrpSpPr>
        <p:grpSpPr>
          <a:xfrm rot="10800000">
            <a:off x="6367294" y="28697"/>
            <a:ext cx="2017554" cy="5086302"/>
            <a:chOff x="1588750" y="238125"/>
            <a:chExt cx="2078025" cy="5238750"/>
          </a:xfrm>
        </p:grpSpPr>
        <p:sp>
          <p:nvSpPr>
            <p:cNvPr id="731" name="Shape 731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6" name="Shape 906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7" name="Shape 907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8" name="Shape 908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9" name="Shape 909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0" name="Shape 910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1" name="Shape 911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3" name="Shape 91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4" name="Shape 91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5" name="Shape 915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3" name="Shape 92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4" name="Shape 92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8" name="Shape 928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9" name="Shape 929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0" name="Shape 930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1" name="Shape 931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2" name="Shape 93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5" name="Shape 935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6" name="Shape 936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40" name="Shape 940"/>
          <p:cNvGrpSpPr/>
          <p:nvPr/>
        </p:nvGrpSpPr>
        <p:grpSpPr>
          <a:xfrm rot="10800000">
            <a:off x="6367294" y="28697"/>
            <a:ext cx="2309819" cy="5086302"/>
            <a:chOff x="1287725" y="238125"/>
            <a:chExt cx="2379050" cy="5238750"/>
          </a:xfrm>
        </p:grpSpPr>
        <p:sp>
          <p:nvSpPr>
            <p:cNvPr id="941" name="Shape 941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5" name="Shape 945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6" name="Shape 946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0" name="Shape 950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7" name="Shape 957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9" name="Shape 959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0" name="Shape 960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3" name="Shape 96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4" name="Shape 96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5" name="Shape 965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9" name="Shape 969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0" name="Shape 970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1" name="Shape 971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2" name="Shape 97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4" name="Shape 97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5" name="Shape 975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7" name="Shape 977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8" name="Shape 978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9" name="Shape 979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0" name="Shape 980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1" name="Shape 981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2" name="Shape 98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3" name="Shape 98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4" name="Shape 98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5" name="Shape 985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6" name="Shape 986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7" name="Shape 987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8" name="Shape 988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0" name="Shape 990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1" name="Shape 991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2" name="Shape 99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3" name="Shape 99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4" name="Shape 99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5" name="Shape 995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6" name="Shape 996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8" name="Shape 998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9" name="Shape 999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0" name="Shape 1000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1" name="Shape 1001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2" name="Shape 100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3" name="Shape 100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4" name="Shape 100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5" name="Shape 1005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6" name="Shape 1006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7" name="Shape 1007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8" name="Shape 1008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9" name="Shape 1009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0" name="Shape 1010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1" name="Shape 1011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2" name="Shape 101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5" name="Shape 1015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6" name="Shape 1016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7" name="Shape 1017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8" name="Shape 1018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9" name="Shape 1019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0" name="Shape 1020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1" name="Shape 1021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2" name="Shape 102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3" name="Shape 102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4" name="Shape 102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5" name="Shape 1025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6" name="Shape 1026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7" name="Shape 1027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8" name="Shape 1028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9" name="Shape 1029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0" name="Shape 1030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1" name="Shape 1031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2" name="Shape 103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3" name="Shape 103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4" name="Shape 103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5" name="Shape 1035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6" name="Shape 1036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7" name="Shape 1037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8" name="Shape 1038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9" name="Shape 1039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0" name="Shape 1040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1" name="Shape 1041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2" name="Shape 104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3" name="Shape 104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5" name="Shape 1565"/>
          <p:cNvSpPr txBox="1">
            <a:spLocks noGrp="1"/>
          </p:cNvSpPr>
          <p:nvPr>
            <p:ph type="body" idx="1"/>
          </p:nvPr>
        </p:nvSpPr>
        <p:spPr>
          <a:xfrm>
            <a:off x="718300" y="1733549"/>
            <a:ext cx="6761100" cy="2980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1566" name="Shape 1566"/>
          <p:cNvGrpSpPr/>
          <p:nvPr/>
        </p:nvGrpSpPr>
        <p:grpSpPr>
          <a:xfrm rot="10800000">
            <a:off x="8851487" y="28706"/>
            <a:ext cx="264011" cy="5086302"/>
            <a:chOff x="5307800" y="238125"/>
            <a:chExt cx="271925" cy="5238750"/>
          </a:xfrm>
        </p:grpSpPr>
        <p:sp>
          <p:nvSpPr>
            <p:cNvPr id="1567" name="Shape 156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3" name="Shape 1623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24" name="Shape 1624"/>
          <p:cNvGrpSpPr/>
          <p:nvPr/>
        </p:nvGrpSpPr>
        <p:grpSpPr>
          <a:xfrm rot="10800000">
            <a:off x="7828571" y="28706"/>
            <a:ext cx="1140783" cy="5086302"/>
            <a:chOff x="5458325" y="238125"/>
            <a:chExt cx="1174975" cy="5238750"/>
          </a:xfrm>
        </p:grpSpPr>
        <p:sp>
          <p:nvSpPr>
            <p:cNvPr id="1625" name="Shape 162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87" name="Shape 1687"/>
          <p:cNvGrpSpPr/>
          <p:nvPr/>
        </p:nvGrpSpPr>
        <p:grpSpPr>
          <a:xfrm rot="10800000">
            <a:off x="7682450" y="28706"/>
            <a:ext cx="994638" cy="4940181"/>
            <a:chOff x="5759350" y="388625"/>
            <a:chExt cx="1024450" cy="5088250"/>
          </a:xfrm>
        </p:grpSpPr>
        <p:sp>
          <p:nvSpPr>
            <p:cNvPr id="1688" name="Shape 168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89" name="Shape 1789"/>
          <p:cNvGrpSpPr/>
          <p:nvPr/>
        </p:nvGrpSpPr>
        <p:grpSpPr>
          <a:xfrm rot="10800000">
            <a:off x="7682450" y="28706"/>
            <a:ext cx="1140783" cy="5086302"/>
            <a:chOff x="5608825" y="238125"/>
            <a:chExt cx="1174975" cy="5238750"/>
          </a:xfrm>
        </p:grpSpPr>
        <p:sp>
          <p:nvSpPr>
            <p:cNvPr id="1790" name="Shape 179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7" name="Shape 180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8" name="Shape 180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9" name="Shape 180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0" name="Shape 18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1" name="Shape 18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4" name="Shape 1824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5" name="Shape 182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6" name="Shape 182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8" name="Shape 182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9" name="Shape 182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0" name="Shape 183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1" name="Shape 183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2" name="Shape 1832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3" name="Shape 1833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5" name="Shape 183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6" name="Shape 183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8" name="Shape 183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9" name="Shape 183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840" name="Shape 1840"/>
          <p:cNvSpPr txBox="1">
            <a:spLocks noGrp="1"/>
          </p:cNvSpPr>
          <p:nvPr>
            <p:ph type="sldNum" idx="12"/>
          </p:nvPr>
        </p:nvSpPr>
        <p:spPr>
          <a:xfrm>
            <a:off x="91531" y="472020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Shape 240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2402" name="Shape 2402"/>
          <p:cNvGrpSpPr/>
          <p:nvPr/>
        </p:nvGrpSpPr>
        <p:grpSpPr>
          <a:xfrm rot="10800000">
            <a:off x="8851487" y="28706"/>
            <a:ext cx="264011" cy="5086302"/>
            <a:chOff x="5307800" y="238125"/>
            <a:chExt cx="271925" cy="5238750"/>
          </a:xfrm>
        </p:grpSpPr>
        <p:sp>
          <p:nvSpPr>
            <p:cNvPr id="2403" name="Shape 2403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4" name="Shape 2404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5" name="Shape 240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6" name="Shape 240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7" name="Shape 240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8" name="Shape 240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9" name="Shape 240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0" name="Shape 24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1" name="Shape 24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2" name="Shape 2412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3" name="Shape 2413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4" name="Shape 2414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5" name="Shape 241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6" name="Shape 241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7" name="Shape 241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8" name="Shape 241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9" name="Shape 241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0" name="Shape 242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1" name="Shape 242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2" name="Shape 2422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3" name="Shape 2423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4" name="Shape 2424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5" name="Shape 242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6" name="Shape 242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7" name="Shape 242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8" name="Shape 242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9" name="Shape 242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0" name="Shape 243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1" name="Shape 243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2" name="Shape 2432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3" name="Shape 2433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4" name="Shape 2434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5" name="Shape 243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6" name="Shape 243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7" name="Shape 243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8" name="Shape 243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9" name="Shape 243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0" name="Shape 244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1" name="Shape 244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2" name="Shape 2442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3" name="Shape 2443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4" name="Shape 2444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5" name="Shape 244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6" name="Shape 244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7" name="Shape 244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8" name="Shape 244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9" name="Shape 244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0" name="Shape 245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1" name="Shape 245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2" name="Shape 2452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3" name="Shape 2453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4" name="Shape 2454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5" name="Shape 245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6" name="Shape 245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7" name="Shape 245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8" name="Shape 245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9" name="Shape 245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60" name="Shape 2460"/>
          <p:cNvGrpSpPr/>
          <p:nvPr/>
        </p:nvGrpSpPr>
        <p:grpSpPr>
          <a:xfrm rot="10800000">
            <a:off x="7828571" y="28706"/>
            <a:ext cx="1140783" cy="5086302"/>
            <a:chOff x="5458325" y="238125"/>
            <a:chExt cx="1174975" cy="5238750"/>
          </a:xfrm>
        </p:grpSpPr>
        <p:sp>
          <p:nvSpPr>
            <p:cNvPr id="2461" name="Shape 246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2" name="Shape 2462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3" name="Shape 2463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4" name="Shape 2464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5" name="Shape 246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6" name="Shape 246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7" name="Shape 246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8" name="Shape 246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9" name="Shape 246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0" name="Shape 247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1" name="Shape 247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2" name="Shape 2472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3" name="Shape 2473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4" name="Shape 2474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5" name="Shape 247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6" name="Shape 247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7" name="Shape 247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8" name="Shape 247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9" name="Shape 247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0" name="Shape 248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1" name="Shape 248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2" name="Shape 2482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3" name="Shape 2483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4" name="Shape 2484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5" name="Shape 248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6" name="Shape 248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7" name="Shape 248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8" name="Shape 248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9" name="Shape 248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0" name="Shape 249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1" name="Shape 249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2" name="Shape 2492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3" name="Shape 2493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4" name="Shape 2494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5" name="Shape 249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6" name="Shape 249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7" name="Shape 249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8" name="Shape 249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9" name="Shape 249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0" name="Shape 250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1" name="Shape 250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2" name="Shape 2502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3" name="Shape 2503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4" name="Shape 2504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5" name="Shape 250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6" name="Shape 250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7" name="Shape 250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8" name="Shape 250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9" name="Shape 250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0" name="Shape 25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1" name="Shape 25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2" name="Shape 2512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3" name="Shape 2513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4" name="Shape 2514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5" name="Shape 251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6" name="Shape 251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7" name="Shape 251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8" name="Shape 251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9" name="Shape 251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0" name="Shape 252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1" name="Shape 252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2" name="Shape 2522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23" name="Shape 2523"/>
          <p:cNvGrpSpPr/>
          <p:nvPr/>
        </p:nvGrpSpPr>
        <p:grpSpPr>
          <a:xfrm rot="10800000">
            <a:off x="7682450" y="28706"/>
            <a:ext cx="994638" cy="4940181"/>
            <a:chOff x="5759350" y="388625"/>
            <a:chExt cx="1024450" cy="5088250"/>
          </a:xfrm>
        </p:grpSpPr>
        <p:sp>
          <p:nvSpPr>
            <p:cNvPr id="2524" name="Shape 2524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5" name="Shape 252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6" name="Shape 252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7" name="Shape 252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8" name="Shape 252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9" name="Shape 252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0" name="Shape 253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1" name="Shape 253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2" name="Shape 2532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3" name="Shape 2533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4" name="Shape 2534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5" name="Shape 253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6" name="Shape 253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7" name="Shape 253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8" name="Shape 253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9" name="Shape 253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0" name="Shape 254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1" name="Shape 254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2" name="Shape 2542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3" name="Shape 2543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4" name="Shape 2544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5" name="Shape 254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6" name="Shape 254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7" name="Shape 254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8" name="Shape 254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9" name="Shape 254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0" name="Shape 255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1" name="Shape 255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2" name="Shape 2552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3" name="Shape 2553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4" name="Shape 2554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5" name="Shape 255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6" name="Shape 255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7" name="Shape 255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8" name="Shape 255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9" name="Shape 255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0" name="Shape 256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1" name="Shape 256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2" name="Shape 2562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3" name="Shape 2563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4" name="Shape 2564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5" name="Shape 256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6" name="Shape 256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7" name="Shape 256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8" name="Shape 256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9" name="Shape 256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0" name="Shape 257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1" name="Shape 257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2" name="Shape 2572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3" name="Shape 2573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4" name="Shape 2574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5" name="Shape 257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6" name="Shape 257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7" name="Shape 257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8" name="Shape 257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9" name="Shape 257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0" name="Shape 258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1" name="Shape 258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2" name="Shape 2582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3" name="Shape 2583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4" name="Shape 2584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5" name="Shape 258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6" name="Shape 258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7" name="Shape 258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8" name="Shape 258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9" name="Shape 258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0" name="Shape 259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1" name="Shape 259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2" name="Shape 2592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3" name="Shape 2593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4" name="Shape 2594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5" name="Shape 259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6" name="Shape 259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7" name="Shape 259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8" name="Shape 259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9" name="Shape 259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0" name="Shape 260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1" name="Shape 260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2" name="Shape 2602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3" name="Shape 2603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4" name="Shape 2604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5" name="Shape 260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6" name="Shape 260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7" name="Shape 260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8" name="Shape 260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9" name="Shape 260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0" name="Shape 26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1" name="Shape 26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2" name="Shape 2612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3" name="Shape 2613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4" name="Shape 2614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5" name="Shape 261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6" name="Shape 261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7" name="Shape 261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8" name="Shape 261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9" name="Shape 261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0" name="Shape 262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1" name="Shape 262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2" name="Shape 2622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3" name="Shape 2623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4" name="Shape 2624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625" name="Shape 2625"/>
          <p:cNvGrpSpPr/>
          <p:nvPr/>
        </p:nvGrpSpPr>
        <p:grpSpPr>
          <a:xfrm rot="10800000">
            <a:off x="7682450" y="28706"/>
            <a:ext cx="1140783" cy="5086302"/>
            <a:chOff x="5608825" y="238125"/>
            <a:chExt cx="1174975" cy="5238750"/>
          </a:xfrm>
        </p:grpSpPr>
        <p:sp>
          <p:nvSpPr>
            <p:cNvPr id="2626" name="Shape 262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7" name="Shape 262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8" name="Shape 262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9" name="Shape 262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0" name="Shape 263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1" name="Shape 263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2" name="Shape 2632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3" name="Shape 2633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4" name="Shape 2634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5" name="Shape 263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6" name="Shape 263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7" name="Shape 263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8" name="Shape 263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9" name="Shape 263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0" name="Shape 264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1" name="Shape 264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2" name="Shape 2642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3" name="Shape 2643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4" name="Shape 2644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5" name="Shape 264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6" name="Shape 264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7" name="Shape 264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8" name="Shape 264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9" name="Shape 264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0" name="Shape 265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1" name="Shape 265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2" name="Shape 2652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3" name="Shape 2653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4" name="Shape 2654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5" name="Shape 265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6" name="Shape 265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7" name="Shape 265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8" name="Shape 265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9" name="Shape 265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0" name="Shape 266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1" name="Shape 266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2" name="Shape 2662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3" name="Shape 2663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4" name="Shape 2664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5" name="Shape 266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6" name="Shape 266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7" name="Shape 266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8" name="Shape 266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9" name="Shape 266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0" name="Shape 267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1" name="Shape 267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2" name="Shape 2672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3" name="Shape 2673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4" name="Shape 2674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5" name="Shape 267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76" name="Shape 2676"/>
          <p:cNvSpPr txBox="1">
            <a:spLocks noGrp="1"/>
          </p:cNvSpPr>
          <p:nvPr>
            <p:ph type="sldNum" idx="12"/>
          </p:nvPr>
        </p:nvSpPr>
        <p:spPr>
          <a:xfrm>
            <a:off x="91531" y="472020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Shape 2955"/>
          <p:cNvGrpSpPr/>
          <p:nvPr/>
        </p:nvGrpSpPr>
        <p:grpSpPr>
          <a:xfrm rot="10800000">
            <a:off x="8851487" y="28706"/>
            <a:ext cx="264011" cy="5086302"/>
            <a:chOff x="5307800" y="238125"/>
            <a:chExt cx="271925" cy="5238750"/>
          </a:xfrm>
        </p:grpSpPr>
        <p:sp>
          <p:nvSpPr>
            <p:cNvPr id="2956" name="Shape 295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7" name="Shape 295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8" name="Shape 295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9" name="Shape 295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0" name="Shape 296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1" name="Shape 296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2" name="Shape 2962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3" name="Shape 2963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4" name="Shape 2964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5" name="Shape 296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6" name="Shape 296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7" name="Shape 296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8" name="Shape 296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9" name="Shape 296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0" name="Shape 297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1" name="Shape 297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2" name="Shape 2972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3" name="Shape 2973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4" name="Shape 2974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5" name="Shape 297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6" name="Shape 297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7" name="Shape 297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8" name="Shape 297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9" name="Shape 297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0" name="Shape 298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1" name="Shape 298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2" name="Shape 2982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3" name="Shape 2983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4" name="Shape 2984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5" name="Shape 298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6" name="Shape 298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7" name="Shape 298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8" name="Shape 298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9" name="Shape 298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0" name="Shape 299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1" name="Shape 299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2" name="Shape 2992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3" name="Shape 2993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4" name="Shape 2994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5" name="Shape 299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6" name="Shape 299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7" name="Shape 299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8" name="Shape 299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9" name="Shape 299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0" name="Shape 300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1" name="Shape 300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2" name="Shape 3002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3" name="Shape 3003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4" name="Shape 3004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5" name="Shape 300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6" name="Shape 300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7" name="Shape 300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8" name="Shape 300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9" name="Shape 300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0" name="Shape 30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1" name="Shape 30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2" name="Shape 3012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13" name="Shape 3013"/>
          <p:cNvGrpSpPr/>
          <p:nvPr/>
        </p:nvGrpSpPr>
        <p:grpSpPr>
          <a:xfrm rot="10800000">
            <a:off x="7828571" y="28706"/>
            <a:ext cx="1140783" cy="5086302"/>
            <a:chOff x="5458325" y="238125"/>
            <a:chExt cx="1174975" cy="5238750"/>
          </a:xfrm>
        </p:grpSpPr>
        <p:sp>
          <p:nvSpPr>
            <p:cNvPr id="3014" name="Shape 3014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5" name="Shape 301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6" name="Shape 301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7" name="Shape 301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8" name="Shape 301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9" name="Shape 301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0" name="Shape 302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1" name="Shape 302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2" name="Shape 3022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3" name="Shape 3023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4" name="Shape 3024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5" name="Shape 302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6" name="Shape 302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7" name="Shape 302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8" name="Shape 302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9" name="Shape 302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0" name="Shape 303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1" name="Shape 303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2" name="Shape 3032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3" name="Shape 3033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4" name="Shape 3034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5" name="Shape 303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6" name="Shape 303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7" name="Shape 303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8" name="Shape 303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9" name="Shape 303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0" name="Shape 304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1" name="Shape 304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2" name="Shape 3042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3" name="Shape 3043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4" name="Shape 3044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5" name="Shape 304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6" name="Shape 304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7" name="Shape 304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8" name="Shape 304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9" name="Shape 304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0" name="Shape 305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1" name="Shape 305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2" name="Shape 3052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3" name="Shape 3053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4" name="Shape 3054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5" name="Shape 305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6" name="Shape 305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7" name="Shape 305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8" name="Shape 305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9" name="Shape 305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0" name="Shape 306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1" name="Shape 306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2" name="Shape 3062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3" name="Shape 3063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4" name="Shape 3064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5" name="Shape 306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6" name="Shape 306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7" name="Shape 306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8" name="Shape 306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9" name="Shape 306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0" name="Shape 307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1" name="Shape 307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2" name="Shape 3072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3" name="Shape 3073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4" name="Shape 3074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5" name="Shape 307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76" name="Shape 3076"/>
          <p:cNvGrpSpPr/>
          <p:nvPr/>
        </p:nvGrpSpPr>
        <p:grpSpPr>
          <a:xfrm rot="10800000">
            <a:off x="7682450" y="28706"/>
            <a:ext cx="994638" cy="4940181"/>
            <a:chOff x="5759350" y="388625"/>
            <a:chExt cx="1024450" cy="5088250"/>
          </a:xfrm>
        </p:grpSpPr>
        <p:sp>
          <p:nvSpPr>
            <p:cNvPr id="3077" name="Shape 307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8" name="Shape 307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9" name="Shape 307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0" name="Shape 308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1" name="Shape 308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2" name="Shape 3082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3" name="Shape 3083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4" name="Shape 3084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5" name="Shape 308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6" name="Shape 308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7" name="Shape 308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8" name="Shape 308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9" name="Shape 308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0" name="Shape 309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1" name="Shape 309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2" name="Shape 3092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3" name="Shape 3093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4" name="Shape 3094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5" name="Shape 309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6" name="Shape 309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7" name="Shape 309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8" name="Shape 309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9" name="Shape 309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0" name="Shape 310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1" name="Shape 310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2" name="Shape 3102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3" name="Shape 3103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4" name="Shape 3104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5" name="Shape 310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6" name="Shape 310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7" name="Shape 310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8" name="Shape 310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9" name="Shape 310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0" name="Shape 31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1" name="Shape 31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2" name="Shape 3112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3" name="Shape 3113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4" name="Shape 3114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5" name="Shape 311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6" name="Shape 311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7" name="Shape 311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8" name="Shape 311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9" name="Shape 311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0" name="Shape 312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1" name="Shape 312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2" name="Shape 3122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3" name="Shape 3123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4" name="Shape 3124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5" name="Shape 312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6" name="Shape 312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7" name="Shape 312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8" name="Shape 312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9" name="Shape 312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0" name="Shape 313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1" name="Shape 313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2" name="Shape 3132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3" name="Shape 3133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4" name="Shape 3134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5" name="Shape 313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6" name="Shape 313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7" name="Shape 313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8" name="Shape 313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9" name="Shape 313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0" name="Shape 314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1" name="Shape 314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2" name="Shape 3142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3" name="Shape 3143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4" name="Shape 3144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5" name="Shape 314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6" name="Shape 314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7" name="Shape 314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8" name="Shape 314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9" name="Shape 314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0" name="Shape 315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1" name="Shape 315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2" name="Shape 3152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3" name="Shape 3153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4" name="Shape 3154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5" name="Shape 315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6" name="Shape 315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7" name="Shape 315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8" name="Shape 315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9" name="Shape 315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0" name="Shape 316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1" name="Shape 316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2" name="Shape 3162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3" name="Shape 3163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4" name="Shape 3164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5" name="Shape 316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6" name="Shape 316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7" name="Shape 316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8" name="Shape 316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9" name="Shape 316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0" name="Shape 317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1" name="Shape 317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2" name="Shape 3172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3" name="Shape 3173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4" name="Shape 3174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5" name="Shape 317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6" name="Shape 317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7" name="Shape 317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178" name="Shape 3178"/>
          <p:cNvGrpSpPr/>
          <p:nvPr/>
        </p:nvGrpSpPr>
        <p:grpSpPr>
          <a:xfrm rot="10800000">
            <a:off x="7682450" y="28706"/>
            <a:ext cx="1140783" cy="5086302"/>
            <a:chOff x="5608825" y="238125"/>
            <a:chExt cx="1174975" cy="5238750"/>
          </a:xfrm>
        </p:grpSpPr>
        <p:sp>
          <p:nvSpPr>
            <p:cNvPr id="3179" name="Shape 317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0" name="Shape 318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1" name="Shape 318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2" name="Shape 3182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3" name="Shape 3183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4" name="Shape 3184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5" name="Shape 318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6" name="Shape 318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7" name="Shape 318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8" name="Shape 318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9" name="Shape 318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0" name="Shape 319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1" name="Shape 319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2" name="Shape 3192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3" name="Shape 3193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4" name="Shape 3194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5" name="Shape 319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6" name="Shape 319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7" name="Shape 319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8" name="Shape 319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9" name="Shape 319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0" name="Shape 320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1" name="Shape 320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2" name="Shape 3202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3" name="Shape 3203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4" name="Shape 3204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5" name="Shape 320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6" name="Shape 320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7" name="Shape 320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8" name="Shape 320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9" name="Shape 320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0" name="Shape 32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1" name="Shape 32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2" name="Shape 3212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3" name="Shape 3213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4" name="Shape 3214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5" name="Shape 321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6" name="Shape 321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7" name="Shape 321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8" name="Shape 321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9" name="Shape 321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0" name="Shape 322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1" name="Shape 322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2" name="Shape 3222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3" name="Shape 3223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4" name="Shape 3224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5" name="Shape 322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6" name="Shape 322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7" name="Shape 322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8" name="Shape 322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229" name="Shape 3229"/>
          <p:cNvSpPr txBox="1">
            <a:spLocks noGrp="1"/>
          </p:cNvSpPr>
          <p:nvPr>
            <p:ph type="sldNum" idx="12"/>
          </p:nvPr>
        </p:nvSpPr>
        <p:spPr>
          <a:xfrm>
            <a:off x="91531" y="472020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dark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Shape 3231"/>
          <p:cNvGrpSpPr/>
          <p:nvPr/>
        </p:nvGrpSpPr>
        <p:grpSpPr>
          <a:xfrm rot="10800000">
            <a:off x="8851487" y="28706"/>
            <a:ext cx="264011" cy="5086302"/>
            <a:chOff x="5307800" y="238125"/>
            <a:chExt cx="271925" cy="5238750"/>
          </a:xfrm>
        </p:grpSpPr>
        <p:sp>
          <p:nvSpPr>
            <p:cNvPr id="3232" name="Shape 3232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3" name="Shape 3233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4" name="Shape 3234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5" name="Shape 323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6" name="Shape 323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7" name="Shape 323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8" name="Shape 323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9" name="Shape 323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0" name="Shape 324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1" name="Shape 324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2" name="Shape 3242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3" name="Shape 3243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4" name="Shape 3244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5" name="Shape 324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6" name="Shape 324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7" name="Shape 324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8" name="Shape 324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9" name="Shape 324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0" name="Shape 325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1" name="Shape 325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2" name="Shape 3252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3" name="Shape 3253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4" name="Shape 3254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5" name="Shape 325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6" name="Shape 325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7" name="Shape 325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8" name="Shape 325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9" name="Shape 325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0" name="Shape 326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1" name="Shape 326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2" name="Shape 3262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3" name="Shape 3263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4" name="Shape 3264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5" name="Shape 326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6" name="Shape 326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7" name="Shape 326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8" name="Shape 326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9" name="Shape 326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0" name="Shape 327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1" name="Shape 327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2" name="Shape 3272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3" name="Shape 3273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4" name="Shape 3274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5" name="Shape 327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6" name="Shape 327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7" name="Shape 327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8" name="Shape 327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9" name="Shape 327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0" name="Shape 328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1" name="Shape 328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2" name="Shape 3282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3" name="Shape 3283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4" name="Shape 3284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5" name="Shape 328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6" name="Shape 328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7" name="Shape 328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8" name="Shape 328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89" name="Shape 3289"/>
          <p:cNvGrpSpPr/>
          <p:nvPr/>
        </p:nvGrpSpPr>
        <p:grpSpPr>
          <a:xfrm rot="10800000">
            <a:off x="7828571" y="28706"/>
            <a:ext cx="1140783" cy="5086302"/>
            <a:chOff x="5458325" y="238125"/>
            <a:chExt cx="1174975" cy="5238750"/>
          </a:xfrm>
        </p:grpSpPr>
        <p:sp>
          <p:nvSpPr>
            <p:cNvPr id="3290" name="Shape 329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1" name="Shape 329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2" name="Shape 3292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3" name="Shape 3293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4" name="Shape 3294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5" name="Shape 329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6" name="Shape 329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7" name="Shape 329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8" name="Shape 329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9" name="Shape 329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0" name="Shape 330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1" name="Shape 330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2" name="Shape 3302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3" name="Shape 3303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4" name="Shape 3304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5" name="Shape 330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6" name="Shape 330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7" name="Shape 330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8" name="Shape 330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9" name="Shape 330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0" name="Shape 33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1" name="Shape 33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2" name="Shape 3312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3" name="Shape 3313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4" name="Shape 3314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5" name="Shape 331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6" name="Shape 331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7" name="Shape 331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8" name="Shape 331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9" name="Shape 331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0" name="Shape 332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1" name="Shape 332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2" name="Shape 3322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3" name="Shape 3323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4" name="Shape 3324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5" name="Shape 332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6" name="Shape 332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7" name="Shape 332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8" name="Shape 332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9" name="Shape 332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0" name="Shape 333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1" name="Shape 333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2" name="Shape 3332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3" name="Shape 3333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4" name="Shape 3334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5" name="Shape 333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6" name="Shape 333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7" name="Shape 333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8" name="Shape 333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9" name="Shape 333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0" name="Shape 334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1" name="Shape 334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2" name="Shape 3342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3" name="Shape 3343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4" name="Shape 3344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5" name="Shape 334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6" name="Shape 334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7" name="Shape 334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8" name="Shape 334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9" name="Shape 334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0" name="Shape 335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1" name="Shape 335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352" name="Shape 3352"/>
          <p:cNvGrpSpPr/>
          <p:nvPr/>
        </p:nvGrpSpPr>
        <p:grpSpPr>
          <a:xfrm rot="10800000">
            <a:off x="7682450" y="28706"/>
            <a:ext cx="994638" cy="4940181"/>
            <a:chOff x="5759350" y="388625"/>
            <a:chExt cx="1024450" cy="5088250"/>
          </a:xfrm>
        </p:grpSpPr>
        <p:sp>
          <p:nvSpPr>
            <p:cNvPr id="3353" name="Shape 3353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4" name="Shape 3354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5" name="Shape 335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6" name="Shape 335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7" name="Shape 335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8" name="Shape 335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9" name="Shape 335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0" name="Shape 336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1" name="Shape 336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2" name="Shape 3362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3" name="Shape 3363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4" name="Shape 3364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5" name="Shape 336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6" name="Shape 336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7" name="Shape 336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8" name="Shape 336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9" name="Shape 336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0" name="Shape 337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1" name="Shape 337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2" name="Shape 3372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3" name="Shape 3373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4" name="Shape 3374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5" name="Shape 337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6" name="Shape 337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7" name="Shape 337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8" name="Shape 337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9" name="Shape 337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0" name="Shape 338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1" name="Shape 338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2" name="Shape 3382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3" name="Shape 3383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4" name="Shape 3384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5" name="Shape 338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6" name="Shape 338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7" name="Shape 338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8" name="Shape 338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9" name="Shape 338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0" name="Shape 339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1" name="Shape 339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2" name="Shape 3392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3" name="Shape 3393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4" name="Shape 3394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5" name="Shape 339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6" name="Shape 339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7" name="Shape 339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8" name="Shape 339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9" name="Shape 339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0" name="Shape 340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1" name="Shape 340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2" name="Shape 3402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3" name="Shape 3403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4" name="Shape 3404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5" name="Shape 340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6" name="Shape 340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7" name="Shape 340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8" name="Shape 340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9" name="Shape 340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0" name="Shape 34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1" name="Shape 34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2" name="Shape 3412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3" name="Shape 3413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4" name="Shape 3414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5" name="Shape 341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6" name="Shape 341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7" name="Shape 341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8" name="Shape 341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9" name="Shape 341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0" name="Shape 342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1" name="Shape 342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2" name="Shape 3422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3" name="Shape 3423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4" name="Shape 3424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5" name="Shape 342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6" name="Shape 342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7" name="Shape 342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8" name="Shape 342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9" name="Shape 342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0" name="Shape 343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1" name="Shape 343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2" name="Shape 3432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3" name="Shape 3433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4" name="Shape 3434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5" name="Shape 343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6" name="Shape 343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7" name="Shape 343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8" name="Shape 343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9" name="Shape 343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0" name="Shape 344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1" name="Shape 344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2" name="Shape 3442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3" name="Shape 3443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4" name="Shape 3444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5" name="Shape 344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6" name="Shape 344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7" name="Shape 344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8" name="Shape 344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9" name="Shape 344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0" name="Shape 345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1" name="Shape 345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2" name="Shape 3452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3" name="Shape 3453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54" name="Shape 3454"/>
          <p:cNvGrpSpPr/>
          <p:nvPr/>
        </p:nvGrpSpPr>
        <p:grpSpPr>
          <a:xfrm rot="10800000">
            <a:off x="7682450" y="28706"/>
            <a:ext cx="1140783" cy="5086302"/>
            <a:chOff x="5608825" y="238125"/>
            <a:chExt cx="1174975" cy="5238750"/>
          </a:xfrm>
        </p:grpSpPr>
        <p:sp>
          <p:nvSpPr>
            <p:cNvPr id="3455" name="Shape 345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6" name="Shape 345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7" name="Shape 345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8" name="Shape 345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9" name="Shape 345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0" name="Shape 346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1" name="Shape 346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2" name="Shape 3462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3" name="Shape 3463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4" name="Shape 3464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5" name="Shape 346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6" name="Shape 346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7" name="Shape 346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8" name="Shape 346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9" name="Shape 346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0" name="Shape 347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1" name="Shape 347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2" name="Shape 3472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3" name="Shape 3473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4" name="Shape 3474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5" name="Shape 347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6" name="Shape 347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7" name="Shape 347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8" name="Shape 347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9" name="Shape 347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0" name="Shape 348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1" name="Shape 348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2" name="Shape 3482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3" name="Shape 3483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4" name="Shape 3484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5" name="Shape 348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6" name="Shape 348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7" name="Shape 348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8" name="Shape 348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9" name="Shape 348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0" name="Shape 349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1" name="Shape 349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2" name="Shape 3492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3" name="Shape 3493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4" name="Shape 3494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5" name="Shape 349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6" name="Shape 349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7" name="Shape 349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8" name="Shape 349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9" name="Shape 349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0" name="Shape 350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1" name="Shape 350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2" name="Shape 3502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3" name="Shape 3503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4" name="Shape 3504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05" name="Shape 3505"/>
          <p:cNvSpPr txBox="1">
            <a:spLocks noGrp="1"/>
          </p:cNvSpPr>
          <p:nvPr>
            <p:ph type="sldNum" idx="12"/>
          </p:nvPr>
        </p:nvSpPr>
        <p:spPr>
          <a:xfrm>
            <a:off x="91531" y="472020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80BFB7"/>
                </a:solidFill>
              </a:rPr>
              <a:t>‹#›</a:t>
            </a:fld>
            <a:endParaRPr lang="en">
              <a:solidFill>
                <a:srgbClr val="80BFB7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18300" y="1733549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D3EBD5"/>
              </a:buClr>
              <a:buSzPct val="1000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>
              <a:spcBef>
                <a:spcPts val="48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>
              <a:spcBef>
                <a:spcPts val="48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91531" y="4720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‹#›</a:t>
            </a:fld>
            <a:endParaRPr lang="en" sz="12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  <p:sldLayoutId id="2147483657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Shape 3836"/>
          <p:cNvSpPr txBox="1">
            <a:spLocks noGrp="1"/>
          </p:cNvSpPr>
          <p:nvPr>
            <p:ph type="ctrTitle"/>
          </p:nvPr>
        </p:nvSpPr>
        <p:spPr>
          <a:xfrm>
            <a:off x="304800" y="1657350"/>
            <a:ext cx="6934200" cy="167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dirty="0" smtClean="0">
                <a:solidFill>
                  <a:srgbClr val="D3EBD5"/>
                </a:solidFill>
              </a:rPr>
              <a:t>Sistem Prediksi Kepribadian </a:t>
            </a:r>
            <a:r>
              <a:rPr lang="en" sz="3600" dirty="0" smtClean="0"/>
              <a:t/>
            </a:r>
            <a:br>
              <a:rPr lang="en" sz="3600" dirty="0" smtClean="0"/>
            </a:br>
            <a:r>
              <a:rPr lang="en" sz="3600" dirty="0" smtClean="0"/>
              <a:t>Big Five Personality </a:t>
            </a:r>
            <a:r>
              <a:rPr lang="en" sz="3600" dirty="0" smtClean="0"/>
              <a:t>Berdasarkan </a:t>
            </a:r>
            <a:br>
              <a:rPr lang="en" sz="3600" dirty="0" smtClean="0"/>
            </a:br>
            <a:r>
              <a:rPr lang="en" sz="3600" dirty="0" smtClean="0">
                <a:solidFill>
                  <a:srgbClr val="259BA7"/>
                </a:solidFill>
              </a:rPr>
              <a:t>Data </a:t>
            </a:r>
            <a:r>
              <a:rPr lang="en" sz="3600" dirty="0" smtClean="0">
                <a:solidFill>
                  <a:srgbClr val="259BA7"/>
                </a:solidFill>
              </a:rPr>
              <a:t>Pengguna Facebook</a:t>
            </a:r>
            <a:endParaRPr lang="en" sz="3600" dirty="0">
              <a:solidFill>
                <a:srgbClr val="259BA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Shape 397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Building Model</a:t>
            </a:r>
            <a:endParaRPr lang="en" dirty="0"/>
          </a:p>
        </p:txBody>
      </p:sp>
      <p:sp>
        <p:nvSpPr>
          <p:cNvPr id="3979" name="Shape 3979"/>
          <p:cNvSpPr/>
          <p:nvPr/>
        </p:nvSpPr>
        <p:spPr>
          <a:xfrm>
            <a:off x="863800" y="2311415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grpSp>
        <p:nvGrpSpPr>
          <p:cNvPr id="13" name="Shape 4215"/>
          <p:cNvGrpSpPr/>
          <p:nvPr/>
        </p:nvGrpSpPr>
        <p:grpSpPr>
          <a:xfrm>
            <a:off x="1124806" y="2747223"/>
            <a:ext cx="1040687" cy="769938"/>
            <a:chOff x="5255200" y="3006475"/>
            <a:chExt cx="511700" cy="378575"/>
          </a:xfrm>
        </p:grpSpPr>
        <p:sp>
          <p:nvSpPr>
            <p:cNvPr id="14" name="Shape 4216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421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30" name="Shape 3981"/>
          <p:cNvCxnSpPr/>
          <p:nvPr/>
        </p:nvCxnSpPr>
        <p:spPr>
          <a:xfrm>
            <a:off x="2426500" y="3024606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80BFB7"/>
            </a:solidFill>
            <a:prstDash val="solid"/>
            <a:round/>
            <a:headEnd type="diamond" w="med" len="med"/>
            <a:tailEnd type="diamond" w="med" len="med"/>
          </a:ln>
        </p:spPr>
      </p:cxnSp>
      <p:graphicFrame>
        <p:nvGraphicFramePr>
          <p:cNvPr id="31" name="Diagram 30"/>
          <p:cNvGraphicFramePr/>
          <p:nvPr>
            <p:extLst>
              <p:ext uri="{D42A27DB-BD31-4B8C-83A1-F6EECF244321}">
                <p14:modId xmlns:p14="http://schemas.microsoft.com/office/powerpoint/2010/main" val="4157240382"/>
              </p:ext>
            </p:extLst>
          </p:nvPr>
        </p:nvGraphicFramePr>
        <p:xfrm>
          <a:off x="3276600" y="1657350"/>
          <a:ext cx="4240216" cy="2739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047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530150"/>
            <a:ext cx="3276600" cy="857400"/>
          </a:xfrm>
        </p:spPr>
        <p:txBody>
          <a:bodyPr/>
          <a:lstStyle/>
          <a:p>
            <a:pPr algn="ctr"/>
            <a:r>
              <a:rPr lang="en-US" dirty="0" smtClean="0"/>
              <a:t>Machine Learning </a:t>
            </a:r>
            <a:r>
              <a:rPr lang="en-US" sz="2400" dirty="0" smtClean="0"/>
              <a:t>Classifiers</a:t>
            </a:r>
            <a:endParaRPr lang="en-U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19600" y="546400"/>
            <a:ext cx="3276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algn="ctr"/>
            <a:r>
              <a:rPr lang="en-US" dirty="0" smtClean="0"/>
              <a:t>Deep </a:t>
            </a:r>
            <a:r>
              <a:rPr lang="en-US" dirty="0" smtClean="0"/>
              <a:t>Learning</a:t>
            </a:r>
          </a:p>
          <a:p>
            <a:pPr algn="ctr"/>
            <a:r>
              <a:rPr lang="en-US" sz="2400" dirty="0" smtClean="0"/>
              <a:t>Architectures</a:t>
            </a:r>
            <a:endParaRPr lang="en-US" sz="2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343400" y="1428750"/>
            <a:ext cx="0" cy="3276600"/>
          </a:xfrm>
          <a:prstGeom prst="line">
            <a:avLst/>
          </a:prstGeom>
          <a:ln w="38100">
            <a:solidFill>
              <a:srgbClr val="259B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hape 3931"/>
          <p:cNvSpPr/>
          <p:nvPr/>
        </p:nvSpPr>
        <p:spPr>
          <a:xfrm>
            <a:off x="269950" y="1527100"/>
            <a:ext cx="1273250" cy="127325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SVM</a:t>
            </a:r>
            <a:endParaRPr lang="en"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1" name="Shape 3931"/>
          <p:cNvSpPr/>
          <p:nvPr/>
        </p:nvSpPr>
        <p:spPr>
          <a:xfrm>
            <a:off x="2671875" y="1403800"/>
            <a:ext cx="1295400" cy="129540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Na</a:t>
            </a:r>
            <a:r>
              <a:rPr lang="en-US" sz="1800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ï</a:t>
            </a:r>
            <a:r>
              <a:rPr lang="en" sz="1800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ve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Bayes</a:t>
            </a:r>
            <a:endParaRPr lang="en"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2" name="Shape 3931"/>
          <p:cNvSpPr/>
          <p:nvPr/>
        </p:nvSpPr>
        <p:spPr>
          <a:xfrm>
            <a:off x="1543200" y="2457450"/>
            <a:ext cx="1219200" cy="121920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LDA</a:t>
            </a:r>
            <a:endParaRPr lang="en"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3" name="Shape 3931"/>
          <p:cNvSpPr/>
          <p:nvPr/>
        </p:nvSpPr>
        <p:spPr>
          <a:xfrm>
            <a:off x="301550" y="3429000"/>
            <a:ext cx="1305300" cy="130530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1425" tIns="91425" rIns="9144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Logistic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Regression</a:t>
            </a:r>
            <a:endParaRPr lang="en"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4" name="Shape 3931"/>
          <p:cNvSpPr/>
          <p:nvPr/>
        </p:nvSpPr>
        <p:spPr>
          <a:xfrm>
            <a:off x="2671875" y="3391350"/>
            <a:ext cx="1342950" cy="134295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Gradient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Boosting</a:t>
            </a:r>
            <a:endParaRPr lang="en"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7" name="Shape 3929"/>
          <p:cNvSpPr/>
          <p:nvPr/>
        </p:nvSpPr>
        <p:spPr>
          <a:xfrm>
            <a:off x="4749800" y="1504950"/>
            <a:ext cx="1295400" cy="12954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MLP</a:t>
            </a:r>
            <a:endParaRPr lang="en"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8" name="Shape 3929"/>
          <p:cNvSpPr/>
          <p:nvPr/>
        </p:nvSpPr>
        <p:spPr>
          <a:xfrm>
            <a:off x="6248400" y="1504950"/>
            <a:ext cx="1295400" cy="12954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CNN 1D</a:t>
            </a:r>
            <a:endParaRPr lang="en"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9" name="Shape 3929"/>
          <p:cNvSpPr/>
          <p:nvPr/>
        </p:nvSpPr>
        <p:spPr>
          <a:xfrm>
            <a:off x="4749800" y="3124200"/>
            <a:ext cx="1295400" cy="12954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LSTM</a:t>
            </a:r>
            <a:endParaRPr lang="en"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0" name="Shape 3929"/>
          <p:cNvSpPr/>
          <p:nvPr/>
        </p:nvSpPr>
        <p:spPr>
          <a:xfrm>
            <a:off x="6248400" y="3124200"/>
            <a:ext cx="1295400" cy="12954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GRU</a:t>
            </a:r>
            <a:endParaRPr lang="en"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398348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Shape 3976"/>
          <p:cNvSpPr txBox="1">
            <a:spLocks noGrp="1"/>
          </p:cNvSpPr>
          <p:nvPr>
            <p:ph type="title"/>
          </p:nvPr>
        </p:nvSpPr>
        <p:spPr>
          <a:xfrm>
            <a:off x="685800" y="438150"/>
            <a:ext cx="67611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Model Testing &amp; Classification</a:t>
            </a:r>
            <a:endParaRPr lang="en" dirty="0"/>
          </a:p>
        </p:txBody>
      </p:sp>
      <p:sp>
        <p:nvSpPr>
          <p:cNvPr id="3978" name="Shape 3978"/>
          <p:cNvSpPr/>
          <p:nvPr/>
        </p:nvSpPr>
        <p:spPr>
          <a:xfrm>
            <a:off x="914400" y="2266951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0B87A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grpSp>
        <p:nvGrpSpPr>
          <p:cNvPr id="16" name="Shape 4249"/>
          <p:cNvGrpSpPr/>
          <p:nvPr/>
        </p:nvGrpSpPr>
        <p:grpSpPr>
          <a:xfrm>
            <a:off x="1189383" y="2709498"/>
            <a:ext cx="1012733" cy="742534"/>
            <a:chOff x="4610450" y="3703750"/>
            <a:chExt cx="453050" cy="332175"/>
          </a:xfrm>
        </p:grpSpPr>
        <p:sp>
          <p:nvSpPr>
            <p:cNvPr id="17" name="Shape 4250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4251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" name="Shape 4218"/>
          <p:cNvGrpSpPr/>
          <p:nvPr/>
        </p:nvGrpSpPr>
        <p:grpSpPr>
          <a:xfrm>
            <a:off x="2029064" y="3056720"/>
            <a:ext cx="346104" cy="353230"/>
            <a:chOff x="3955900" y="2984500"/>
            <a:chExt cx="414000" cy="422525"/>
          </a:xfrm>
        </p:grpSpPr>
        <p:sp>
          <p:nvSpPr>
            <p:cNvPr id="20" name="Shape 421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4220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4221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26" name="Shape 3981"/>
          <p:cNvCxnSpPr/>
          <p:nvPr/>
        </p:nvCxnSpPr>
        <p:spPr>
          <a:xfrm>
            <a:off x="2477100" y="3024606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448880"/>
            </a:solidFill>
            <a:prstDash val="solid"/>
            <a:round/>
            <a:headEnd type="diamond" w="med" len="med"/>
            <a:tailEnd type="diamond" w="med" len="med"/>
          </a:ln>
        </p:spPr>
      </p:cxnSp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699364602"/>
              </p:ext>
            </p:extLst>
          </p:nvPr>
        </p:nvGraphicFramePr>
        <p:xfrm>
          <a:off x="3276600" y="1655092"/>
          <a:ext cx="4240216" cy="2739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3000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hape 3938"/>
          <p:cNvGraphicFramePr/>
          <p:nvPr>
            <p:extLst>
              <p:ext uri="{D42A27DB-BD31-4B8C-83A1-F6EECF244321}">
                <p14:modId xmlns:p14="http://schemas.microsoft.com/office/powerpoint/2010/main" val="2689321073"/>
              </p:ext>
            </p:extLst>
          </p:nvPr>
        </p:nvGraphicFramePr>
        <p:xfrm>
          <a:off x="2667000" y="133350"/>
          <a:ext cx="4680006" cy="4824396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618131"/>
                <a:gridCol w="484522"/>
                <a:gridCol w="484522"/>
                <a:gridCol w="520114"/>
                <a:gridCol w="954681"/>
                <a:gridCol w="883244"/>
                <a:gridCol w="734792"/>
              </a:tblGrid>
              <a:tr h="345466">
                <a:tc rowSpan="2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0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Features</a:t>
                      </a:r>
                      <a:endParaRPr sz="10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0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Feature</a:t>
                      </a:r>
                      <a:r>
                        <a:rPr lang="en" sz="1000" baseline="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 Selection</a:t>
                      </a:r>
                      <a:r>
                        <a:rPr lang="en" sz="1000" baseline="0" dirty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\</a:t>
                      </a:r>
                      <a:endParaRPr lang="en" sz="1000" dirty="0" smtClean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sz="1200" dirty="0" smtClean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Resampling</a:t>
                      </a:r>
                      <a:endParaRPr lang="en" sz="10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Scenario</a:t>
                      </a:r>
                      <a:endParaRPr lang="en" sz="10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</a:tr>
              <a:tr h="345466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sz="15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No</a:t>
                      </a:r>
                      <a:endParaRPr lang="en" sz="10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Yes</a:t>
                      </a:r>
                      <a:endParaRPr lang="en" sz="10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None</a:t>
                      </a:r>
                      <a:endParaRPr lang="en" sz="10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Undersampling</a:t>
                      </a:r>
                      <a:endParaRPr lang="en" sz="10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Oversampling</a:t>
                      </a:r>
                      <a:endParaRPr lang="en" sz="10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</a:tr>
              <a:tr h="198682">
                <a:tc row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LIWC</a:t>
                      </a: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4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row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SPLICE</a:t>
                      </a: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8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11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12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row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SNA</a:t>
                      </a: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13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14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16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17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18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Shape 3976"/>
          <p:cNvSpPr txBox="1">
            <a:spLocks noGrp="1"/>
          </p:cNvSpPr>
          <p:nvPr>
            <p:ph type="title"/>
          </p:nvPr>
        </p:nvSpPr>
        <p:spPr>
          <a:xfrm>
            <a:off x="609600" y="1657350"/>
            <a:ext cx="18288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 smtClean="0"/>
              <a:t>Testing </a:t>
            </a:r>
            <a:br>
              <a:rPr lang="en" sz="3200" dirty="0" smtClean="0"/>
            </a:br>
            <a:r>
              <a:rPr lang="en" sz="3200" dirty="0" smtClean="0"/>
              <a:t>Scenario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65006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Shape 3858"/>
          <p:cNvSpPr txBox="1">
            <a:spLocks noGrp="1"/>
          </p:cNvSpPr>
          <p:nvPr>
            <p:ph type="ctrTitle"/>
          </p:nvPr>
        </p:nvSpPr>
        <p:spPr>
          <a:xfrm>
            <a:off x="685800" y="3867150"/>
            <a:ext cx="4811700" cy="8191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Hasil </a:t>
            </a:r>
            <a:endParaRPr lang="en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685800" y="3867150"/>
            <a:ext cx="5257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hape 3858"/>
          <p:cNvSpPr txBox="1">
            <a:spLocks/>
          </p:cNvSpPr>
          <p:nvPr/>
        </p:nvSpPr>
        <p:spPr>
          <a:xfrm>
            <a:off x="685800" y="3181350"/>
            <a:ext cx="4811700" cy="80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1928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hape 3938"/>
          <p:cNvGraphicFramePr/>
          <p:nvPr>
            <p:extLst>
              <p:ext uri="{D42A27DB-BD31-4B8C-83A1-F6EECF244321}">
                <p14:modId xmlns:p14="http://schemas.microsoft.com/office/powerpoint/2010/main" val="1505660097"/>
              </p:ext>
            </p:extLst>
          </p:nvPr>
        </p:nvGraphicFramePr>
        <p:xfrm>
          <a:off x="381000" y="1581150"/>
          <a:ext cx="7162801" cy="3097967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1257934"/>
                <a:gridCol w="800804"/>
                <a:gridCol w="1317047"/>
                <a:gridCol w="952991"/>
                <a:gridCol w="1082798"/>
                <a:gridCol w="927627"/>
                <a:gridCol w="823600"/>
              </a:tblGrid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300" b="1" dirty="0" err="1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Algoritma</a:t>
                      </a:r>
                      <a:endParaRPr sz="1300" b="1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Openness</a:t>
                      </a:r>
                      <a:endParaRPr lang="en" sz="1100" b="1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Conscientiousness</a:t>
                      </a:r>
                      <a:endParaRPr lang="en" sz="1100" b="1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Extraversion</a:t>
                      </a:r>
                      <a:endParaRPr lang="en" sz="1100" b="1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Agreeableness</a:t>
                      </a:r>
                      <a:endParaRPr lang="en" sz="1100" b="1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Neuroticism</a:t>
                      </a:r>
                      <a:endParaRPr lang="en" sz="1100" b="1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1" dirty="0" smtClean="0">
                          <a:solidFill>
                            <a:schemeClr val="bg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1" dirty="0">
                        <a:solidFill>
                          <a:schemeClr val="bg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1" dirty="0" smtClean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Na</a:t>
                      </a:r>
                      <a:r>
                        <a:rPr lang="en-US" sz="1000" b="1" dirty="0" smtClean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ï</a:t>
                      </a:r>
                      <a:r>
                        <a:rPr lang="en" sz="1000" b="1" dirty="0" smtClean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ve</a:t>
                      </a:r>
                      <a:r>
                        <a:rPr lang="en" sz="1000" b="1" baseline="0" dirty="0" smtClean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 Bayes</a:t>
                      </a:r>
                      <a:endParaRPr lang="en" sz="1000" b="1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70.00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59.20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(14)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68.80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56.40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(8)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54.40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 smtClean="0">
                          <a:solidFill>
                            <a:schemeClr val="bg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61.76</a:t>
                      </a:r>
                      <a:endParaRPr lang="en" sz="1200" b="1" dirty="0">
                        <a:solidFill>
                          <a:schemeClr val="bg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1" dirty="0" smtClean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SVM</a:t>
                      </a:r>
                      <a:endParaRPr lang="en" sz="1000" b="1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70.40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56.00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61.60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56.80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(12)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60.40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 smtClean="0">
                          <a:solidFill>
                            <a:schemeClr val="bg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61.04</a:t>
                      </a:r>
                      <a:endParaRPr lang="en" sz="1200" b="1" dirty="0">
                        <a:solidFill>
                          <a:schemeClr val="bg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1" dirty="0" smtClean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Logistic Regression</a:t>
                      </a:r>
                      <a:endParaRPr lang="en" sz="1000" b="1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70.40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54.40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(3)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68.40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53.60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(5)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60.40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 smtClean="0">
                          <a:solidFill>
                            <a:schemeClr val="bg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61.44</a:t>
                      </a:r>
                      <a:endParaRPr lang="en" sz="1200" b="1" dirty="0">
                        <a:solidFill>
                          <a:schemeClr val="bg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1" dirty="0" smtClean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Gradient Boosting</a:t>
                      </a:r>
                      <a:endParaRPr lang="en" sz="1000" b="1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63.20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56.40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(5)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68.00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(13)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63.20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(6)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59.20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(16)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 smtClean="0">
                          <a:solidFill>
                            <a:schemeClr val="bg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62.00</a:t>
                      </a:r>
                      <a:endParaRPr lang="en" sz="1200" b="1" dirty="0">
                        <a:solidFill>
                          <a:schemeClr val="bg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1" dirty="0" smtClean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LDA</a:t>
                      </a:r>
                      <a:endParaRPr lang="en" sz="1000" b="1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70.00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(16)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58.40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(14)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68.00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(16)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58.00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(7)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60.80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 smtClean="0">
                          <a:solidFill>
                            <a:schemeClr val="bg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63.04</a:t>
                      </a:r>
                      <a:endParaRPr lang="en" sz="1200" b="1" dirty="0">
                        <a:solidFill>
                          <a:schemeClr val="bg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1" dirty="0" smtClean="0">
                          <a:solidFill>
                            <a:schemeClr val="bg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1" dirty="0">
                        <a:solidFill>
                          <a:schemeClr val="bg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 smtClean="0">
                          <a:solidFill>
                            <a:schemeClr val="bg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68.80</a:t>
                      </a:r>
                      <a:endParaRPr lang="en" sz="1200" b="1" dirty="0">
                        <a:solidFill>
                          <a:schemeClr val="bg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 smtClean="0">
                          <a:solidFill>
                            <a:schemeClr val="bg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56.88</a:t>
                      </a:r>
                      <a:endParaRPr lang="en" sz="1200" b="1" dirty="0">
                        <a:solidFill>
                          <a:schemeClr val="bg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 smtClean="0">
                          <a:solidFill>
                            <a:schemeClr val="bg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66.96</a:t>
                      </a:r>
                      <a:endParaRPr lang="en" sz="1200" b="1" dirty="0">
                        <a:solidFill>
                          <a:schemeClr val="bg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 smtClean="0">
                          <a:solidFill>
                            <a:schemeClr val="bg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57.60</a:t>
                      </a:r>
                      <a:endParaRPr lang="en" sz="1200" b="1" dirty="0">
                        <a:solidFill>
                          <a:schemeClr val="bg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 smtClean="0">
                          <a:solidFill>
                            <a:schemeClr val="bg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59.04</a:t>
                      </a:r>
                      <a:endParaRPr lang="en" sz="1200" b="1" dirty="0">
                        <a:solidFill>
                          <a:schemeClr val="bg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2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Shape 3976"/>
          <p:cNvSpPr txBox="1">
            <a:spLocks noGrp="1"/>
          </p:cNvSpPr>
          <p:nvPr>
            <p:ph type="title"/>
          </p:nvPr>
        </p:nvSpPr>
        <p:spPr>
          <a:xfrm>
            <a:off x="381000" y="438150"/>
            <a:ext cx="4038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 smtClean="0"/>
              <a:t>Machine Learning Result </a:t>
            </a:r>
            <a:br>
              <a:rPr lang="en" sz="2800" dirty="0" smtClean="0"/>
            </a:br>
            <a:r>
              <a:rPr lang="en" sz="2800" dirty="0" smtClean="0"/>
              <a:t>on myPersonality Dataset</a:t>
            </a:r>
            <a:endParaRPr lang="en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600700" y="57150"/>
            <a:ext cx="1905000" cy="13849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 Web" panose="020B0604020202020204" charset="0"/>
              </a:rPr>
              <a:t>(1) = 6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 Web" panose="020B0604020202020204" charset="0"/>
              </a:rPr>
              <a:t>(3) = 1 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 Web" panose="020B0604020202020204" charset="0"/>
              </a:rPr>
              <a:t>(4) = 7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 Web" panose="020B0604020202020204" charset="0"/>
              </a:rPr>
              <a:t>(5) = 2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 Web" panose="020B0604020202020204" charset="0"/>
              </a:rPr>
              <a:t>(6) = 1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 Web" panose="020B0604020202020204" charset="0"/>
              </a:rPr>
              <a:t>(7) = 1</a:t>
            </a:r>
          </a:p>
        </p:txBody>
      </p:sp>
      <p:sp>
        <p:nvSpPr>
          <p:cNvPr id="9" name="Rectangle 8"/>
          <p:cNvSpPr/>
          <p:nvPr/>
        </p:nvSpPr>
        <p:spPr>
          <a:xfrm>
            <a:off x="6588642" y="57150"/>
            <a:ext cx="9144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48880"/>
                </a:solidFill>
                <a:latin typeface="Titillium Web" panose="020B0604020202020204" charset="0"/>
              </a:rPr>
              <a:t>(8</a:t>
            </a:r>
            <a:r>
              <a:rPr lang="en-US" dirty="0" smtClean="0">
                <a:solidFill>
                  <a:srgbClr val="448880"/>
                </a:solidFill>
                <a:latin typeface="Titillium Web" panose="020B0604020202020204" charset="0"/>
              </a:rPr>
              <a:t>) = 1</a:t>
            </a:r>
            <a:endParaRPr lang="en-US" dirty="0">
              <a:solidFill>
                <a:srgbClr val="448880"/>
              </a:solidFill>
              <a:latin typeface="Titillium Web" panose="020B0604020202020204" charset="0"/>
            </a:endParaRPr>
          </a:p>
          <a:p>
            <a:r>
              <a:rPr lang="en-US" dirty="0">
                <a:solidFill>
                  <a:srgbClr val="448880"/>
                </a:solidFill>
                <a:latin typeface="Titillium Web" panose="020B0604020202020204" charset="0"/>
              </a:rPr>
              <a:t>(12</a:t>
            </a:r>
            <a:r>
              <a:rPr lang="en-US" dirty="0" smtClean="0">
                <a:solidFill>
                  <a:srgbClr val="448880"/>
                </a:solidFill>
                <a:latin typeface="Titillium Web" panose="020B0604020202020204" charset="0"/>
              </a:rPr>
              <a:t>) = 1</a:t>
            </a:r>
            <a:endParaRPr lang="en-US" dirty="0">
              <a:solidFill>
                <a:srgbClr val="448880"/>
              </a:solidFill>
              <a:latin typeface="Titillium Web" panose="020B0604020202020204" charset="0"/>
            </a:endParaRPr>
          </a:p>
          <a:p>
            <a:r>
              <a:rPr lang="en-US" dirty="0">
                <a:solidFill>
                  <a:srgbClr val="448880"/>
                </a:solidFill>
                <a:latin typeface="Titillium Web" panose="020B0604020202020204" charset="0"/>
              </a:rPr>
              <a:t>(13</a:t>
            </a:r>
            <a:r>
              <a:rPr lang="en-US" dirty="0" smtClean="0">
                <a:solidFill>
                  <a:srgbClr val="448880"/>
                </a:solidFill>
                <a:latin typeface="Titillium Web" panose="020B0604020202020204" charset="0"/>
              </a:rPr>
              <a:t>) = 1</a:t>
            </a:r>
            <a:endParaRPr lang="en-US" dirty="0">
              <a:solidFill>
                <a:srgbClr val="448880"/>
              </a:solidFill>
              <a:latin typeface="Titillium Web" panose="020B0604020202020204" charset="0"/>
            </a:endParaRPr>
          </a:p>
          <a:p>
            <a:r>
              <a:rPr lang="en-US" dirty="0">
                <a:solidFill>
                  <a:srgbClr val="448880"/>
                </a:solidFill>
                <a:latin typeface="Titillium Web" panose="020B0604020202020204" charset="0"/>
              </a:rPr>
              <a:t>(14</a:t>
            </a:r>
            <a:r>
              <a:rPr lang="en-US" dirty="0" smtClean="0">
                <a:solidFill>
                  <a:srgbClr val="448880"/>
                </a:solidFill>
                <a:latin typeface="Titillium Web" panose="020B0604020202020204" charset="0"/>
              </a:rPr>
              <a:t>) = 1</a:t>
            </a:r>
            <a:endParaRPr lang="en-US" dirty="0">
              <a:solidFill>
                <a:srgbClr val="448880"/>
              </a:solidFill>
              <a:latin typeface="Titillium Web" panose="020B0604020202020204" charset="0"/>
            </a:endParaRPr>
          </a:p>
          <a:p>
            <a:r>
              <a:rPr lang="en-US" dirty="0">
                <a:solidFill>
                  <a:srgbClr val="448880"/>
                </a:solidFill>
                <a:latin typeface="Titillium Web" panose="020B0604020202020204" charset="0"/>
              </a:rPr>
              <a:t>(16</a:t>
            </a:r>
            <a:r>
              <a:rPr lang="en-US" dirty="0" smtClean="0">
                <a:solidFill>
                  <a:srgbClr val="448880"/>
                </a:solidFill>
                <a:latin typeface="Titillium Web" panose="020B0604020202020204" charset="0"/>
              </a:rPr>
              <a:t>) = 3</a:t>
            </a:r>
            <a:endParaRPr lang="en-US" dirty="0">
              <a:solidFill>
                <a:srgbClr val="448880"/>
              </a:solidFill>
              <a:latin typeface="Titillium We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63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hape 3938"/>
          <p:cNvGraphicFramePr/>
          <p:nvPr>
            <p:extLst>
              <p:ext uri="{D42A27DB-BD31-4B8C-83A1-F6EECF244321}">
                <p14:modId xmlns:p14="http://schemas.microsoft.com/office/powerpoint/2010/main" val="1471585548"/>
              </p:ext>
            </p:extLst>
          </p:nvPr>
        </p:nvGraphicFramePr>
        <p:xfrm>
          <a:off x="381000" y="1581150"/>
          <a:ext cx="7162801" cy="3097967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1257934"/>
                <a:gridCol w="800804"/>
                <a:gridCol w="1317047"/>
                <a:gridCol w="952991"/>
                <a:gridCol w="1082798"/>
                <a:gridCol w="927627"/>
                <a:gridCol w="823600"/>
              </a:tblGrid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300" b="1" dirty="0" err="1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Algoritma</a:t>
                      </a:r>
                      <a:endParaRPr sz="1300" b="1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Openness</a:t>
                      </a:r>
                      <a:endParaRPr lang="en" sz="1100" b="1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Conscientiousness</a:t>
                      </a:r>
                      <a:endParaRPr lang="en" sz="1100" b="1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Extraversion</a:t>
                      </a:r>
                      <a:endParaRPr lang="en" sz="1100" b="1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Agreeableness</a:t>
                      </a:r>
                      <a:endParaRPr lang="en" sz="1100" b="1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Neuroticism</a:t>
                      </a:r>
                      <a:endParaRPr lang="en" sz="1100" b="1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1" dirty="0" smtClean="0">
                          <a:solidFill>
                            <a:schemeClr val="bg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1" dirty="0">
                        <a:solidFill>
                          <a:schemeClr val="bg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1" dirty="0" smtClean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Na</a:t>
                      </a:r>
                      <a:r>
                        <a:rPr lang="en-US" sz="1000" b="1" dirty="0" smtClean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ï</a:t>
                      </a:r>
                      <a:r>
                        <a:rPr lang="en" sz="1000" b="1" dirty="0" smtClean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ve</a:t>
                      </a:r>
                      <a:r>
                        <a:rPr lang="en" sz="1000" b="1" baseline="0" dirty="0" smtClean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 Bayes</a:t>
                      </a:r>
                      <a:endParaRPr lang="en" sz="1000" b="1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60.67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62.67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73.33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53.33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(2)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70.00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 smtClean="0">
                          <a:solidFill>
                            <a:schemeClr val="bg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64.00</a:t>
                      </a:r>
                      <a:endParaRPr lang="en" sz="1200" b="1" dirty="0">
                        <a:solidFill>
                          <a:schemeClr val="bg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1" dirty="0" smtClean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SVM</a:t>
                      </a:r>
                      <a:endParaRPr lang="en" sz="1000" b="1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64.67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65.33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76.00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60.67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(12)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69.33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 smtClean="0">
                          <a:solidFill>
                            <a:schemeClr val="bg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67.20</a:t>
                      </a:r>
                      <a:endParaRPr lang="en" sz="1200" b="1" dirty="0">
                        <a:solidFill>
                          <a:schemeClr val="bg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1" dirty="0" smtClean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Logistic Regression</a:t>
                      </a:r>
                      <a:endParaRPr lang="en" sz="1000" b="1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65.33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(7)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(11)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74.67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59.33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(5)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 smtClean="0">
                          <a:solidFill>
                            <a:schemeClr val="bg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66.53</a:t>
                      </a:r>
                      <a:endParaRPr lang="en" sz="1200" b="1" dirty="0">
                        <a:solidFill>
                          <a:schemeClr val="bg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1" dirty="0" smtClean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Gradient Boosting</a:t>
                      </a:r>
                      <a:endParaRPr lang="en" sz="1000" b="1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67.33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62.67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76.00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58.67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(6)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 smtClean="0">
                          <a:solidFill>
                            <a:schemeClr val="bg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66.26</a:t>
                      </a:r>
                      <a:endParaRPr lang="en" sz="1200" b="1" dirty="0">
                        <a:solidFill>
                          <a:schemeClr val="bg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1" dirty="0" smtClean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LDA</a:t>
                      </a:r>
                      <a:endParaRPr lang="en" sz="1000" b="1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60.00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67.33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79.33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60.67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(3)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 smtClean="0">
                          <a:solidFill>
                            <a:schemeClr val="bg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66.80</a:t>
                      </a:r>
                      <a:endParaRPr lang="en" sz="1200" b="1" dirty="0">
                        <a:solidFill>
                          <a:schemeClr val="bg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1" dirty="0" smtClean="0">
                          <a:solidFill>
                            <a:schemeClr val="bg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1" dirty="0">
                        <a:solidFill>
                          <a:schemeClr val="bg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 smtClean="0">
                          <a:solidFill>
                            <a:schemeClr val="bg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63.60</a:t>
                      </a:r>
                      <a:endParaRPr lang="en" sz="1200" b="1" dirty="0">
                        <a:solidFill>
                          <a:schemeClr val="bg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 smtClean="0">
                          <a:solidFill>
                            <a:schemeClr val="bg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64.93</a:t>
                      </a:r>
                      <a:endParaRPr lang="en" sz="1200" b="1" dirty="0">
                        <a:solidFill>
                          <a:schemeClr val="bg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 smtClean="0">
                          <a:solidFill>
                            <a:schemeClr val="bg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75.87</a:t>
                      </a:r>
                      <a:endParaRPr lang="en" sz="1200" b="1" dirty="0">
                        <a:solidFill>
                          <a:schemeClr val="bg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 smtClean="0">
                          <a:solidFill>
                            <a:schemeClr val="bg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58.53</a:t>
                      </a:r>
                      <a:endParaRPr lang="en" sz="1200" b="1" dirty="0">
                        <a:solidFill>
                          <a:schemeClr val="bg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 smtClean="0">
                          <a:solidFill>
                            <a:schemeClr val="bg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67.87</a:t>
                      </a:r>
                      <a:endParaRPr lang="en" sz="1200" b="1" dirty="0">
                        <a:solidFill>
                          <a:schemeClr val="bg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2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Shape 3976"/>
          <p:cNvSpPr txBox="1">
            <a:spLocks noGrp="1"/>
          </p:cNvSpPr>
          <p:nvPr>
            <p:ph type="title"/>
          </p:nvPr>
        </p:nvSpPr>
        <p:spPr>
          <a:xfrm>
            <a:off x="381000" y="438150"/>
            <a:ext cx="43434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 smtClean="0"/>
              <a:t>Machine Learning Result </a:t>
            </a:r>
            <a:br>
              <a:rPr lang="en" sz="2800" dirty="0" smtClean="0"/>
            </a:br>
            <a:r>
              <a:rPr lang="en" sz="2800" dirty="0" smtClean="0"/>
              <a:t>on Manual Gathering Dataset</a:t>
            </a:r>
            <a:endParaRPr lang="e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626100" y="81351"/>
            <a:ext cx="1879600" cy="13849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 Web" panose="020B0604020202020204" charset="0"/>
              </a:rPr>
              <a:t>(1) = 12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 Web" panose="020B0604020202020204" charset="0"/>
              </a:rPr>
              <a:t>(2) = 1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 Web" panose="020B0604020202020204" charset="0"/>
              </a:rPr>
              <a:t>(3) = 1 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 Web" panose="020B0604020202020204" charset="0"/>
              </a:rPr>
              <a:t>(4) = 6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 Web" panose="020B0604020202020204" charset="0"/>
              </a:rPr>
              <a:t>(5) = 1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 Web" panose="020B0604020202020204" charset="0"/>
              </a:rPr>
              <a:t>(6) 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15100" y="81351"/>
            <a:ext cx="990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48880"/>
                </a:solidFill>
                <a:latin typeface="Titillium Web" panose="020B0604020202020204" charset="0"/>
              </a:rPr>
              <a:t>(7) = </a:t>
            </a:r>
            <a:r>
              <a:rPr lang="en-US" dirty="0" smtClean="0">
                <a:solidFill>
                  <a:srgbClr val="448880"/>
                </a:solidFill>
                <a:latin typeface="Titillium Web" panose="020B0604020202020204" charset="0"/>
              </a:rPr>
              <a:t>1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 Web" panose="020B0604020202020204" charset="0"/>
              </a:rPr>
              <a:t>(11) = 1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 Web" panose="020B0604020202020204" charset="0"/>
              </a:rPr>
              <a:t>(12) = 1 </a:t>
            </a:r>
          </a:p>
          <a:p>
            <a:endParaRPr lang="en-US" dirty="0" smtClean="0">
              <a:solidFill>
                <a:srgbClr val="448880"/>
              </a:solidFill>
              <a:latin typeface="Titillium We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19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134250158"/>
              </p:ext>
            </p:extLst>
          </p:nvPr>
        </p:nvGraphicFramePr>
        <p:xfrm>
          <a:off x="381000" y="380127"/>
          <a:ext cx="5906043" cy="4187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29000" y="440055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99188" y="2495550"/>
            <a:ext cx="1774845" cy="10156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448880"/>
                </a:solidFill>
                <a:latin typeface="Titillium Web" panose="020B0604020202020204" charset="0"/>
              </a:rPr>
              <a:t>1        Naïve Bayes</a:t>
            </a:r>
          </a:p>
          <a:p>
            <a:pPr marL="342900" indent="-342900">
              <a:buAutoNum type="arabicPlain" startAt="2"/>
            </a:pPr>
            <a:r>
              <a:rPr lang="en-US" sz="1200" dirty="0" smtClean="0">
                <a:solidFill>
                  <a:srgbClr val="448880"/>
                </a:solidFill>
                <a:latin typeface="Titillium Web" panose="020B0604020202020204" charset="0"/>
              </a:rPr>
              <a:t>SVM</a:t>
            </a:r>
          </a:p>
          <a:p>
            <a:pPr marL="342900" indent="-342900">
              <a:buAutoNum type="arabicPlain" startAt="3"/>
            </a:pPr>
            <a:r>
              <a:rPr lang="en-US" sz="1200" dirty="0" smtClean="0">
                <a:solidFill>
                  <a:srgbClr val="448880"/>
                </a:solidFill>
                <a:latin typeface="Titillium Web" panose="020B0604020202020204" charset="0"/>
              </a:rPr>
              <a:t>Logistic Regression</a:t>
            </a:r>
          </a:p>
          <a:p>
            <a:pPr marL="342900" indent="-342900">
              <a:buAutoNum type="arabicPlain" startAt="3"/>
            </a:pPr>
            <a:r>
              <a:rPr lang="en-US" sz="1200" dirty="0" smtClean="0">
                <a:solidFill>
                  <a:srgbClr val="448880"/>
                </a:solidFill>
                <a:latin typeface="Titillium Web" panose="020B0604020202020204" charset="0"/>
              </a:rPr>
              <a:t>Gradient Boosting</a:t>
            </a:r>
          </a:p>
          <a:p>
            <a:pPr marL="342900" indent="-342900">
              <a:buAutoNum type="arabicPlain" startAt="3"/>
            </a:pPr>
            <a:r>
              <a:rPr lang="en-US" sz="1200" dirty="0" smtClean="0">
                <a:solidFill>
                  <a:srgbClr val="448880"/>
                </a:solidFill>
                <a:latin typeface="Titillium Web" panose="020B0604020202020204" charset="0"/>
              </a:rPr>
              <a:t>LDA</a:t>
            </a:r>
            <a:endParaRPr lang="en-US" sz="1200" dirty="0">
              <a:solidFill>
                <a:srgbClr val="448880"/>
              </a:solidFill>
              <a:latin typeface="Titillium We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55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Chart bld="series"/>
        </p:bldSub>
      </p:bldGraphic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hape 3938"/>
          <p:cNvGraphicFramePr/>
          <p:nvPr>
            <p:extLst>
              <p:ext uri="{D42A27DB-BD31-4B8C-83A1-F6EECF244321}">
                <p14:modId xmlns:p14="http://schemas.microsoft.com/office/powerpoint/2010/main" val="2063564652"/>
              </p:ext>
            </p:extLst>
          </p:nvPr>
        </p:nvGraphicFramePr>
        <p:xfrm>
          <a:off x="381000" y="1581150"/>
          <a:ext cx="7162801" cy="3097967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1257934"/>
                <a:gridCol w="800804"/>
                <a:gridCol w="1317047"/>
                <a:gridCol w="952991"/>
                <a:gridCol w="1082798"/>
                <a:gridCol w="927627"/>
                <a:gridCol w="823600"/>
              </a:tblGrid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300" b="1" dirty="0" err="1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Arsitektur</a:t>
                      </a:r>
                      <a:endParaRPr sz="1300" b="1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Openness</a:t>
                      </a:r>
                      <a:endParaRPr lang="en" sz="1100" b="1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Conscientiousness</a:t>
                      </a:r>
                      <a:endParaRPr lang="en" sz="1100" b="1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Extraversion</a:t>
                      </a:r>
                      <a:endParaRPr lang="en" sz="1100" b="1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Agreeableness</a:t>
                      </a:r>
                      <a:endParaRPr lang="en" sz="1100" b="1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Neuroticism</a:t>
                      </a:r>
                      <a:endParaRPr lang="en" sz="1100" b="1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1" dirty="0" smtClean="0">
                          <a:solidFill>
                            <a:schemeClr val="bg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1" dirty="0">
                        <a:solidFill>
                          <a:schemeClr val="bg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1" dirty="0" smtClean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MLP</a:t>
                      </a:r>
                      <a:endParaRPr lang="en" sz="1000" b="1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79.31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59.62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78.95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56.52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79.49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 smtClean="0">
                          <a:solidFill>
                            <a:schemeClr val="bg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70.78</a:t>
                      </a:r>
                      <a:endParaRPr lang="en" sz="1200" b="1" dirty="0">
                        <a:solidFill>
                          <a:schemeClr val="bg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1" dirty="0" smtClean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LSTM</a:t>
                      </a:r>
                      <a:endParaRPr lang="en" sz="1000" b="1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68.00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52.00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58.00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56.52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58.62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 smtClean="0">
                          <a:solidFill>
                            <a:schemeClr val="bg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58.63</a:t>
                      </a:r>
                      <a:endParaRPr lang="en" sz="1200" b="1" dirty="0">
                        <a:solidFill>
                          <a:schemeClr val="bg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1" dirty="0" smtClean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GRU</a:t>
                      </a:r>
                      <a:endParaRPr lang="en" sz="1000" b="1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68.00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62.00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58.00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65.22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64.00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 smtClean="0">
                          <a:solidFill>
                            <a:schemeClr val="bg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63.44</a:t>
                      </a:r>
                      <a:endParaRPr lang="en" sz="1200" b="1" dirty="0">
                        <a:solidFill>
                          <a:schemeClr val="bg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1" dirty="0" smtClean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CNN 1D</a:t>
                      </a:r>
                      <a:endParaRPr lang="en" sz="1000" b="1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79.31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50.00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60.94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67.39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61.54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 smtClean="0">
                          <a:solidFill>
                            <a:schemeClr val="bg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63.84</a:t>
                      </a:r>
                      <a:endParaRPr lang="en" sz="1200" b="1" dirty="0">
                        <a:solidFill>
                          <a:schemeClr val="bg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1" dirty="0" smtClean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LSTM</a:t>
                      </a:r>
                      <a:r>
                        <a:rPr lang="en" sz="1000" b="1" baseline="0" dirty="0" smtClean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 + CNN 1D</a:t>
                      </a:r>
                      <a:endParaRPr lang="en" sz="1000" b="1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75.86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57.69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71.05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50.00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58.97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 smtClean="0">
                          <a:solidFill>
                            <a:schemeClr val="bg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62.71</a:t>
                      </a:r>
                      <a:endParaRPr lang="en" sz="1200" b="1" dirty="0">
                        <a:solidFill>
                          <a:schemeClr val="bg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1" dirty="0" smtClean="0">
                          <a:solidFill>
                            <a:schemeClr val="bg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1" dirty="0">
                        <a:solidFill>
                          <a:schemeClr val="bg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 smtClean="0">
                          <a:solidFill>
                            <a:schemeClr val="bg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74.10</a:t>
                      </a:r>
                      <a:endParaRPr lang="en" sz="1200" b="1" dirty="0">
                        <a:solidFill>
                          <a:schemeClr val="bg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 smtClean="0">
                          <a:solidFill>
                            <a:schemeClr val="bg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56.26</a:t>
                      </a:r>
                      <a:endParaRPr lang="en" sz="1200" b="1" dirty="0">
                        <a:solidFill>
                          <a:schemeClr val="bg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 smtClean="0">
                          <a:solidFill>
                            <a:schemeClr val="bg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65.39</a:t>
                      </a:r>
                      <a:endParaRPr lang="en" sz="1200" b="1" dirty="0">
                        <a:solidFill>
                          <a:schemeClr val="bg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 smtClean="0">
                          <a:solidFill>
                            <a:schemeClr val="bg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59.13</a:t>
                      </a:r>
                      <a:endParaRPr lang="en" sz="1200" b="1" dirty="0">
                        <a:solidFill>
                          <a:schemeClr val="bg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 smtClean="0">
                          <a:solidFill>
                            <a:schemeClr val="bg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64.52</a:t>
                      </a:r>
                      <a:endParaRPr lang="en" sz="1200" b="1" dirty="0">
                        <a:solidFill>
                          <a:schemeClr val="bg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2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Shape 3976"/>
          <p:cNvSpPr txBox="1">
            <a:spLocks noGrp="1"/>
          </p:cNvSpPr>
          <p:nvPr>
            <p:ph type="title"/>
          </p:nvPr>
        </p:nvSpPr>
        <p:spPr>
          <a:xfrm>
            <a:off x="381000" y="438150"/>
            <a:ext cx="4038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 smtClean="0"/>
              <a:t>Deep Learning Result </a:t>
            </a:r>
            <a:br>
              <a:rPr lang="en" sz="2800" dirty="0" smtClean="0"/>
            </a:br>
            <a:r>
              <a:rPr lang="en" sz="2800" dirty="0" smtClean="0"/>
              <a:t>on myPersonality Dataset</a:t>
            </a:r>
            <a:endParaRPr lang="en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876800" y="666750"/>
            <a:ext cx="259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 Web" panose="020B0604020202020204" charset="0"/>
              </a:rPr>
              <a:t>No Resampling (N)  = 7</a:t>
            </a:r>
          </a:p>
          <a:p>
            <a:r>
              <a:rPr lang="en-US" dirty="0" err="1" smtClean="0">
                <a:solidFill>
                  <a:srgbClr val="448880"/>
                </a:solidFill>
                <a:latin typeface="Titillium Web" panose="020B0604020202020204" charset="0"/>
              </a:rPr>
              <a:t>Undersampling</a:t>
            </a:r>
            <a:r>
              <a:rPr lang="en-US" dirty="0" smtClean="0">
                <a:solidFill>
                  <a:srgbClr val="448880"/>
                </a:solidFill>
                <a:latin typeface="Titillium Web" panose="020B0604020202020204" charset="0"/>
              </a:rPr>
              <a:t> (U)  = 12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 Web" panose="020B0604020202020204" charset="0"/>
              </a:rPr>
              <a:t>Oversampling    (O)  = 6 </a:t>
            </a:r>
          </a:p>
        </p:txBody>
      </p:sp>
    </p:spTree>
    <p:extLst>
      <p:ext uri="{BB962C8B-B14F-4D97-AF65-F5344CB8AC3E}">
        <p14:creationId xmlns:p14="http://schemas.microsoft.com/office/powerpoint/2010/main" val="32676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hape 3938"/>
          <p:cNvGraphicFramePr/>
          <p:nvPr>
            <p:extLst>
              <p:ext uri="{D42A27DB-BD31-4B8C-83A1-F6EECF244321}">
                <p14:modId xmlns:p14="http://schemas.microsoft.com/office/powerpoint/2010/main" val="362834027"/>
              </p:ext>
            </p:extLst>
          </p:nvPr>
        </p:nvGraphicFramePr>
        <p:xfrm>
          <a:off x="381000" y="1581150"/>
          <a:ext cx="7162801" cy="3097967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1257934"/>
                <a:gridCol w="800804"/>
                <a:gridCol w="1317047"/>
                <a:gridCol w="952991"/>
                <a:gridCol w="1082798"/>
                <a:gridCol w="927627"/>
                <a:gridCol w="823600"/>
              </a:tblGrid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300" b="1" dirty="0" err="1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Arsitektur</a:t>
                      </a:r>
                      <a:endParaRPr sz="1300" b="1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Openness</a:t>
                      </a:r>
                      <a:endParaRPr lang="en" sz="1100" b="1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Conscientiousness</a:t>
                      </a:r>
                      <a:endParaRPr lang="en" sz="1100" b="1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Extraversion</a:t>
                      </a:r>
                      <a:endParaRPr lang="en" sz="1100" b="1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Agreeableness</a:t>
                      </a:r>
                      <a:endParaRPr lang="en" sz="1100" b="1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Neuroticism</a:t>
                      </a:r>
                      <a:endParaRPr lang="en" sz="1100" b="1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1" dirty="0" smtClean="0">
                          <a:solidFill>
                            <a:schemeClr val="bg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1" dirty="0">
                        <a:solidFill>
                          <a:schemeClr val="bg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1" dirty="0" smtClean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MLP</a:t>
                      </a:r>
                      <a:endParaRPr lang="en" sz="1000" b="1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64.00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93.33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70.37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75.00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 smtClean="0">
                          <a:solidFill>
                            <a:schemeClr val="bg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73.87</a:t>
                      </a:r>
                      <a:endParaRPr lang="en" sz="1200" b="1" dirty="0">
                        <a:solidFill>
                          <a:schemeClr val="bg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1" dirty="0" smtClean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LSTM</a:t>
                      </a:r>
                      <a:endParaRPr lang="en" sz="1000" b="1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67.50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64.00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70.00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75.00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 smtClean="0">
                          <a:solidFill>
                            <a:schemeClr val="bg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68.63</a:t>
                      </a:r>
                      <a:endParaRPr lang="en" sz="1200" b="1" dirty="0">
                        <a:solidFill>
                          <a:schemeClr val="bg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1" dirty="0" smtClean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GRU</a:t>
                      </a:r>
                      <a:endParaRPr lang="en" sz="1000" b="1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63.33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61.76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73.33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59.38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 smtClean="0">
                          <a:solidFill>
                            <a:schemeClr val="bg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66.89</a:t>
                      </a:r>
                      <a:endParaRPr lang="en" sz="1200" b="1" dirty="0">
                        <a:solidFill>
                          <a:schemeClr val="bg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1" dirty="0" smtClean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CNN 1D</a:t>
                      </a:r>
                      <a:endParaRPr lang="en" sz="1000" b="1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76.19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68.00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86.67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63.33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75.00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 smtClean="0">
                          <a:solidFill>
                            <a:schemeClr val="bg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73.84</a:t>
                      </a:r>
                      <a:endParaRPr lang="en" sz="1200" b="1" dirty="0">
                        <a:solidFill>
                          <a:schemeClr val="bg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1" dirty="0" smtClean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LSTM</a:t>
                      </a:r>
                      <a:r>
                        <a:rPr lang="en" sz="1000" b="1" baseline="0" dirty="0" smtClean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 + CNN 1D</a:t>
                      </a:r>
                      <a:endParaRPr lang="en" sz="1000" b="1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67.50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93.33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63.33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80.00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 smtClean="0">
                          <a:solidFill>
                            <a:schemeClr val="bg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74.17</a:t>
                      </a:r>
                      <a:endParaRPr lang="en" sz="1200" b="1" dirty="0">
                        <a:solidFill>
                          <a:schemeClr val="bg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1" dirty="0" smtClean="0">
                          <a:solidFill>
                            <a:schemeClr val="bg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1" dirty="0">
                        <a:solidFill>
                          <a:schemeClr val="bg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 smtClean="0">
                          <a:solidFill>
                            <a:schemeClr val="bg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68.24</a:t>
                      </a:r>
                      <a:endParaRPr lang="en" sz="1200" b="1" dirty="0">
                        <a:solidFill>
                          <a:schemeClr val="bg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 smtClean="0">
                          <a:solidFill>
                            <a:schemeClr val="bg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64.89</a:t>
                      </a:r>
                      <a:endParaRPr lang="en" sz="1200" b="1" dirty="0">
                        <a:solidFill>
                          <a:schemeClr val="bg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 smtClean="0">
                          <a:solidFill>
                            <a:schemeClr val="bg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83.33</a:t>
                      </a:r>
                      <a:endParaRPr lang="en" sz="1200" b="1" dirty="0">
                        <a:solidFill>
                          <a:schemeClr val="bg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 smtClean="0">
                          <a:solidFill>
                            <a:schemeClr val="bg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64.62</a:t>
                      </a:r>
                      <a:endParaRPr lang="en" sz="1200" b="1" dirty="0">
                        <a:solidFill>
                          <a:schemeClr val="bg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 smtClean="0">
                          <a:solidFill>
                            <a:schemeClr val="bg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76.33</a:t>
                      </a:r>
                      <a:endParaRPr lang="en" sz="1200" b="1" dirty="0">
                        <a:solidFill>
                          <a:schemeClr val="bg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2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Shape 3976"/>
          <p:cNvSpPr txBox="1">
            <a:spLocks noGrp="1"/>
          </p:cNvSpPr>
          <p:nvPr>
            <p:ph type="title"/>
          </p:nvPr>
        </p:nvSpPr>
        <p:spPr>
          <a:xfrm>
            <a:off x="381000" y="438150"/>
            <a:ext cx="42672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 smtClean="0"/>
              <a:t>Deep Learning Result </a:t>
            </a:r>
            <a:br>
              <a:rPr lang="en" sz="2800" dirty="0" smtClean="0"/>
            </a:br>
            <a:r>
              <a:rPr lang="en" sz="2800" dirty="0" smtClean="0"/>
              <a:t>on Manual Gathering Dataset</a:t>
            </a:r>
            <a:endParaRPr lang="en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876800" y="666750"/>
            <a:ext cx="259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 Web" panose="020B0604020202020204" charset="0"/>
              </a:rPr>
              <a:t>No Resampling (N)  = 6</a:t>
            </a:r>
          </a:p>
          <a:p>
            <a:r>
              <a:rPr lang="en-US" dirty="0" err="1" smtClean="0">
                <a:solidFill>
                  <a:srgbClr val="448880"/>
                </a:solidFill>
                <a:latin typeface="Titillium Web" panose="020B0604020202020204" charset="0"/>
              </a:rPr>
              <a:t>Undersampling</a:t>
            </a:r>
            <a:r>
              <a:rPr lang="en-US" dirty="0" smtClean="0">
                <a:solidFill>
                  <a:srgbClr val="448880"/>
                </a:solidFill>
                <a:latin typeface="Titillium Web" panose="020B0604020202020204" charset="0"/>
              </a:rPr>
              <a:t> (U)  = 15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 Web" panose="020B0604020202020204" charset="0"/>
              </a:rPr>
              <a:t>Oversampling    (O)  = 4 </a:t>
            </a:r>
          </a:p>
        </p:txBody>
      </p:sp>
    </p:spTree>
    <p:extLst>
      <p:ext uri="{BB962C8B-B14F-4D97-AF65-F5344CB8AC3E}">
        <p14:creationId xmlns:p14="http://schemas.microsoft.com/office/powerpoint/2010/main" val="318532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Shape 3850"/>
          <p:cNvSpPr txBox="1">
            <a:spLocks noGrp="1"/>
          </p:cNvSpPr>
          <p:nvPr>
            <p:ph type="ctrTitle" idx="4294967295"/>
          </p:nvPr>
        </p:nvSpPr>
        <p:spPr>
          <a:xfrm>
            <a:off x="3276600" y="666750"/>
            <a:ext cx="37314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/>
              <a:t>HELLO</a:t>
            </a:r>
            <a:r>
              <a:rPr lang="en" sz="6000" dirty="0" smtClean="0"/>
              <a:t>!</a:t>
            </a:r>
            <a:br>
              <a:rPr lang="en" sz="6000" dirty="0" smtClean="0"/>
            </a:br>
            <a:r>
              <a:rPr lang="en" sz="2400" dirty="0" smtClean="0"/>
              <a:t>We are the author</a:t>
            </a:r>
            <a:endParaRPr lang="en" sz="2400" dirty="0"/>
          </a:p>
        </p:txBody>
      </p:sp>
      <p:sp>
        <p:nvSpPr>
          <p:cNvPr id="3851" name="Shape 3851"/>
          <p:cNvSpPr txBox="1">
            <a:spLocks noGrp="1"/>
          </p:cNvSpPr>
          <p:nvPr>
            <p:ph type="subTitle" idx="4294967295"/>
          </p:nvPr>
        </p:nvSpPr>
        <p:spPr>
          <a:xfrm>
            <a:off x="3276600" y="2190750"/>
            <a:ext cx="5410200" cy="2487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 dirty="0" smtClean="0">
                <a:latin typeface="Titillium Web"/>
                <a:ea typeface="Titillium Web"/>
                <a:cs typeface="Titillium Web"/>
                <a:sym typeface="Titillium Web"/>
              </a:rPr>
              <a:t>Tommy Tandera</a:t>
            </a:r>
            <a:endParaRPr lang="en" sz="2000" b="1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ct val="45833"/>
              <a:buNone/>
            </a:pPr>
            <a:r>
              <a:rPr lang="en" sz="2000" b="1" dirty="0" smtClean="0">
                <a:latin typeface="Titillium Web"/>
                <a:ea typeface="Titillium Web"/>
                <a:cs typeface="Titillium Web"/>
                <a:sym typeface="Titillium Web"/>
              </a:rPr>
              <a:t>Hendro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None/>
            </a:pPr>
            <a:r>
              <a:rPr lang="en" sz="2000" b="1" dirty="0" smtClean="0">
                <a:latin typeface="Titillium Web"/>
                <a:ea typeface="Titillium Web"/>
                <a:cs typeface="Titillium Web"/>
                <a:sym typeface="Titillium Web"/>
              </a:rPr>
              <a:t>Derwin </a:t>
            </a:r>
            <a:r>
              <a:rPr lang="en" sz="2000" b="1" dirty="0" smtClean="0">
                <a:latin typeface="Titillium Web"/>
                <a:ea typeface="Titillium Web"/>
                <a:cs typeface="Titillium Web"/>
                <a:sym typeface="Titillium Web"/>
              </a:rPr>
              <a:t>Suhartono, S.Kom., M.T.I</a:t>
            </a:r>
            <a:endParaRPr lang="en" sz="2000" b="1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None/>
            </a:pPr>
            <a:r>
              <a:rPr lang="en" sz="2000" b="1" dirty="0" smtClean="0">
                <a:latin typeface="Titillium Web"/>
                <a:ea typeface="Titillium Web"/>
                <a:cs typeface="Titillium Web"/>
                <a:sym typeface="Titillium Web"/>
              </a:rPr>
              <a:t>Rini </a:t>
            </a:r>
            <a:r>
              <a:rPr lang="en" sz="2000" b="1" dirty="0">
                <a:latin typeface="Titillium Web"/>
                <a:ea typeface="Titillium Web"/>
                <a:cs typeface="Titillium Web"/>
                <a:sym typeface="Titillium Web"/>
              </a:rPr>
              <a:t>Wongso , S.Kom., M.T.I</a:t>
            </a:r>
            <a:endParaRPr lang="en" sz="2000" b="1" dirty="0" smtClean="0"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None/>
            </a:pPr>
            <a:r>
              <a:rPr lang="en" sz="2000" b="1" dirty="0" smtClean="0">
                <a:latin typeface="Titillium Web"/>
                <a:ea typeface="Titillium Web"/>
                <a:cs typeface="Titillium Web"/>
                <a:sym typeface="Titillium Web"/>
              </a:rPr>
              <a:t>Yen Lina </a:t>
            </a:r>
            <a:r>
              <a:rPr lang="en" sz="2000" b="1" dirty="0">
                <a:latin typeface="Titillium Web"/>
                <a:ea typeface="Titillium Web"/>
                <a:cs typeface="Titillium Web"/>
                <a:sym typeface="Titillium Web"/>
              </a:rPr>
              <a:t>Prasetio , S.Kom., </a:t>
            </a:r>
            <a:r>
              <a:rPr lang="en" sz="2000" b="1" dirty="0" smtClean="0">
                <a:latin typeface="Titillium Web"/>
                <a:ea typeface="Titillium Web"/>
                <a:cs typeface="Titillium Web"/>
                <a:sym typeface="Titillium Web"/>
              </a:rPr>
              <a:t>M.CompSc.</a:t>
            </a:r>
            <a:endParaRPr lang="en" sz="2000" b="1" dirty="0" smtClean="0">
              <a:latin typeface="Titillium Web"/>
              <a:ea typeface="Titillium Web"/>
              <a:cs typeface="Titillium Web"/>
              <a:sym typeface="Titillium Web"/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ct val="45833"/>
              <a:buNone/>
            </a:pPr>
            <a:endParaRPr lang="en" sz="2000" b="1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lang="en" sz="2000" dirty="0"/>
          </a:p>
        </p:txBody>
      </p:sp>
      <p:pic>
        <p:nvPicPr>
          <p:cNvPr id="3852" name="Shape 3852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3367" r="21417"/>
          <a:stretch/>
        </p:blipFill>
        <p:spPr>
          <a:xfrm>
            <a:off x="0" y="0"/>
            <a:ext cx="2840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68342587"/>
              </p:ext>
            </p:extLst>
          </p:nvPr>
        </p:nvGraphicFramePr>
        <p:xfrm>
          <a:off x="152400" y="276939"/>
          <a:ext cx="6400800" cy="4431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29000" y="440055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77000" y="2520613"/>
            <a:ext cx="1561646" cy="10156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448880"/>
                </a:solidFill>
                <a:latin typeface="Titillium Web" panose="020B0604020202020204" charset="0"/>
              </a:rPr>
              <a:t>1        MLP</a:t>
            </a:r>
          </a:p>
          <a:p>
            <a:pPr marL="342900" indent="-342900">
              <a:buAutoNum type="arabicPlain" startAt="2"/>
            </a:pPr>
            <a:r>
              <a:rPr lang="en-US" sz="1200" dirty="0" smtClean="0">
                <a:solidFill>
                  <a:srgbClr val="448880"/>
                </a:solidFill>
                <a:latin typeface="Titillium Web" panose="020B0604020202020204" charset="0"/>
              </a:rPr>
              <a:t>LSTM</a:t>
            </a:r>
          </a:p>
          <a:p>
            <a:pPr marL="342900" indent="-342900">
              <a:buAutoNum type="arabicPlain" startAt="3"/>
            </a:pPr>
            <a:r>
              <a:rPr lang="en-US" sz="1200" dirty="0" smtClean="0">
                <a:solidFill>
                  <a:srgbClr val="448880"/>
                </a:solidFill>
                <a:latin typeface="Titillium Web" panose="020B0604020202020204" charset="0"/>
              </a:rPr>
              <a:t>GRU</a:t>
            </a:r>
          </a:p>
          <a:p>
            <a:pPr marL="342900" indent="-342900">
              <a:buAutoNum type="arabicPlain" startAt="3"/>
            </a:pPr>
            <a:r>
              <a:rPr lang="en-US" sz="1200" dirty="0" smtClean="0">
                <a:solidFill>
                  <a:srgbClr val="448880"/>
                </a:solidFill>
                <a:latin typeface="Titillium Web" panose="020B0604020202020204" charset="0"/>
              </a:rPr>
              <a:t>CNN 1D</a:t>
            </a:r>
          </a:p>
          <a:p>
            <a:pPr marL="342900" indent="-342900">
              <a:buAutoNum type="arabicPlain" startAt="3"/>
            </a:pPr>
            <a:r>
              <a:rPr lang="en-US" sz="1200" dirty="0" smtClean="0">
                <a:solidFill>
                  <a:srgbClr val="448880"/>
                </a:solidFill>
                <a:latin typeface="Titillium Web" panose="020B0604020202020204" charset="0"/>
              </a:rPr>
              <a:t>LSTM + CNN 1D</a:t>
            </a:r>
            <a:endParaRPr lang="en-US" sz="1200" dirty="0">
              <a:solidFill>
                <a:srgbClr val="448880"/>
              </a:solidFill>
              <a:latin typeface="Titillium We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22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Chart bld="series"/>
        </p:bldSub>
      </p:bldGraphic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095663989"/>
              </p:ext>
            </p:extLst>
          </p:nvPr>
        </p:nvGraphicFramePr>
        <p:xfrm>
          <a:off x="533400" y="209550"/>
          <a:ext cx="69723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567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Shape 3858"/>
          <p:cNvSpPr txBox="1">
            <a:spLocks noGrp="1"/>
          </p:cNvSpPr>
          <p:nvPr>
            <p:ph type="ctrTitle"/>
          </p:nvPr>
        </p:nvSpPr>
        <p:spPr>
          <a:xfrm>
            <a:off x="685800" y="3867150"/>
            <a:ext cx="4811700" cy="8191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Kesimpulan </a:t>
            </a:r>
            <a:endParaRPr lang="en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685800" y="3867150"/>
            <a:ext cx="5257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hape 3858"/>
          <p:cNvSpPr txBox="1">
            <a:spLocks/>
          </p:cNvSpPr>
          <p:nvPr/>
        </p:nvSpPr>
        <p:spPr>
          <a:xfrm>
            <a:off x="685800" y="3181350"/>
            <a:ext cx="4811700" cy="80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" dirty="0"/>
              <a:t>4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26132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619" y="514350"/>
            <a:ext cx="6761100" cy="857400"/>
          </a:xfrm>
        </p:spPr>
        <p:txBody>
          <a:bodyPr/>
          <a:lstStyle/>
          <a:p>
            <a:r>
              <a:rPr lang="en-US" dirty="0" err="1" smtClean="0"/>
              <a:t>Kesimpulan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655" y="1397073"/>
            <a:ext cx="6761100" cy="2980500"/>
          </a:xfrm>
        </p:spPr>
        <p:txBody>
          <a:bodyPr/>
          <a:lstStyle/>
          <a:p>
            <a:pPr marL="342900" indent="-342900" algn="just"/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prediksi</a:t>
            </a:r>
            <a:r>
              <a:rPr lang="en-US" dirty="0" smtClean="0"/>
              <a:t> </a:t>
            </a:r>
            <a:r>
              <a:rPr lang="en-US" dirty="0" err="1" smtClean="0"/>
              <a:t>Kepribadian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data </a:t>
            </a:r>
            <a:r>
              <a:rPr lang="en-US" dirty="0" err="1" smtClean="0"/>
              <a:t>pengguna</a:t>
            </a:r>
            <a:r>
              <a:rPr lang="en-US" dirty="0" smtClean="0"/>
              <a:t> Facebook </a:t>
            </a:r>
            <a:r>
              <a:rPr lang="en-US" dirty="0" err="1" smtClean="0"/>
              <a:t>berhasil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akurasi</a:t>
            </a:r>
            <a:r>
              <a:rPr lang="en-US" dirty="0" smtClean="0"/>
              <a:t> rata-rata </a:t>
            </a:r>
            <a:r>
              <a:rPr lang="en-US" dirty="0" err="1" smtClean="0"/>
              <a:t>diatas</a:t>
            </a:r>
            <a:r>
              <a:rPr lang="en-US" dirty="0" smtClean="0"/>
              <a:t> 65%.</a:t>
            </a:r>
          </a:p>
          <a:p>
            <a:pPr marL="342900" indent="-342900"/>
            <a:endParaRPr lang="en-US" dirty="0" smtClean="0"/>
          </a:p>
          <a:p>
            <a:pPr marL="342900" indent="-342900" algn="just"/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Deep Learning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diimplementasikan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akurasi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daripada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Machine Learning.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5" name="Shape 4164"/>
          <p:cNvGrpSpPr/>
          <p:nvPr/>
        </p:nvGrpSpPr>
        <p:grpSpPr>
          <a:xfrm>
            <a:off x="6717607" y="4207712"/>
            <a:ext cx="753112" cy="802438"/>
            <a:chOff x="5970800" y="1619250"/>
            <a:chExt cx="428650" cy="456725"/>
          </a:xfrm>
          <a:solidFill>
            <a:srgbClr val="448880"/>
          </a:solidFill>
        </p:grpSpPr>
        <p:sp>
          <p:nvSpPr>
            <p:cNvPr id="6" name="Shape 4165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48880"/>
                </a:solidFill>
              </a:endParaRPr>
            </a:p>
          </p:txBody>
        </p:sp>
        <p:sp>
          <p:nvSpPr>
            <p:cNvPr id="7" name="Shape 4166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48880"/>
                </a:solidFill>
              </a:endParaRPr>
            </a:p>
          </p:txBody>
        </p:sp>
        <p:sp>
          <p:nvSpPr>
            <p:cNvPr id="8" name="Shape 4167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48880"/>
                </a:solidFill>
              </a:endParaRPr>
            </a:p>
          </p:txBody>
        </p:sp>
        <p:sp>
          <p:nvSpPr>
            <p:cNvPr id="9" name="Shape 416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48880"/>
                </a:solidFill>
              </a:endParaRPr>
            </a:p>
          </p:txBody>
        </p:sp>
        <p:sp>
          <p:nvSpPr>
            <p:cNvPr id="10" name="Shape 416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488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29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7657"/>
            <a:ext cx="6761100" cy="857400"/>
          </a:xfrm>
        </p:spPr>
        <p:txBody>
          <a:bodyPr/>
          <a:lstStyle/>
          <a:p>
            <a:r>
              <a:rPr lang="en-US" dirty="0" smtClean="0"/>
              <a:t>Improvement in the Future</a:t>
            </a:r>
            <a:endParaRPr lang="en-US" dirty="0"/>
          </a:p>
        </p:txBody>
      </p:sp>
      <p:grpSp>
        <p:nvGrpSpPr>
          <p:cNvPr id="5" name="Shape 4187"/>
          <p:cNvGrpSpPr/>
          <p:nvPr/>
        </p:nvGrpSpPr>
        <p:grpSpPr>
          <a:xfrm>
            <a:off x="914400" y="2204503"/>
            <a:ext cx="173784" cy="394522"/>
            <a:chOff x="4753325" y="2329350"/>
            <a:chExt cx="167300" cy="379800"/>
          </a:xfrm>
          <a:solidFill>
            <a:srgbClr val="259BA7"/>
          </a:solidFill>
        </p:grpSpPr>
        <p:sp>
          <p:nvSpPr>
            <p:cNvPr id="6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" name="Shape 4187"/>
          <p:cNvGrpSpPr/>
          <p:nvPr/>
        </p:nvGrpSpPr>
        <p:grpSpPr>
          <a:xfrm>
            <a:off x="882235" y="2711028"/>
            <a:ext cx="173784" cy="394522"/>
            <a:chOff x="4753325" y="2329350"/>
            <a:chExt cx="167300" cy="379800"/>
          </a:xfrm>
          <a:solidFill>
            <a:srgbClr val="259BA7"/>
          </a:solidFill>
        </p:grpSpPr>
        <p:sp>
          <p:nvSpPr>
            <p:cNvPr id="9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1" name="Shape 4187"/>
          <p:cNvGrpSpPr/>
          <p:nvPr/>
        </p:nvGrpSpPr>
        <p:grpSpPr>
          <a:xfrm>
            <a:off x="876029" y="3195103"/>
            <a:ext cx="173784" cy="394522"/>
            <a:chOff x="4753325" y="2329350"/>
            <a:chExt cx="167300" cy="379800"/>
          </a:xfrm>
          <a:solidFill>
            <a:srgbClr val="259BA7"/>
          </a:solidFill>
        </p:grpSpPr>
        <p:sp>
          <p:nvSpPr>
            <p:cNvPr id="12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4" name="Shape 4187"/>
          <p:cNvGrpSpPr/>
          <p:nvPr/>
        </p:nvGrpSpPr>
        <p:grpSpPr>
          <a:xfrm>
            <a:off x="1305481" y="2452474"/>
            <a:ext cx="173784" cy="394522"/>
            <a:chOff x="4753325" y="2329350"/>
            <a:chExt cx="167300" cy="379800"/>
          </a:xfrm>
          <a:solidFill>
            <a:srgbClr val="259BA7"/>
          </a:solidFill>
        </p:grpSpPr>
        <p:sp>
          <p:nvSpPr>
            <p:cNvPr id="15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" name="Shape 4187"/>
          <p:cNvGrpSpPr/>
          <p:nvPr/>
        </p:nvGrpSpPr>
        <p:grpSpPr>
          <a:xfrm>
            <a:off x="1343247" y="2948911"/>
            <a:ext cx="173784" cy="394522"/>
            <a:chOff x="4753325" y="2329350"/>
            <a:chExt cx="167300" cy="379800"/>
          </a:xfrm>
          <a:solidFill>
            <a:srgbClr val="259BA7"/>
          </a:solidFill>
        </p:grpSpPr>
        <p:sp>
          <p:nvSpPr>
            <p:cNvPr id="18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2" name="Shape 4187"/>
          <p:cNvGrpSpPr/>
          <p:nvPr/>
        </p:nvGrpSpPr>
        <p:grpSpPr>
          <a:xfrm>
            <a:off x="4432957" y="1275499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23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" name="Shape 4187"/>
          <p:cNvGrpSpPr/>
          <p:nvPr/>
        </p:nvGrpSpPr>
        <p:grpSpPr>
          <a:xfrm>
            <a:off x="4424452" y="1908590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26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8" name="Shape 4187"/>
          <p:cNvGrpSpPr/>
          <p:nvPr/>
        </p:nvGrpSpPr>
        <p:grpSpPr>
          <a:xfrm>
            <a:off x="4430017" y="2516545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29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1" name="Shape 4187"/>
          <p:cNvGrpSpPr/>
          <p:nvPr/>
        </p:nvGrpSpPr>
        <p:grpSpPr>
          <a:xfrm>
            <a:off x="4887975" y="1569801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32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" name="Shape 4187"/>
          <p:cNvGrpSpPr/>
          <p:nvPr/>
        </p:nvGrpSpPr>
        <p:grpSpPr>
          <a:xfrm>
            <a:off x="4887975" y="2202052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35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" name="Shape 4187"/>
          <p:cNvGrpSpPr/>
          <p:nvPr/>
        </p:nvGrpSpPr>
        <p:grpSpPr>
          <a:xfrm>
            <a:off x="4432957" y="3103536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38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" name="Shape 4187"/>
          <p:cNvGrpSpPr/>
          <p:nvPr/>
        </p:nvGrpSpPr>
        <p:grpSpPr>
          <a:xfrm>
            <a:off x="4432957" y="3694535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41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" name="Shape 4187"/>
          <p:cNvGrpSpPr/>
          <p:nvPr/>
        </p:nvGrpSpPr>
        <p:grpSpPr>
          <a:xfrm>
            <a:off x="4432957" y="4278819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44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" name="Shape 4187"/>
          <p:cNvGrpSpPr/>
          <p:nvPr/>
        </p:nvGrpSpPr>
        <p:grpSpPr>
          <a:xfrm>
            <a:off x="4887974" y="3441826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47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" name="Shape 4187"/>
          <p:cNvGrpSpPr/>
          <p:nvPr/>
        </p:nvGrpSpPr>
        <p:grpSpPr>
          <a:xfrm>
            <a:off x="4887973" y="4062645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50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" name="Shape 4187"/>
          <p:cNvGrpSpPr/>
          <p:nvPr/>
        </p:nvGrpSpPr>
        <p:grpSpPr>
          <a:xfrm>
            <a:off x="5316267" y="1980148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53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" name="Shape 4187"/>
          <p:cNvGrpSpPr/>
          <p:nvPr/>
        </p:nvGrpSpPr>
        <p:grpSpPr>
          <a:xfrm>
            <a:off x="5320351" y="2636424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56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" name="Shape 4187"/>
          <p:cNvGrpSpPr/>
          <p:nvPr/>
        </p:nvGrpSpPr>
        <p:grpSpPr>
          <a:xfrm>
            <a:off x="5322386" y="3278130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59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" name="Shape 4187"/>
          <p:cNvGrpSpPr/>
          <p:nvPr/>
        </p:nvGrpSpPr>
        <p:grpSpPr>
          <a:xfrm>
            <a:off x="5658426" y="2375889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62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4" name="Shape 4187"/>
          <p:cNvGrpSpPr/>
          <p:nvPr/>
        </p:nvGrpSpPr>
        <p:grpSpPr>
          <a:xfrm>
            <a:off x="5670498" y="3010852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65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" name="Shape 4187"/>
          <p:cNvGrpSpPr/>
          <p:nvPr/>
        </p:nvGrpSpPr>
        <p:grpSpPr>
          <a:xfrm>
            <a:off x="4887975" y="2832414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68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" name="Shape 4187"/>
          <p:cNvGrpSpPr/>
          <p:nvPr/>
        </p:nvGrpSpPr>
        <p:grpSpPr>
          <a:xfrm>
            <a:off x="6070690" y="2735746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71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3" name="Title 1"/>
          <p:cNvSpPr txBox="1">
            <a:spLocks/>
          </p:cNvSpPr>
          <p:nvPr/>
        </p:nvSpPr>
        <p:spPr>
          <a:xfrm>
            <a:off x="5843815" y="1139457"/>
            <a:ext cx="2041258" cy="12364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-US" dirty="0" smtClean="0">
                <a:latin typeface="Titillium Web" panose="020B0604020202020204" charset="0"/>
              </a:rPr>
              <a:t>More </a:t>
            </a:r>
          </a:p>
          <a:p>
            <a:r>
              <a:rPr lang="en-US" dirty="0" smtClean="0">
                <a:latin typeface="Titillium Web" panose="020B0604020202020204" charset="0"/>
              </a:rPr>
              <a:t>Datasets</a:t>
            </a:r>
            <a:endParaRPr lang="en-US" dirty="0">
              <a:latin typeface="Titillium Web" panose="020B0604020202020204" charset="0"/>
            </a:endParaRPr>
          </a:p>
        </p:txBody>
      </p:sp>
      <p:sp>
        <p:nvSpPr>
          <p:cNvPr id="74" name="Notched Right Arrow 73"/>
          <p:cNvSpPr/>
          <p:nvPr/>
        </p:nvSpPr>
        <p:spPr>
          <a:xfrm>
            <a:off x="2470297" y="2644862"/>
            <a:ext cx="1588681" cy="488244"/>
          </a:xfrm>
          <a:prstGeom prst="notch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/>
          <p:nvPr/>
        </p:nvCxnSpPr>
        <p:spPr>
          <a:xfrm>
            <a:off x="685800" y="895350"/>
            <a:ext cx="6781800" cy="0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78" name="Shape 4187"/>
          <p:cNvGrpSpPr/>
          <p:nvPr/>
        </p:nvGrpSpPr>
        <p:grpSpPr>
          <a:xfrm>
            <a:off x="1740062" y="2696942"/>
            <a:ext cx="173784" cy="394522"/>
            <a:chOff x="4753325" y="2329350"/>
            <a:chExt cx="167300" cy="379800"/>
          </a:xfrm>
          <a:solidFill>
            <a:srgbClr val="259BA7"/>
          </a:solidFill>
        </p:grpSpPr>
        <p:sp>
          <p:nvSpPr>
            <p:cNvPr id="79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1" name="Shape 4187"/>
          <p:cNvGrpSpPr/>
          <p:nvPr/>
        </p:nvGrpSpPr>
        <p:grpSpPr>
          <a:xfrm>
            <a:off x="5324291" y="3898949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82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4" name="Shape 4187"/>
          <p:cNvGrpSpPr/>
          <p:nvPr/>
        </p:nvGrpSpPr>
        <p:grpSpPr>
          <a:xfrm>
            <a:off x="5670498" y="3684989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85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7" name="Shape 4187"/>
          <p:cNvGrpSpPr/>
          <p:nvPr/>
        </p:nvGrpSpPr>
        <p:grpSpPr>
          <a:xfrm>
            <a:off x="6070690" y="3397838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88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0" name="Shape 4187"/>
          <p:cNvGrpSpPr/>
          <p:nvPr/>
        </p:nvGrpSpPr>
        <p:grpSpPr>
          <a:xfrm>
            <a:off x="6464522" y="3096384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91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6559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7657"/>
            <a:ext cx="6761100" cy="857400"/>
          </a:xfrm>
        </p:spPr>
        <p:txBody>
          <a:bodyPr/>
          <a:lstStyle/>
          <a:p>
            <a:r>
              <a:rPr lang="en-US" dirty="0" smtClean="0"/>
              <a:t>Improvement in the Future</a:t>
            </a:r>
            <a:endParaRPr lang="en-US" dirty="0"/>
          </a:p>
        </p:txBody>
      </p:sp>
      <p:sp>
        <p:nvSpPr>
          <p:cNvPr id="73" name="Title 1"/>
          <p:cNvSpPr txBox="1">
            <a:spLocks/>
          </p:cNvSpPr>
          <p:nvPr/>
        </p:nvSpPr>
        <p:spPr>
          <a:xfrm>
            <a:off x="257283" y="2051457"/>
            <a:ext cx="2485918" cy="13691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-US" dirty="0" smtClean="0">
                <a:latin typeface="Titillium Web" panose="020B0604020202020204" charset="0"/>
              </a:rPr>
              <a:t>New Techniques</a:t>
            </a:r>
            <a:endParaRPr lang="en-US" dirty="0">
              <a:latin typeface="Titillium Web" panose="020B0604020202020204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685800" y="895350"/>
            <a:ext cx="6781800" cy="0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93" name="Shape 4318"/>
          <p:cNvGrpSpPr/>
          <p:nvPr/>
        </p:nvGrpSpPr>
        <p:grpSpPr>
          <a:xfrm>
            <a:off x="3573079" y="1305144"/>
            <a:ext cx="2758807" cy="2646364"/>
            <a:chOff x="5241175" y="4959100"/>
            <a:chExt cx="539775" cy="517775"/>
          </a:xfrm>
          <a:solidFill>
            <a:srgbClr val="259BA7"/>
          </a:solidFill>
        </p:grpSpPr>
        <p:sp>
          <p:nvSpPr>
            <p:cNvPr id="94" name="Shape 43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43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432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432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432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432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00" name="Shape 4318"/>
          <p:cNvGrpSpPr/>
          <p:nvPr/>
        </p:nvGrpSpPr>
        <p:grpSpPr>
          <a:xfrm rot="1198402">
            <a:off x="2941609" y="1769089"/>
            <a:ext cx="741150" cy="710943"/>
            <a:chOff x="5241175" y="4959100"/>
            <a:chExt cx="539775" cy="517775"/>
          </a:xfrm>
          <a:solidFill>
            <a:srgbClr val="448880"/>
          </a:solidFill>
        </p:grpSpPr>
        <p:sp>
          <p:nvSpPr>
            <p:cNvPr id="101" name="Shape 43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43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432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432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432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432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07" name="Shape 4318"/>
          <p:cNvGrpSpPr/>
          <p:nvPr/>
        </p:nvGrpSpPr>
        <p:grpSpPr>
          <a:xfrm rot="20120784">
            <a:off x="3941466" y="4111739"/>
            <a:ext cx="451251" cy="432859"/>
            <a:chOff x="5241175" y="4959100"/>
            <a:chExt cx="539775" cy="517775"/>
          </a:xfrm>
          <a:solidFill>
            <a:srgbClr val="259BA7"/>
          </a:solidFill>
        </p:grpSpPr>
        <p:sp>
          <p:nvSpPr>
            <p:cNvPr id="108" name="Shape 43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43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432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432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432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432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14" name="Shape 4318"/>
          <p:cNvGrpSpPr/>
          <p:nvPr/>
        </p:nvGrpSpPr>
        <p:grpSpPr>
          <a:xfrm rot="17721955">
            <a:off x="5859462" y="3363421"/>
            <a:ext cx="1292203" cy="1239536"/>
            <a:chOff x="5241175" y="4959100"/>
            <a:chExt cx="539775" cy="517775"/>
          </a:xfrm>
          <a:solidFill>
            <a:srgbClr val="448880"/>
          </a:solidFill>
        </p:grpSpPr>
        <p:sp>
          <p:nvSpPr>
            <p:cNvPr id="115" name="Shape 43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43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432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432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432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432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692049" y="2062552"/>
            <a:ext cx="111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448880"/>
                </a:solidFill>
                <a:latin typeface="Titillium Web" panose="020B0604020202020204" charset="0"/>
              </a:rPr>
              <a:t>XGBoost</a:t>
            </a:r>
            <a:endParaRPr lang="en-US" dirty="0">
              <a:solidFill>
                <a:srgbClr val="448880"/>
              </a:solidFill>
              <a:latin typeface="Titillium Web" panose="020B0604020202020204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929605" y="4597540"/>
            <a:ext cx="1489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 Web" panose="020B0604020202020204" charset="0"/>
              </a:rPr>
              <a:t>HAN Architecture</a:t>
            </a:r>
            <a:endParaRPr lang="en-US" dirty="0">
              <a:solidFill>
                <a:srgbClr val="448880"/>
              </a:solidFill>
              <a:latin typeface="Titillium We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87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Shape 3877"/>
          <p:cNvSpPr txBox="1">
            <a:spLocks noGrp="1"/>
          </p:cNvSpPr>
          <p:nvPr>
            <p:ph type="ctrTitle" idx="4294967295"/>
          </p:nvPr>
        </p:nvSpPr>
        <p:spPr>
          <a:xfrm>
            <a:off x="664760" y="3333750"/>
            <a:ext cx="54951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D3EBD5"/>
                </a:solidFill>
              </a:rPr>
              <a:t>Q &amp; A</a:t>
            </a:r>
            <a:endParaRPr lang="en" sz="7200" dirty="0">
              <a:solidFill>
                <a:srgbClr val="D3EBD5"/>
              </a:solidFill>
            </a:endParaRPr>
          </a:p>
        </p:txBody>
      </p:sp>
      <p:sp>
        <p:nvSpPr>
          <p:cNvPr id="3879" name="Shape 387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80" name="Shape 3880"/>
          <p:cNvGrpSpPr/>
          <p:nvPr/>
        </p:nvGrpSpPr>
        <p:grpSpPr>
          <a:xfrm>
            <a:off x="2011275" y="703738"/>
            <a:ext cx="1160371" cy="1160687"/>
            <a:chOff x="6654650" y="3665275"/>
            <a:chExt cx="409100" cy="409125"/>
          </a:xfrm>
        </p:grpSpPr>
        <p:sp>
          <p:nvSpPr>
            <p:cNvPr id="3881" name="Shape 3881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2" name="Shape 3882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83" name="Shape 3883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Shape 3884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5" name="Shape 3885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6" name="Shape 3886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7" name="Shape 388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88" name="Shape 3888"/>
          <p:cNvSpPr/>
          <p:nvPr/>
        </p:nvSpPr>
        <p:spPr>
          <a:xfrm rot="2466991">
            <a:off x="978867" y="928440"/>
            <a:ext cx="376301" cy="35930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9" name="Shape 388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90" name="Shape 3890"/>
          <p:cNvSpPr/>
          <p:nvPr/>
        </p:nvSpPr>
        <p:spPr>
          <a:xfrm rot="2925705">
            <a:off x="3171262" y="1359369"/>
            <a:ext cx="202799" cy="19363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91" name="Shape 3891"/>
          <p:cNvSpPr/>
          <p:nvPr/>
        </p:nvSpPr>
        <p:spPr>
          <a:xfrm rot="-1609197">
            <a:off x="2135090" y="394613"/>
            <a:ext cx="182675" cy="17442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Shape 4038"/>
          <p:cNvSpPr txBox="1">
            <a:spLocks noGrp="1"/>
          </p:cNvSpPr>
          <p:nvPr>
            <p:ph type="ctrTitle" idx="4294967295"/>
          </p:nvPr>
        </p:nvSpPr>
        <p:spPr>
          <a:xfrm>
            <a:off x="685800" y="1504950"/>
            <a:ext cx="48639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>
                <a:solidFill>
                  <a:srgbClr val="80BFB7"/>
                </a:solidFill>
              </a:rPr>
              <a:t>THANKS!</a:t>
            </a:r>
          </a:p>
        </p:txBody>
      </p:sp>
      <p:sp>
        <p:nvSpPr>
          <p:cNvPr id="4040" name="Shape 4040"/>
          <p:cNvSpPr txBox="1">
            <a:spLocks noGrp="1"/>
          </p:cNvSpPr>
          <p:nvPr>
            <p:ph type="body" idx="4294967295"/>
          </p:nvPr>
        </p:nvSpPr>
        <p:spPr>
          <a:xfrm>
            <a:off x="685800" y="2721950"/>
            <a:ext cx="4863900" cy="161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D3EBD5"/>
                </a:solidFill>
              </a:rPr>
              <a:t>All Participants of INACL III 2017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D3EBD5"/>
                </a:solidFill>
              </a:rPr>
              <a:t>Bina Nusantara University</a:t>
            </a:r>
            <a:endParaRPr lang="en" dirty="0">
              <a:solidFill>
                <a:srgbClr val="D3EBD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Shape 3858"/>
          <p:cNvSpPr txBox="1">
            <a:spLocks noGrp="1"/>
          </p:cNvSpPr>
          <p:nvPr>
            <p:ph type="ctrTitle"/>
          </p:nvPr>
        </p:nvSpPr>
        <p:spPr>
          <a:xfrm>
            <a:off x="685800" y="3867150"/>
            <a:ext cx="4811700" cy="8191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Latar Belakang</a:t>
            </a:r>
            <a:endParaRPr lang="en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685800" y="3867150"/>
            <a:ext cx="5257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hape 3858"/>
          <p:cNvSpPr txBox="1">
            <a:spLocks/>
          </p:cNvSpPr>
          <p:nvPr/>
        </p:nvSpPr>
        <p:spPr>
          <a:xfrm>
            <a:off x="685800" y="3181350"/>
            <a:ext cx="4811700" cy="80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9159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Shape 3944"/>
          <p:cNvSpPr/>
          <p:nvPr/>
        </p:nvSpPr>
        <p:spPr>
          <a:xfrm>
            <a:off x="718299" y="1039553"/>
            <a:ext cx="7278052" cy="3467103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B87A1">
              <a:alpha val="62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5" name="Shape 3945"/>
          <p:cNvSpPr txBox="1">
            <a:spLocks noGrp="1"/>
          </p:cNvSpPr>
          <p:nvPr>
            <p:ph type="title" idx="4294967295"/>
          </p:nvPr>
        </p:nvSpPr>
        <p:spPr>
          <a:xfrm>
            <a:off x="1295400" y="2038350"/>
            <a:ext cx="67611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400" b="1" dirty="0" smtClean="0">
                <a:solidFill>
                  <a:srgbClr val="D3EBD5"/>
                </a:solidFill>
              </a:rPr>
              <a:t>Why we work on this?</a:t>
            </a:r>
            <a:endParaRPr lang="en" sz="4400" b="1" dirty="0">
              <a:solidFill>
                <a:srgbClr val="D3E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20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67611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Social Media Usage </a:t>
            </a:r>
            <a:endParaRPr lang="en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317786115"/>
              </p:ext>
            </p:extLst>
          </p:nvPr>
        </p:nvGraphicFramePr>
        <p:xfrm>
          <a:off x="457200" y="1123950"/>
          <a:ext cx="7186048" cy="375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series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Shape 3858"/>
          <p:cNvSpPr txBox="1">
            <a:spLocks noGrp="1"/>
          </p:cNvSpPr>
          <p:nvPr>
            <p:ph type="ctrTitle"/>
          </p:nvPr>
        </p:nvSpPr>
        <p:spPr>
          <a:xfrm>
            <a:off x="685800" y="3867150"/>
            <a:ext cx="4811700" cy="8191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Metodologi</a:t>
            </a:r>
            <a:endParaRPr lang="en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685800" y="3867150"/>
            <a:ext cx="5257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hape 3858"/>
          <p:cNvSpPr txBox="1">
            <a:spLocks/>
          </p:cNvSpPr>
          <p:nvPr/>
        </p:nvSpPr>
        <p:spPr>
          <a:xfrm>
            <a:off x="685800" y="3181350"/>
            <a:ext cx="4811700" cy="80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" dirty="0" smtClean="0"/>
              <a:t>2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36754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33350"/>
            <a:ext cx="6761100" cy="857400"/>
          </a:xfrm>
        </p:spPr>
        <p:txBody>
          <a:bodyPr/>
          <a:lstStyle/>
          <a:p>
            <a:r>
              <a:rPr lang="en-US" dirty="0" err="1" smtClean="0"/>
              <a:t>Distribusi</a:t>
            </a:r>
            <a:r>
              <a:rPr lang="en-US" dirty="0" smtClean="0"/>
              <a:t> Dataset </a:t>
            </a:r>
            <a:r>
              <a:rPr lang="en-US" dirty="0" err="1" smtClean="0"/>
              <a:t>Penelitian</a:t>
            </a:r>
            <a:endParaRPr lang="en-US" dirty="0"/>
          </a:p>
        </p:txBody>
      </p:sp>
      <p:graphicFrame>
        <p:nvGraphicFramePr>
          <p:cNvPr id="4" name="Shape 3938"/>
          <p:cNvGraphicFramePr/>
          <p:nvPr>
            <p:extLst>
              <p:ext uri="{D42A27DB-BD31-4B8C-83A1-F6EECF244321}">
                <p14:modId xmlns:p14="http://schemas.microsoft.com/office/powerpoint/2010/main" val="4154842211"/>
              </p:ext>
            </p:extLst>
          </p:nvPr>
        </p:nvGraphicFramePr>
        <p:xfrm>
          <a:off x="914400" y="1657351"/>
          <a:ext cx="6448314" cy="1295400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758600"/>
                <a:gridCol w="868778"/>
                <a:gridCol w="1418054"/>
                <a:gridCol w="1117033"/>
                <a:gridCol w="1168816"/>
                <a:gridCol w="1117033"/>
              </a:tblGrid>
              <a:tr h="4318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5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Openness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Conscientiousness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Extraversion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Agreeableness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Neuroticism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Yes</a:t>
                      </a:r>
                      <a:endParaRPr lang="en" sz="12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176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130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96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134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99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No</a:t>
                      </a:r>
                      <a:endParaRPr lang="en" sz="12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74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120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154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116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151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Shape 3976"/>
          <p:cNvSpPr txBox="1">
            <a:spLocks/>
          </p:cNvSpPr>
          <p:nvPr/>
        </p:nvSpPr>
        <p:spPr>
          <a:xfrm>
            <a:off x="2533650" y="1320650"/>
            <a:ext cx="3543300" cy="33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algn="ctr"/>
            <a:r>
              <a:rPr lang="en" sz="1600" b="1" dirty="0" smtClean="0"/>
              <a:t>Dataset myPersonality (250 users)</a:t>
            </a:r>
            <a:endParaRPr lang="en" sz="1600" b="1" dirty="0"/>
          </a:p>
        </p:txBody>
      </p:sp>
      <p:graphicFrame>
        <p:nvGraphicFramePr>
          <p:cNvPr id="6" name="Shape 3938"/>
          <p:cNvGraphicFramePr/>
          <p:nvPr>
            <p:extLst>
              <p:ext uri="{D42A27DB-BD31-4B8C-83A1-F6EECF244321}">
                <p14:modId xmlns:p14="http://schemas.microsoft.com/office/powerpoint/2010/main" val="3608620972"/>
              </p:ext>
            </p:extLst>
          </p:nvPr>
        </p:nvGraphicFramePr>
        <p:xfrm>
          <a:off x="914400" y="3486150"/>
          <a:ext cx="6448314" cy="1295400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758600"/>
                <a:gridCol w="868778"/>
                <a:gridCol w="1418054"/>
                <a:gridCol w="1117033"/>
                <a:gridCol w="1168816"/>
                <a:gridCol w="1117033"/>
              </a:tblGrid>
              <a:tr h="4318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5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Openness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Conscientiousness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Extraversion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Agreeableness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Neuroticism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Yes</a:t>
                      </a:r>
                      <a:endParaRPr lang="en" sz="12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97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63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38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81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50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No</a:t>
                      </a:r>
                      <a:endParaRPr lang="en" sz="12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53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87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112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69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100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Shape 3976"/>
          <p:cNvSpPr txBox="1">
            <a:spLocks/>
          </p:cNvSpPr>
          <p:nvPr/>
        </p:nvSpPr>
        <p:spPr>
          <a:xfrm>
            <a:off x="2324100" y="3181350"/>
            <a:ext cx="3962400" cy="33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algn="ctr"/>
            <a:r>
              <a:rPr lang="en" sz="1600" b="1" dirty="0" smtClean="0"/>
              <a:t>Dataset manual gathering (150 users)</a:t>
            </a:r>
            <a:endParaRPr lang="en" sz="1600" b="1" dirty="0"/>
          </a:p>
        </p:txBody>
      </p:sp>
    </p:spTree>
    <p:extLst>
      <p:ext uri="{BB962C8B-B14F-4D97-AF65-F5344CB8AC3E}">
        <p14:creationId xmlns:p14="http://schemas.microsoft.com/office/powerpoint/2010/main" val="136642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Shape 3976"/>
          <p:cNvSpPr txBox="1">
            <a:spLocks noGrp="1"/>
          </p:cNvSpPr>
          <p:nvPr>
            <p:ph type="title"/>
          </p:nvPr>
        </p:nvSpPr>
        <p:spPr>
          <a:xfrm>
            <a:off x="729149" y="666750"/>
            <a:ext cx="67611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PROCESS</a:t>
            </a:r>
            <a:endParaRPr lang="en" dirty="0"/>
          </a:p>
        </p:txBody>
      </p:sp>
      <p:sp>
        <p:nvSpPr>
          <p:cNvPr id="3977" name="Shape 3977"/>
          <p:cNvSpPr/>
          <p:nvPr/>
        </p:nvSpPr>
        <p:spPr>
          <a:xfrm>
            <a:off x="863800" y="2035353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8" name="Shape 3978"/>
          <p:cNvSpPr/>
          <p:nvPr/>
        </p:nvSpPr>
        <p:spPr>
          <a:xfrm>
            <a:off x="5350300" y="2035354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0B87A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9" name="Shape 3979"/>
          <p:cNvSpPr/>
          <p:nvPr/>
        </p:nvSpPr>
        <p:spPr>
          <a:xfrm>
            <a:off x="3107050" y="2035356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Shape 3980"/>
          <p:cNvCxnSpPr>
            <a:stCxn id="3977" idx="3"/>
            <a:endCxn id="3979" idx="1"/>
          </p:cNvCxnSpPr>
          <p:nvPr/>
        </p:nvCxnSpPr>
        <p:spPr>
          <a:xfrm>
            <a:off x="2426500" y="2804703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D3EBD5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3981" name="Shape 3981"/>
          <p:cNvCxnSpPr>
            <a:stCxn id="3979" idx="3"/>
            <a:endCxn id="3978" idx="1"/>
          </p:cNvCxnSpPr>
          <p:nvPr/>
        </p:nvCxnSpPr>
        <p:spPr>
          <a:xfrm>
            <a:off x="4669750" y="2804706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80BFB7"/>
            </a:solidFill>
            <a:prstDash val="solid"/>
            <a:round/>
            <a:headEnd type="diamond" w="med" len="med"/>
            <a:tailEnd type="diamond" w="med" len="med"/>
          </a:ln>
        </p:spPr>
      </p:cxnSp>
      <p:grpSp>
        <p:nvGrpSpPr>
          <p:cNvPr id="9" name="Shape 4110"/>
          <p:cNvGrpSpPr/>
          <p:nvPr/>
        </p:nvGrpSpPr>
        <p:grpSpPr>
          <a:xfrm>
            <a:off x="1307333" y="2411431"/>
            <a:ext cx="683157" cy="826838"/>
            <a:chOff x="584925" y="922575"/>
            <a:chExt cx="415200" cy="502525"/>
          </a:xfrm>
        </p:grpSpPr>
        <p:sp>
          <p:nvSpPr>
            <p:cNvPr id="10" name="Shape 4111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4112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4113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3" name="Shape 4215"/>
          <p:cNvGrpSpPr/>
          <p:nvPr/>
        </p:nvGrpSpPr>
        <p:grpSpPr>
          <a:xfrm>
            <a:off x="3379012" y="2405026"/>
            <a:ext cx="1040687" cy="769938"/>
            <a:chOff x="5255200" y="3006475"/>
            <a:chExt cx="511700" cy="378575"/>
          </a:xfrm>
        </p:grpSpPr>
        <p:sp>
          <p:nvSpPr>
            <p:cNvPr id="14" name="Shape 4216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421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" name="Shape 4249"/>
          <p:cNvGrpSpPr/>
          <p:nvPr/>
        </p:nvGrpSpPr>
        <p:grpSpPr>
          <a:xfrm>
            <a:off x="5616667" y="2512019"/>
            <a:ext cx="1012733" cy="742534"/>
            <a:chOff x="4610450" y="3703750"/>
            <a:chExt cx="453050" cy="332175"/>
          </a:xfrm>
        </p:grpSpPr>
        <p:sp>
          <p:nvSpPr>
            <p:cNvPr id="17" name="Shape 4250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4251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" name="Shape 4218"/>
          <p:cNvGrpSpPr/>
          <p:nvPr/>
        </p:nvGrpSpPr>
        <p:grpSpPr>
          <a:xfrm>
            <a:off x="6460714" y="2869977"/>
            <a:ext cx="346104" cy="353230"/>
            <a:chOff x="3955900" y="2984500"/>
            <a:chExt cx="414000" cy="422525"/>
          </a:xfrm>
        </p:grpSpPr>
        <p:sp>
          <p:nvSpPr>
            <p:cNvPr id="20" name="Shape 421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4220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4221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3" name="Shape 3970"/>
          <p:cNvSpPr txBox="1">
            <a:spLocks/>
          </p:cNvSpPr>
          <p:nvPr/>
        </p:nvSpPr>
        <p:spPr>
          <a:xfrm>
            <a:off x="792550" y="3660024"/>
            <a:ext cx="2586462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spcBef>
                <a:spcPts val="0"/>
              </a:spcBef>
              <a:buFont typeface="Titillium Web Light"/>
              <a:buNone/>
            </a:pPr>
            <a:r>
              <a:rPr lang="en" dirty="0" smtClean="0"/>
              <a:t>Word Preprocessing</a:t>
            </a:r>
            <a:endParaRPr lang="en" dirty="0"/>
          </a:p>
        </p:txBody>
      </p:sp>
      <p:sp>
        <p:nvSpPr>
          <p:cNvPr id="24" name="Shape 3970"/>
          <p:cNvSpPr txBox="1">
            <a:spLocks/>
          </p:cNvSpPr>
          <p:nvPr/>
        </p:nvSpPr>
        <p:spPr>
          <a:xfrm>
            <a:off x="2924030" y="3650173"/>
            <a:ext cx="2586462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spcBef>
                <a:spcPts val="0"/>
              </a:spcBef>
              <a:buFont typeface="Titillium Web Light"/>
              <a:buNone/>
            </a:pPr>
            <a:r>
              <a:rPr lang="en" dirty="0" smtClean="0"/>
              <a:t>Building Model</a:t>
            </a:r>
          </a:p>
          <a:p>
            <a:pPr>
              <a:spcBef>
                <a:spcPts val="0"/>
              </a:spcBef>
              <a:buFont typeface="Titillium Web Light"/>
              <a:buNone/>
            </a:pPr>
            <a:r>
              <a:rPr lang="en" dirty="0" smtClean="0"/>
              <a:t>&amp; Classification</a:t>
            </a:r>
            <a:endParaRPr lang="en" dirty="0"/>
          </a:p>
        </p:txBody>
      </p:sp>
      <p:sp>
        <p:nvSpPr>
          <p:cNvPr id="25" name="Shape 3970"/>
          <p:cNvSpPr txBox="1">
            <a:spLocks/>
          </p:cNvSpPr>
          <p:nvPr/>
        </p:nvSpPr>
        <p:spPr>
          <a:xfrm>
            <a:off x="5265196" y="3650173"/>
            <a:ext cx="2586462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spcBef>
                <a:spcPts val="0"/>
              </a:spcBef>
              <a:buFont typeface="Titillium Web Light"/>
              <a:buNone/>
            </a:pPr>
            <a:r>
              <a:rPr lang="en" dirty="0" smtClean="0"/>
              <a:t>Model Testing </a:t>
            </a:r>
          </a:p>
          <a:p>
            <a:pPr>
              <a:spcBef>
                <a:spcPts val="0"/>
              </a:spcBef>
              <a:buFont typeface="Titillium Web Light"/>
              <a:buNone/>
            </a:pPr>
            <a:r>
              <a:rPr lang="en" dirty="0" smtClean="0"/>
              <a:t>&amp; Evaluation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5555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Shape 3976"/>
          <p:cNvSpPr txBox="1">
            <a:spLocks noGrp="1"/>
          </p:cNvSpPr>
          <p:nvPr>
            <p:ph type="title"/>
          </p:nvPr>
        </p:nvSpPr>
        <p:spPr>
          <a:xfrm>
            <a:off x="304800" y="285750"/>
            <a:ext cx="6761100" cy="62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Word Preprocessing</a:t>
            </a:r>
            <a:endParaRPr lang="en" dirty="0"/>
          </a:p>
        </p:txBody>
      </p:sp>
      <p:sp>
        <p:nvSpPr>
          <p:cNvPr id="3977" name="Shape 3977"/>
          <p:cNvSpPr/>
          <p:nvPr/>
        </p:nvSpPr>
        <p:spPr>
          <a:xfrm>
            <a:off x="897692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Shape 3980"/>
          <p:cNvCxnSpPr>
            <a:stCxn id="3977" idx="3"/>
          </p:cNvCxnSpPr>
          <p:nvPr/>
        </p:nvCxnSpPr>
        <p:spPr>
          <a:xfrm>
            <a:off x="2460392" y="3036300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D3EBD5"/>
            </a:solidFill>
            <a:prstDash val="solid"/>
            <a:round/>
            <a:headEnd type="diamond" w="med" len="med"/>
            <a:tailEnd type="diamond" w="med" len="med"/>
          </a:ln>
        </p:spPr>
      </p:cxnSp>
      <p:grpSp>
        <p:nvGrpSpPr>
          <p:cNvPr id="9" name="Shape 4110"/>
          <p:cNvGrpSpPr/>
          <p:nvPr/>
        </p:nvGrpSpPr>
        <p:grpSpPr>
          <a:xfrm>
            <a:off x="1307333" y="2643028"/>
            <a:ext cx="683157" cy="826838"/>
            <a:chOff x="584925" y="922575"/>
            <a:chExt cx="415200" cy="502525"/>
          </a:xfrm>
        </p:grpSpPr>
        <p:sp>
          <p:nvSpPr>
            <p:cNvPr id="10" name="Shape 4111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4112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4113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881661259"/>
              </p:ext>
            </p:extLst>
          </p:nvPr>
        </p:nvGraphicFramePr>
        <p:xfrm>
          <a:off x="3276601" y="1428750"/>
          <a:ext cx="2666999" cy="2894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3745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1032</Words>
  <Application>Microsoft Office PowerPoint</Application>
  <PresentationFormat>On-screen Show (16:9)</PresentationFormat>
  <Paragraphs>530</Paragraphs>
  <Slides>27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Dosis Light</vt:lpstr>
      <vt:lpstr>Titillium Web Light</vt:lpstr>
      <vt:lpstr>Wingdings</vt:lpstr>
      <vt:lpstr>Titillium Web</vt:lpstr>
      <vt:lpstr>Mowbray template</vt:lpstr>
      <vt:lpstr>Sistem Prediksi Kepribadian  Big Five Personality Berdasarkan  Data Pengguna Facebook</vt:lpstr>
      <vt:lpstr>HELLO! We are the author</vt:lpstr>
      <vt:lpstr>Latar Belakang</vt:lpstr>
      <vt:lpstr>Why we work on this?</vt:lpstr>
      <vt:lpstr>Social Media Usage </vt:lpstr>
      <vt:lpstr>Metodologi</vt:lpstr>
      <vt:lpstr>Distribusi Dataset Penelitian</vt:lpstr>
      <vt:lpstr>PROCESS</vt:lpstr>
      <vt:lpstr>Word Preprocessing</vt:lpstr>
      <vt:lpstr>Building Model</vt:lpstr>
      <vt:lpstr>Machine Learning Classifiers</vt:lpstr>
      <vt:lpstr>Model Testing &amp; Classification</vt:lpstr>
      <vt:lpstr>Testing  Scenario</vt:lpstr>
      <vt:lpstr>Hasil </vt:lpstr>
      <vt:lpstr>Machine Learning Result  on myPersonality Dataset</vt:lpstr>
      <vt:lpstr>Machine Learning Result  on Manual Gathering Dataset</vt:lpstr>
      <vt:lpstr>PowerPoint Presentation</vt:lpstr>
      <vt:lpstr>Deep Learning Result  on myPersonality Dataset</vt:lpstr>
      <vt:lpstr>Deep Learning Result  on Manual Gathering Dataset</vt:lpstr>
      <vt:lpstr>PowerPoint Presentation</vt:lpstr>
      <vt:lpstr>PowerPoint Presentation</vt:lpstr>
      <vt:lpstr>Kesimpulan </vt:lpstr>
      <vt:lpstr>Kesimpulan</vt:lpstr>
      <vt:lpstr>Improvement in the Future</vt:lpstr>
      <vt:lpstr>Improvement in the Future</vt:lpstr>
      <vt:lpstr>Q &amp; A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Prediksi Kepribadian Big Five Personality Berdasarkan Data Pengguna Facebook</dc:title>
  <cp:lastModifiedBy>Tommy Tandera</cp:lastModifiedBy>
  <cp:revision>47</cp:revision>
  <dcterms:modified xsi:type="dcterms:W3CDTF">2017-07-10T15:09:01Z</dcterms:modified>
</cp:coreProperties>
</file>