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7DD6-0773-A800-B319-CBCCAC941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18242-9615-A40D-A21C-D106A0549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1EC5-8100-9E42-795B-C250FBE8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48E8-DFA0-45E5-9FFE-BA8744220E94}" type="datetimeFigureOut">
              <a:rPr lang="en-IL" smtClean="0"/>
              <a:t>13/03/2023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9858-2A66-0093-4ED1-A520B7B8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3B059-4E85-AD06-C254-3DF366A2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36C7-04D2-40D6-A5B2-FA9CD2BF10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573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4A15-1F62-9104-EF0D-2925E1B5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FC49E-32F4-3AD1-71DB-1778815E1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68898-FF8B-86DD-CA3B-53C06659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48E8-DFA0-45E5-9FFE-BA8744220E94}" type="datetimeFigureOut">
              <a:rPr lang="en-IL" smtClean="0"/>
              <a:t>13/03/2023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084-D6A2-D542-71D7-67BDC93A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0F23-F176-0AA7-162F-87D8684E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36C7-04D2-40D6-A5B2-FA9CD2BF10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80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BA79E-04F3-FA9F-FD9D-AF5119795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E6072-A784-E5A1-CA52-71E0A454E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5FE6-7422-6580-FD73-96E16C34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48E8-DFA0-45E5-9FFE-BA8744220E94}" type="datetimeFigureOut">
              <a:rPr lang="en-IL" smtClean="0"/>
              <a:t>13/03/2023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3D71-93C3-5FD4-4BEF-F3B63CB4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7775-176D-B04A-2FB3-CC15B155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36C7-04D2-40D6-A5B2-FA9CD2BF10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118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BC57-B395-6199-A504-6E5131A7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6276B-BD53-9121-34C6-8FF830E1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4F0E8-6EF7-1759-FB96-3D44C4FD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48E8-DFA0-45E5-9FFE-BA8744220E94}" type="datetimeFigureOut">
              <a:rPr lang="en-IL" smtClean="0"/>
              <a:t>13/03/2023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A77EA-E132-19E6-74B0-3873D9AD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759A-6794-5626-9FFD-8443251D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36C7-04D2-40D6-A5B2-FA9CD2BF10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814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C594-DC41-AA04-BB6A-5AC5DC88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B61A-688B-0ED4-8626-DA1C625DF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E8E0-09BD-12B3-FA92-AA34BD7D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48E8-DFA0-45E5-9FFE-BA8744220E94}" type="datetimeFigureOut">
              <a:rPr lang="en-IL" smtClean="0"/>
              <a:t>13/03/2023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91FA-75E0-F1C4-3F55-2987C31C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BA472-DCCC-02E5-1DC8-A1474579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36C7-04D2-40D6-A5B2-FA9CD2BF10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302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B1E8-E87F-3918-CDEF-D8478D17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5F77-6DE8-A635-DE26-3B10D97DC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DF753-257E-B78E-6426-F520CC24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7F661-57B2-55D3-9A07-00B4CACB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48E8-DFA0-45E5-9FFE-BA8744220E94}" type="datetimeFigureOut">
              <a:rPr lang="en-IL" smtClean="0"/>
              <a:t>13/03/2023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6EE90-48A9-2266-CB0E-DB237C90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1214-BE3D-B285-BB2C-4F49AABC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36C7-04D2-40D6-A5B2-FA9CD2BF10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219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87FF-DCED-3904-2369-EE863178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4DD9A-8F36-A75C-82B4-2366B91BC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E4529-8E53-1DDB-4C50-E90A8836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47CBA-F26C-2DAE-EDB5-D89758BF9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BD6E1-86C1-01AD-6DAA-402EB957D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56839-FADC-0F2C-503C-AD87CCE9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48E8-DFA0-45E5-9FFE-BA8744220E94}" type="datetimeFigureOut">
              <a:rPr lang="en-IL" smtClean="0"/>
              <a:t>13/03/2023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6E2CF-1E54-1AC7-C543-0F48E6D6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25A92-9AFC-8106-62C5-2FA671A7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36C7-04D2-40D6-A5B2-FA9CD2BF10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85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020F-AD7E-EAD3-2026-9CB3A950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58368-F3C8-1FE5-BEE1-D4FE838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48E8-DFA0-45E5-9FFE-BA8744220E94}" type="datetimeFigureOut">
              <a:rPr lang="en-IL" smtClean="0"/>
              <a:t>13/03/2023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A3FAF-0A24-50CC-8C8E-F3CFC277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ADF59-911C-3E24-C931-58A3ABEC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36C7-04D2-40D6-A5B2-FA9CD2BF10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662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D2B68-C99C-0079-C61C-74F6845D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48E8-DFA0-45E5-9FFE-BA8744220E94}" type="datetimeFigureOut">
              <a:rPr lang="en-IL" smtClean="0"/>
              <a:t>13/03/2023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7781C-300C-1330-D030-1F1F51CB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215FF-39DC-5F4E-CD1F-88D52853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36C7-04D2-40D6-A5B2-FA9CD2BF10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665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830F-E270-236E-6D6F-6EC79F67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0735-1014-855D-0F21-FB23425DA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E132E-D0D4-DDFC-6F82-EEA7E0733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44A0E-06AE-B4F8-99C0-CF4EF255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48E8-DFA0-45E5-9FFE-BA8744220E94}" type="datetimeFigureOut">
              <a:rPr lang="en-IL" smtClean="0"/>
              <a:t>13/03/2023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63A53-2232-8CF6-088E-AC3A9C30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15BAD-BC08-1D50-498B-ED5150CF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36C7-04D2-40D6-A5B2-FA9CD2BF10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58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2BAE-263B-23CC-35D3-B8B9BCE3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7791C-8233-A042-5EE4-9A0D9DA27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3387D-70E8-C7ED-827D-832EEFC36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C7D27-A70B-4FFB-A195-F8491AFC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48E8-DFA0-45E5-9FFE-BA8744220E94}" type="datetimeFigureOut">
              <a:rPr lang="en-IL" smtClean="0"/>
              <a:t>13/03/2023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EABB-A175-939C-5201-99C3E897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ABA5E-96C6-DE43-72A0-38D518C1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A36C7-04D2-40D6-A5B2-FA9CD2BF10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666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53A09-46D8-F987-76BE-C5C4777C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89EEE-4AA4-3869-42BC-12F38331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1D4B-D962-9D76-5C34-12F05641B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48E8-DFA0-45E5-9FFE-BA8744220E94}" type="datetimeFigureOut">
              <a:rPr lang="en-IL" smtClean="0"/>
              <a:t>13/03/2023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E88D-AE00-8B25-C832-0C90CF7A4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7FFCA-A7C7-8BA2-A729-6660DC3F3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36C7-04D2-40D6-A5B2-FA9CD2BF10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625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E60F-E74F-E6A8-57F9-B2245BA5A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937A3-86F2-A5C9-5F06-E2331942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1082033-2EDD-6059-F0F0-1542CC44BD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A698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8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3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Sedley</dc:creator>
  <cp:lastModifiedBy>Michael Sedley</cp:lastModifiedBy>
  <cp:revision>1</cp:revision>
  <dcterms:created xsi:type="dcterms:W3CDTF">2023-03-13T12:39:12Z</dcterms:created>
  <dcterms:modified xsi:type="dcterms:W3CDTF">2023-03-13T12:51:11Z</dcterms:modified>
</cp:coreProperties>
</file>