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20" d="100"/>
          <a:sy n="12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EE0D-5025-B2BB-50B3-960A841D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1990B-F90B-1340-507D-A5905D09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839D-C06E-59AF-FA72-736F1024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C0E0-205A-5E19-21DC-611BA4C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8B61-B5A6-4E82-C998-9F3EBE86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0553-A2BA-7BD5-284F-4B7FFF59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4F2EA-FF89-C6BA-507E-9F974A16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45AD-A83B-121C-EB92-267E557B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8E93-3AFA-6A29-30A2-C3126CC1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5792-1E40-FD54-A6D9-F49E6321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F1050-129A-4841-29D6-63AA011A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2246-CF71-0623-B1D7-D715E0F4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56E0-E02A-FB44-2579-C615280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E786-BF6E-1788-D4ED-339A6A3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1C46-359C-B29D-FC5C-F0331187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D71-EDA9-7272-45CD-38C8ACE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4609-4A77-C13A-B73A-AFBD786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4007-ADF8-93C6-B609-8124F20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A576-9149-65A0-4ED8-1CD410D8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FAAF-444B-986B-C2F0-4BE4E17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10C5-5B3D-78D0-5EEF-D8E0549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3313-FF3E-815C-C3AE-5652B7D9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E95D-EDC9-4CF1-0B7C-CC1B4E68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14B2-7362-1DF1-FA2A-1233CE7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294C-C770-FC6E-603E-101233E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2040-4BA9-C081-41CF-DA5C659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95B9-0858-DE43-E97D-64736F26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53AE-4A39-3369-C176-2510DEB4D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9CBE-8FC6-C05A-883B-3C4B49EB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E5F37-E505-38CE-128C-27A2A44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BFC7-D73E-641E-EBD6-6EAB3E68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B4D-5F41-C580-6DD7-319DD31C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4AFD-F632-F164-A51E-EE4736FE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685BF-9E6D-DEC2-260C-C8525343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FECA2-7EEE-DE8F-6311-5CEE3284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BCAE6-7FC0-B575-71A2-9D269584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21649-FE30-8D14-6DB0-F0C62F9A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A5B8-82F5-E7D6-2F53-EED90244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61C9B-F666-3ED8-75D8-94CC9EEC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EF6F-DA1C-927E-D0B1-56CC7FE8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C7DB7-5B10-8612-0BF7-5FE832DB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612B5-79D9-A41B-6386-D81C174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08DCB-5080-B345-7C97-1E36818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A6057-AE01-3B84-25E3-4030A93E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227A0-4256-8DAF-3DDA-E8AB2DAC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BB73-FA76-92D3-8964-0628AFD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641-75F2-9240-1DBF-5A897B6A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4731-B5BC-B25F-35B1-1F81E93F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85DA-EA5B-8BDF-CEDC-4BC15524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FBDC5-264A-D72F-7489-362251A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5E45-6188-1B2A-F044-1EFF507E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F8631-08EA-CB21-40AA-973F87B5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E22-4EFA-7E54-16CA-50C66278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E7500-2FE1-E908-9047-83201D3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2B50-46CF-D7A5-03BF-81C4DD6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D684-7EFD-A2DC-E5DD-8774422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24A6-80AC-AF52-2280-C575DE3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E775-3DB7-2770-FAA7-2912671A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DF46C-6E79-D406-E019-60B158B8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3256-B45E-AD7C-6CEE-3B13882E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B013-6580-46C9-2B13-9298F911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AAB3-5D27-164D-ACFA-BF780509F02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A184-2AB1-88EA-9088-0F1E1184A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0701-DA79-258E-D6B3-FA63BC971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2530-97BA-2E4E-A6F6-DD4A6C3B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EE5082-4D42-4BC6-5DB8-C09BB3A10EC6}"/>
              </a:ext>
            </a:extLst>
          </p:cNvPr>
          <p:cNvSpPr/>
          <p:nvPr/>
        </p:nvSpPr>
        <p:spPr>
          <a:xfrm>
            <a:off x="5396679" y="469557"/>
            <a:ext cx="35834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DCB35-8AFD-D9B3-E330-56937BB264AF}"/>
              </a:ext>
            </a:extLst>
          </p:cNvPr>
          <p:cNvSpPr/>
          <p:nvPr/>
        </p:nvSpPr>
        <p:spPr>
          <a:xfrm>
            <a:off x="4890052" y="123245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menu 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9571B-9A0F-ED15-0CCA-65F0CF9EFD92}"/>
              </a:ext>
            </a:extLst>
          </p:cNvPr>
          <p:cNvSpPr/>
          <p:nvPr/>
        </p:nvSpPr>
        <p:spPr>
          <a:xfrm>
            <a:off x="2875722" y="214685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Computer places ships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70AF5-B260-5CC5-79FF-16D97F116BFF}"/>
              </a:ext>
            </a:extLst>
          </p:cNvPr>
          <p:cNvSpPr/>
          <p:nvPr/>
        </p:nvSpPr>
        <p:spPr>
          <a:xfrm>
            <a:off x="2875722" y="308444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 places ships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2A3C5-1639-1D27-AA6E-DC93ABAC865E}"/>
              </a:ext>
            </a:extLst>
          </p:cNvPr>
          <p:cNvSpPr/>
          <p:nvPr/>
        </p:nvSpPr>
        <p:spPr>
          <a:xfrm>
            <a:off x="2875722" y="402203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battle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0A55DF-A2CF-BBC4-0C4B-F1A227460287}"/>
              </a:ext>
            </a:extLst>
          </p:cNvPr>
          <p:cNvSpPr/>
          <p:nvPr/>
        </p:nvSpPr>
        <p:spPr>
          <a:xfrm>
            <a:off x="7506818" y="1921565"/>
            <a:ext cx="358346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E1970C-FB38-6554-3A90-BEAB9D8D6BE7}"/>
              </a:ext>
            </a:extLst>
          </p:cNvPr>
          <p:cNvSpPr/>
          <p:nvPr/>
        </p:nvSpPr>
        <p:spPr>
          <a:xfrm>
            <a:off x="4890052" y="214685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game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57417-5BA5-6248-BF07-0972F784ED9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575852" y="827903"/>
            <a:ext cx="0" cy="40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67225-F7FB-325C-9DF8-8175F028A1B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575852" y="16896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FD6A09-5CD2-C8CC-4347-2F7E03F4254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561522" y="2604052"/>
            <a:ext cx="0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2D6094-9C5A-1C62-3231-2FD7F2DE6EE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561522" y="3541643"/>
            <a:ext cx="0" cy="48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994EF6-F3B9-9589-F224-3D8EA7B12A09}"/>
              </a:ext>
            </a:extLst>
          </p:cNvPr>
          <p:cNvSpPr txBox="1"/>
          <p:nvPr/>
        </p:nvSpPr>
        <p:spPr>
          <a:xfrm>
            <a:off x="3608018" y="150498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0AB6D-D5AB-3AB9-F62E-6C4E81AE3204}"/>
              </a:ext>
            </a:extLst>
          </p:cNvPr>
          <p:cNvSpPr txBox="1"/>
          <p:nvPr/>
        </p:nvSpPr>
        <p:spPr>
          <a:xfrm>
            <a:off x="5438635" y="16295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E2E60-3463-795B-5454-1054D0F9E5A9}"/>
              </a:ext>
            </a:extLst>
          </p:cNvPr>
          <p:cNvSpPr txBox="1"/>
          <p:nvPr/>
        </p:nvSpPr>
        <p:spPr>
          <a:xfrm>
            <a:off x="7353571" y="1475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5A4D34E-5DB8-7395-823F-C94236C258E0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4088296" y="2763078"/>
            <a:ext cx="1646582" cy="1328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09D0759-8C9F-E19B-F609-BD53AE1C818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3561522" y="1539708"/>
            <a:ext cx="1328530" cy="607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CF7EF96-43C6-5A1E-45A8-4DF502317CD7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6261652" y="1461052"/>
            <a:ext cx="1424339" cy="460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EB0BCE-E39D-2866-5AF3-BB8839E83BF4}"/>
              </a:ext>
            </a:extLst>
          </p:cNvPr>
          <p:cNvSpPr/>
          <p:nvPr/>
        </p:nvSpPr>
        <p:spPr>
          <a:xfrm>
            <a:off x="880730" y="72224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battle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B87DD-5B03-0A64-D004-4E93BE9872EF}"/>
              </a:ext>
            </a:extLst>
          </p:cNvPr>
          <p:cNvSpPr/>
          <p:nvPr/>
        </p:nvSpPr>
        <p:spPr>
          <a:xfrm>
            <a:off x="880730" y="158694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player’s shot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F7296-6280-A640-1BA0-6FCEB4D9E9D1}"/>
              </a:ext>
            </a:extLst>
          </p:cNvPr>
          <p:cNvSpPr/>
          <p:nvPr/>
        </p:nvSpPr>
        <p:spPr>
          <a:xfrm>
            <a:off x="3371916" y="158694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move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1D191-4719-8645-5375-BC7E358FE258}"/>
              </a:ext>
            </a:extLst>
          </p:cNvPr>
          <p:cNvSpPr/>
          <p:nvPr/>
        </p:nvSpPr>
        <p:spPr>
          <a:xfrm>
            <a:off x="3371916" y="245165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ships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191CBD5-806B-6DD8-29F4-D9ED94868BDB}"/>
              </a:ext>
            </a:extLst>
          </p:cNvPr>
          <p:cNvSpPr/>
          <p:nvPr/>
        </p:nvSpPr>
        <p:spPr>
          <a:xfrm>
            <a:off x="3328846" y="3429000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Ships sunk?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F3CEF-4210-A108-832D-1447131AE19D}"/>
              </a:ext>
            </a:extLst>
          </p:cNvPr>
          <p:cNvSpPr/>
          <p:nvPr/>
        </p:nvSpPr>
        <p:spPr>
          <a:xfrm>
            <a:off x="880730" y="245165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computer’s shot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F8FBF01-EE34-4C39-1C66-E57EE302186A}"/>
              </a:ext>
            </a:extLst>
          </p:cNvPr>
          <p:cNvSpPr/>
          <p:nvPr/>
        </p:nvSpPr>
        <p:spPr>
          <a:xfrm>
            <a:off x="837660" y="3429000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Player’s turn?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ED766C-824A-2EF9-EDDF-E3617AD4DC7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66530" y="1179442"/>
            <a:ext cx="0" cy="4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A98362-313A-791D-888C-9465F422C5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52330" y="1815547"/>
            <a:ext cx="111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46739D-108E-E569-36E0-99528B13183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57716" y="2044147"/>
            <a:ext cx="0" cy="4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499CA-A859-5816-52DD-838FD2899A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057716" y="2908852"/>
            <a:ext cx="0" cy="5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BE3C44-2235-1FBA-BAB8-866057FC5DF4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2295399" y="3886200"/>
            <a:ext cx="103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C5193-8026-4794-DFE8-5CE66178B2DB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566530" y="2908852"/>
            <a:ext cx="0" cy="52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97ACDB2-7B39-7BCE-43EA-EF8DDC2468D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 flipH="1">
            <a:off x="837660" y="1815548"/>
            <a:ext cx="43070" cy="2070653"/>
          </a:xfrm>
          <a:prstGeom prst="bentConnector3">
            <a:avLst>
              <a:gd name="adj1" fmla="val -530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9E0A18D-AC7A-4E5F-4FD6-181D2BCBD69A}"/>
              </a:ext>
            </a:extLst>
          </p:cNvPr>
          <p:cNvCxnSpPr>
            <a:stCxn id="9" idx="3"/>
          </p:cNvCxnSpPr>
          <p:nvPr/>
        </p:nvCxnSpPr>
        <p:spPr>
          <a:xfrm flipV="1">
            <a:off x="2252330" y="1815547"/>
            <a:ext cx="1076516" cy="864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FC158D-85AB-36B3-B3E7-6D522416F54A}"/>
              </a:ext>
            </a:extLst>
          </p:cNvPr>
          <p:cNvSpPr txBox="1"/>
          <p:nvPr/>
        </p:nvSpPr>
        <p:spPr>
          <a:xfrm>
            <a:off x="2677241" y="3601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E16D6-54E1-0BC2-ED20-59EFAB3B7490}"/>
              </a:ext>
            </a:extLst>
          </p:cNvPr>
          <p:cNvSpPr txBox="1"/>
          <p:nvPr/>
        </p:nvSpPr>
        <p:spPr>
          <a:xfrm>
            <a:off x="1524967" y="29967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40C78-3EE1-FA20-049A-2C9C70B0BFFD}"/>
              </a:ext>
            </a:extLst>
          </p:cNvPr>
          <p:cNvSpPr txBox="1"/>
          <p:nvPr/>
        </p:nvSpPr>
        <p:spPr>
          <a:xfrm>
            <a:off x="152583" y="318138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6239C-C89A-5311-76B8-2B0638742421}"/>
              </a:ext>
            </a:extLst>
          </p:cNvPr>
          <p:cNvSpPr/>
          <p:nvPr/>
        </p:nvSpPr>
        <p:spPr>
          <a:xfrm>
            <a:off x="6412829" y="72224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move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A53047-9AFF-B2E8-C423-8343112AE298}"/>
              </a:ext>
            </a:extLst>
          </p:cNvPr>
          <p:cNvSpPr/>
          <p:nvPr/>
        </p:nvSpPr>
        <p:spPr>
          <a:xfrm>
            <a:off x="6412829" y="267154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board with hit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CD6CADAB-7797-558C-2AF1-CC68D902D080}"/>
              </a:ext>
            </a:extLst>
          </p:cNvPr>
          <p:cNvSpPr/>
          <p:nvPr/>
        </p:nvSpPr>
        <p:spPr>
          <a:xfrm>
            <a:off x="6369759" y="1475921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Ships hit?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B6C72D-FC70-757C-ED87-4CF2C74A5A2B}"/>
              </a:ext>
            </a:extLst>
          </p:cNvPr>
          <p:cNvSpPr/>
          <p:nvPr/>
        </p:nvSpPr>
        <p:spPr>
          <a:xfrm>
            <a:off x="8340866" y="169689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board with miss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49D8E-DA45-B28C-AB4D-21FA99CD915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098629" y="1179442"/>
            <a:ext cx="0" cy="29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0F1BA3-40CD-C53F-C93C-FF8AEE54329A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>
            <a:off x="7098629" y="2390321"/>
            <a:ext cx="0" cy="2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41A5C-5151-860A-A194-1836EDBB556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7827498" y="1925493"/>
            <a:ext cx="513368" cy="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A72655-8AA3-1119-6649-4EE19B79C064}"/>
              </a:ext>
            </a:extLst>
          </p:cNvPr>
          <p:cNvSpPr/>
          <p:nvPr/>
        </p:nvSpPr>
        <p:spPr>
          <a:xfrm>
            <a:off x="671245" y="35141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ships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536F19-6093-81CC-C871-D6048267ED25}"/>
              </a:ext>
            </a:extLst>
          </p:cNvPr>
          <p:cNvSpPr/>
          <p:nvPr/>
        </p:nvSpPr>
        <p:spPr>
          <a:xfrm>
            <a:off x="671245" y="110509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next ship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FDB20-F0D9-2EEA-4CD2-B4000F30E6AE}"/>
              </a:ext>
            </a:extLst>
          </p:cNvPr>
          <p:cNvSpPr/>
          <p:nvPr/>
        </p:nvSpPr>
        <p:spPr>
          <a:xfrm>
            <a:off x="671245" y="3859542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Increment hit counter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054CF079-AAD8-8F3D-9DD5-ADF9B6D87071}"/>
              </a:ext>
            </a:extLst>
          </p:cNvPr>
          <p:cNvSpPr/>
          <p:nvPr/>
        </p:nvSpPr>
        <p:spPr>
          <a:xfrm>
            <a:off x="628176" y="2589027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Square hit?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136F2-5D9D-96D7-5040-F615689F7B51}"/>
              </a:ext>
            </a:extLst>
          </p:cNvPr>
          <p:cNvSpPr/>
          <p:nvPr/>
        </p:nvSpPr>
        <p:spPr>
          <a:xfrm>
            <a:off x="671245" y="185052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next square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3816C8DE-3AF1-17A1-B386-C6C0F2963519}"/>
              </a:ext>
            </a:extLst>
          </p:cNvPr>
          <p:cNvSpPr/>
          <p:nvPr/>
        </p:nvSpPr>
        <p:spPr>
          <a:xfrm>
            <a:off x="3403274" y="3630942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checked?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C65448-8A3F-3BEA-4F26-4C0C7F64AF9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357045" y="808613"/>
            <a:ext cx="0" cy="29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FBDC2-8BB4-167B-1E1A-EFBC1348232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357045" y="1562292"/>
            <a:ext cx="0" cy="28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C364C5-8A1D-C12D-C4F1-5F3DA5C86424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357045" y="2307728"/>
            <a:ext cx="1" cy="2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3F97C0-84F2-1AC8-4183-0C00C56D2AB7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1357045" y="3503427"/>
            <a:ext cx="1" cy="35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F79194-51F0-52B7-1578-01EE86273D0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042845" y="4088142"/>
            <a:ext cx="1360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C83416F-9C87-A6A8-6FE5-CCD914CD671A}"/>
              </a:ext>
            </a:extLst>
          </p:cNvPr>
          <p:cNvCxnSpPr>
            <a:stCxn id="17" idx="3"/>
            <a:endCxn id="19" idx="0"/>
          </p:cNvCxnSpPr>
          <p:nvPr/>
        </p:nvCxnSpPr>
        <p:spPr>
          <a:xfrm>
            <a:off x="2085915" y="3046227"/>
            <a:ext cx="2046229" cy="584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9710944-6BBD-92C6-EB1C-76BE8BE55B50}"/>
              </a:ext>
            </a:extLst>
          </p:cNvPr>
          <p:cNvCxnSpPr>
            <a:endCxn id="18" idx="3"/>
          </p:cNvCxnSpPr>
          <p:nvPr/>
        </p:nvCxnSpPr>
        <p:spPr>
          <a:xfrm rot="10800000">
            <a:off x="2042846" y="2079128"/>
            <a:ext cx="2848131" cy="2009014"/>
          </a:xfrm>
          <a:prstGeom prst="bentConnector3">
            <a:avLst>
              <a:gd name="adj1" fmla="val -8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E731C6DA-56AC-9F9B-6E83-95F94203C09C}"/>
              </a:ext>
            </a:extLst>
          </p:cNvPr>
          <p:cNvSpPr/>
          <p:nvPr/>
        </p:nvSpPr>
        <p:spPr>
          <a:xfrm>
            <a:off x="3403273" y="4901457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Ship sunk?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E2EA24-5323-D2C3-DAB4-F08FD6D71224}"/>
              </a:ext>
            </a:extLst>
          </p:cNvPr>
          <p:cNvCxnSpPr>
            <a:stCxn id="19" idx="2"/>
            <a:endCxn id="42" idx="0"/>
          </p:cNvCxnSpPr>
          <p:nvPr/>
        </p:nvCxnSpPr>
        <p:spPr>
          <a:xfrm flipH="1">
            <a:off x="4132143" y="4545342"/>
            <a:ext cx="1" cy="35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FDC2A27-E2CE-3FAA-8FB9-EB44515645CA}"/>
              </a:ext>
            </a:extLst>
          </p:cNvPr>
          <p:cNvSpPr/>
          <p:nvPr/>
        </p:nvSpPr>
        <p:spPr>
          <a:xfrm>
            <a:off x="3446342" y="617197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ships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43FEC976-E81F-7978-1341-85C97C9255A8}"/>
              </a:ext>
            </a:extLst>
          </p:cNvPr>
          <p:cNvSpPr/>
          <p:nvPr/>
        </p:nvSpPr>
        <p:spPr>
          <a:xfrm>
            <a:off x="5692817" y="5898221"/>
            <a:ext cx="145773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ships?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546CAA-E07C-DA79-75EE-7930060726B3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4132142" y="5815857"/>
            <a:ext cx="1" cy="35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08D684-AC78-2561-D03C-BCE37D9966C8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4817942" y="6355421"/>
            <a:ext cx="874875" cy="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720D424-520F-6D8E-2A00-E304CC90BD5E}"/>
              </a:ext>
            </a:extLst>
          </p:cNvPr>
          <p:cNvCxnSpPr>
            <a:stCxn id="42" idx="3"/>
            <a:endCxn id="53" idx="0"/>
          </p:cNvCxnSpPr>
          <p:nvPr/>
        </p:nvCxnSpPr>
        <p:spPr>
          <a:xfrm>
            <a:off x="4861012" y="5358657"/>
            <a:ext cx="1560675" cy="53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65DB084-E794-5277-97BF-FBBF2C5A3F65}"/>
              </a:ext>
            </a:extLst>
          </p:cNvPr>
          <p:cNvCxnSpPr>
            <a:stCxn id="53" idx="3"/>
            <a:endCxn id="15" idx="3"/>
          </p:cNvCxnSpPr>
          <p:nvPr/>
        </p:nvCxnSpPr>
        <p:spPr>
          <a:xfrm flipH="1" flipV="1">
            <a:off x="2042845" y="1333692"/>
            <a:ext cx="5107711" cy="5021729"/>
          </a:xfrm>
          <a:prstGeom prst="bentConnector3">
            <a:avLst>
              <a:gd name="adj1" fmla="val -4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3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Pickard</dc:creator>
  <cp:lastModifiedBy>Samuel Pickard</cp:lastModifiedBy>
  <cp:revision>2</cp:revision>
  <dcterms:created xsi:type="dcterms:W3CDTF">2023-01-06T12:01:46Z</dcterms:created>
  <dcterms:modified xsi:type="dcterms:W3CDTF">2023-01-06T13:07:50Z</dcterms:modified>
</cp:coreProperties>
</file>