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001125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57">
          <p15:clr>
            <a:srgbClr val="A4A3A4"/>
          </p15:clr>
        </p15:guide>
        <p15:guide id="2" pos="282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0Xs38YJ8u29lgnNNmLKCyHJUy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42" y="86"/>
      </p:cViewPr>
      <p:guideLst>
        <p:guide orient="horz" pos="1457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aa3f5ff1f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caa3f5ff1f_7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aa3f5ff1f_7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aa3f5ff1f_7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caa3f5ff1f_7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caa3f5ff1f_7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aa3f5ff1f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aa3f5ff1f_5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caa3f5ff1f_5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a3f5ff1f_7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caa3f5ff1f_7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caa3f5ff1f_7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aa3f5ff1f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aa3f5ff1f_2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caa3f5ff1f_2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a3f5ff1f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a3f5ff1f_5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caa3f5ff1f_5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aa3f5ff1f_7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aa3f5ff1f_7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aa3f5ff1f_7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aa3f5ff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aa3f5ff1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794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Project clients make requirements according to their project  needs.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794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After the clients upload the projects, the administrators review these projects.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794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Students and clients communicate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794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The administrators and students give feedback and guidelines to make the projects feasible.</a:t>
            </a:r>
            <a:endParaRPr sz="800"/>
          </a:p>
        </p:txBody>
      </p:sp>
      <p:sp>
        <p:nvSpPr>
          <p:cNvPr id="165" name="Google Shape;165;gcaa3f5ff1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aa3f5ff1f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caa3f5ff1f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caa3f5ff1f_7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837375" y="-1211246"/>
            <a:ext cx="3326374" cy="810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5388142" y="1339520"/>
            <a:ext cx="4300600" cy="2025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1262626" y="-610724"/>
            <a:ext cx="4300600" cy="592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sz="3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450056" y="1176073"/>
            <a:ext cx="3975497" cy="332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575572" y="1176073"/>
            <a:ext cx="3975497" cy="332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0056" y="1598433"/>
            <a:ext cx="3977060" cy="290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572447" y="1128237"/>
            <a:ext cx="3978622" cy="47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>
            <a:lvl1pPr marL="457200" lvl="0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4572447" y="1598433"/>
            <a:ext cx="3978622" cy="290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3519190" y="200679"/>
            <a:ext cx="5031879" cy="430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735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  <a:defRPr sz="2500"/>
            </a:lvl2pPr>
            <a:lvl3pPr marL="1371600" lvl="2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0057" y="1054733"/>
            <a:ext cx="2961308" cy="34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1764284" y="450361"/>
            <a:ext cx="5400675" cy="302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764284" y="3944746"/>
            <a:ext cx="5400675" cy="59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2124298" y="935980"/>
            <a:ext cx="4536504" cy="4104333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/>
          <p:nvPr/>
        </p:nvSpPr>
        <p:spPr>
          <a:xfrm rot="10800000" flipH="1">
            <a:off x="2124298" y="-3096468"/>
            <a:ext cx="4536504" cy="4032448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C:\Documents and Settings\Administrator\桌面\新建文件夹 (2)\5.15封面参考\复件 (35) 复件 4\cb961778f4b1fbd6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0283"/>
            <a:ext cx="9001125" cy="50631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1364143" y="1295886"/>
            <a:ext cx="6129020" cy="12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Tapping into community-lead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lang="en-US" sz="36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122362" y="2729238"/>
            <a:ext cx="44238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Master of Computing &amp; Innovation Project-Team </a:t>
            </a:r>
            <a:r>
              <a:rPr lang="en-US" sz="16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3132410" y="3218933"/>
            <a:ext cx="2592288" cy="0"/>
          </a:xfrm>
          <a:prstGeom prst="straightConnector1">
            <a:avLst/>
          </a:prstGeom>
          <a:noFill/>
          <a:ln w="158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"/>
          <p:cNvSpPr/>
          <p:nvPr/>
        </p:nvSpPr>
        <p:spPr>
          <a:xfrm>
            <a:off x="2035633" y="3240652"/>
            <a:ext cx="4597256" cy="114526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Supervisor: Dr. Rebecca Vivian &amp; Dr. Bradley Alexander</a:t>
            </a:r>
            <a:endParaRPr sz="1400" b="0" i="0" u="none" strike="noStrike" cap="none">
              <a:solidFill>
                <a:srgbClr val="3B38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Team members：a1779388 Xuanji 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a1776937 Menghan Li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                            a1788058 Yifei Xu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a1778478 Runtao Zhuge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Main consumers</a:t>
            </a:r>
            <a:endParaRPr/>
          </a:p>
        </p:txBody>
      </p:sp>
      <p:grpSp>
        <p:nvGrpSpPr>
          <p:cNvPr id="183" name="Google Shape;183;p7"/>
          <p:cNvGrpSpPr/>
          <p:nvPr/>
        </p:nvGrpSpPr>
        <p:grpSpPr>
          <a:xfrm>
            <a:off x="454042" y="1468857"/>
            <a:ext cx="8093039" cy="3220355"/>
            <a:chOff x="3986" y="53009"/>
            <a:chExt cx="8093039" cy="3220355"/>
          </a:xfrm>
        </p:grpSpPr>
        <p:sp>
          <p:nvSpPr>
            <p:cNvPr id="184" name="Google Shape;184;p7"/>
            <p:cNvSpPr/>
            <p:nvPr/>
          </p:nvSpPr>
          <p:spPr>
            <a:xfrm>
              <a:off x="1213291" y="53009"/>
              <a:ext cx="1302328" cy="13023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986" y="1493812"/>
              <a:ext cx="3720937" cy="5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3986" y="1493812"/>
              <a:ext cx="3720937" cy="5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Clients</a:t>
              </a: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986" y="2116360"/>
              <a:ext cx="3720937" cy="1157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5585393" y="53009"/>
              <a:ext cx="1302328" cy="130232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6088" y="1493812"/>
              <a:ext cx="3720937" cy="5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4376088" y="1493812"/>
              <a:ext cx="3720937" cy="558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lang="en-US" sz="3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Students</a:t>
              </a: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6088" y="2116360"/>
              <a:ext cx="3720937" cy="1157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900113" y="1080245"/>
            <a:ext cx="1495067" cy="1360662"/>
          </a:xfrm>
          <a:custGeom>
            <a:avLst/>
            <a:gdLst/>
            <a:ahLst/>
            <a:cxnLst/>
            <a:rect l="l" t="t" r="r" b="b"/>
            <a:pathLst>
              <a:path w="6731" h="6127" extrusionOk="0">
                <a:moveTo>
                  <a:pt x="699" y="3723"/>
                </a:moveTo>
                <a:lnTo>
                  <a:pt x="699" y="3723"/>
                </a:lnTo>
                <a:lnTo>
                  <a:pt x="731" y="3753"/>
                </a:lnTo>
                <a:lnTo>
                  <a:pt x="761" y="3780"/>
                </a:lnTo>
                <a:lnTo>
                  <a:pt x="788" y="3804"/>
                </a:lnTo>
                <a:lnTo>
                  <a:pt x="814" y="3825"/>
                </a:lnTo>
                <a:lnTo>
                  <a:pt x="838" y="3842"/>
                </a:lnTo>
                <a:lnTo>
                  <a:pt x="860" y="3857"/>
                </a:lnTo>
                <a:lnTo>
                  <a:pt x="880" y="3869"/>
                </a:lnTo>
                <a:lnTo>
                  <a:pt x="899" y="3879"/>
                </a:lnTo>
                <a:lnTo>
                  <a:pt x="915" y="3887"/>
                </a:lnTo>
                <a:lnTo>
                  <a:pt x="930" y="3893"/>
                </a:lnTo>
                <a:lnTo>
                  <a:pt x="944" y="3896"/>
                </a:lnTo>
                <a:lnTo>
                  <a:pt x="957" y="3900"/>
                </a:lnTo>
                <a:lnTo>
                  <a:pt x="968" y="3901"/>
                </a:lnTo>
                <a:lnTo>
                  <a:pt x="978" y="3901"/>
                </a:lnTo>
                <a:lnTo>
                  <a:pt x="986" y="3900"/>
                </a:lnTo>
                <a:lnTo>
                  <a:pt x="993" y="3899"/>
                </a:lnTo>
                <a:lnTo>
                  <a:pt x="993" y="3899"/>
                </a:lnTo>
                <a:lnTo>
                  <a:pt x="1005" y="3894"/>
                </a:lnTo>
                <a:lnTo>
                  <a:pt x="1016" y="3888"/>
                </a:lnTo>
                <a:lnTo>
                  <a:pt x="1027" y="3880"/>
                </a:lnTo>
                <a:lnTo>
                  <a:pt x="1038" y="3869"/>
                </a:lnTo>
                <a:lnTo>
                  <a:pt x="1048" y="3857"/>
                </a:lnTo>
                <a:lnTo>
                  <a:pt x="1058" y="3843"/>
                </a:lnTo>
                <a:lnTo>
                  <a:pt x="1068" y="3827"/>
                </a:lnTo>
                <a:lnTo>
                  <a:pt x="1079" y="3810"/>
                </a:lnTo>
                <a:lnTo>
                  <a:pt x="1088" y="3790"/>
                </a:lnTo>
                <a:lnTo>
                  <a:pt x="1098" y="3768"/>
                </a:lnTo>
                <a:lnTo>
                  <a:pt x="1118" y="3722"/>
                </a:lnTo>
                <a:lnTo>
                  <a:pt x="1138" y="3669"/>
                </a:lnTo>
                <a:lnTo>
                  <a:pt x="1159" y="3609"/>
                </a:lnTo>
                <a:lnTo>
                  <a:pt x="1159" y="3609"/>
                </a:lnTo>
                <a:lnTo>
                  <a:pt x="1178" y="3556"/>
                </a:lnTo>
                <a:lnTo>
                  <a:pt x="1199" y="3502"/>
                </a:lnTo>
                <a:lnTo>
                  <a:pt x="1221" y="3447"/>
                </a:lnTo>
                <a:lnTo>
                  <a:pt x="1243" y="3390"/>
                </a:lnTo>
                <a:lnTo>
                  <a:pt x="1243" y="3390"/>
                </a:lnTo>
                <a:lnTo>
                  <a:pt x="1259" y="3359"/>
                </a:lnTo>
                <a:lnTo>
                  <a:pt x="1274" y="3327"/>
                </a:lnTo>
                <a:lnTo>
                  <a:pt x="1289" y="3298"/>
                </a:lnTo>
                <a:lnTo>
                  <a:pt x="1304" y="3269"/>
                </a:lnTo>
                <a:lnTo>
                  <a:pt x="1320" y="3241"/>
                </a:lnTo>
                <a:lnTo>
                  <a:pt x="1338" y="3214"/>
                </a:lnTo>
                <a:lnTo>
                  <a:pt x="1355" y="3188"/>
                </a:lnTo>
                <a:lnTo>
                  <a:pt x="1372" y="3162"/>
                </a:lnTo>
                <a:lnTo>
                  <a:pt x="1391" y="3138"/>
                </a:lnTo>
                <a:lnTo>
                  <a:pt x="1409" y="3115"/>
                </a:lnTo>
                <a:lnTo>
                  <a:pt x="1428" y="3092"/>
                </a:lnTo>
                <a:lnTo>
                  <a:pt x="1447" y="3071"/>
                </a:lnTo>
                <a:lnTo>
                  <a:pt x="1468" y="3050"/>
                </a:lnTo>
                <a:lnTo>
                  <a:pt x="1488" y="3031"/>
                </a:lnTo>
                <a:lnTo>
                  <a:pt x="1509" y="3012"/>
                </a:lnTo>
                <a:lnTo>
                  <a:pt x="1531" y="2995"/>
                </a:lnTo>
                <a:lnTo>
                  <a:pt x="1553" y="2978"/>
                </a:lnTo>
                <a:lnTo>
                  <a:pt x="1575" y="2962"/>
                </a:lnTo>
                <a:lnTo>
                  <a:pt x="1599" y="2947"/>
                </a:lnTo>
                <a:lnTo>
                  <a:pt x="1623" y="2933"/>
                </a:lnTo>
                <a:lnTo>
                  <a:pt x="1646" y="2920"/>
                </a:lnTo>
                <a:lnTo>
                  <a:pt x="1671" y="2908"/>
                </a:lnTo>
                <a:lnTo>
                  <a:pt x="1696" y="2896"/>
                </a:lnTo>
                <a:lnTo>
                  <a:pt x="1722" y="2887"/>
                </a:lnTo>
                <a:lnTo>
                  <a:pt x="1749" y="2877"/>
                </a:lnTo>
                <a:lnTo>
                  <a:pt x="1775" y="2868"/>
                </a:lnTo>
                <a:lnTo>
                  <a:pt x="1804" y="2860"/>
                </a:lnTo>
                <a:lnTo>
                  <a:pt x="1832" y="2853"/>
                </a:lnTo>
                <a:lnTo>
                  <a:pt x="1861" y="2847"/>
                </a:lnTo>
                <a:lnTo>
                  <a:pt x="1890" y="2842"/>
                </a:lnTo>
                <a:lnTo>
                  <a:pt x="1920" y="2838"/>
                </a:lnTo>
                <a:lnTo>
                  <a:pt x="1951" y="2833"/>
                </a:lnTo>
                <a:lnTo>
                  <a:pt x="1951" y="2833"/>
                </a:lnTo>
                <a:lnTo>
                  <a:pt x="1979" y="2831"/>
                </a:lnTo>
                <a:lnTo>
                  <a:pt x="2007" y="2830"/>
                </a:lnTo>
                <a:lnTo>
                  <a:pt x="2037" y="2829"/>
                </a:lnTo>
                <a:lnTo>
                  <a:pt x="2065" y="2830"/>
                </a:lnTo>
                <a:lnTo>
                  <a:pt x="2093" y="2831"/>
                </a:lnTo>
                <a:lnTo>
                  <a:pt x="2121" y="2833"/>
                </a:lnTo>
                <a:lnTo>
                  <a:pt x="2149" y="2837"/>
                </a:lnTo>
                <a:lnTo>
                  <a:pt x="2177" y="2840"/>
                </a:lnTo>
                <a:lnTo>
                  <a:pt x="2206" y="2845"/>
                </a:lnTo>
                <a:lnTo>
                  <a:pt x="2234" y="2851"/>
                </a:lnTo>
                <a:lnTo>
                  <a:pt x="2262" y="2858"/>
                </a:lnTo>
                <a:lnTo>
                  <a:pt x="2290" y="2866"/>
                </a:lnTo>
                <a:lnTo>
                  <a:pt x="2318" y="2875"/>
                </a:lnTo>
                <a:lnTo>
                  <a:pt x="2345" y="2883"/>
                </a:lnTo>
                <a:lnTo>
                  <a:pt x="2374" y="2894"/>
                </a:lnTo>
                <a:lnTo>
                  <a:pt x="2401" y="2905"/>
                </a:lnTo>
                <a:lnTo>
                  <a:pt x="2429" y="2918"/>
                </a:lnTo>
                <a:lnTo>
                  <a:pt x="2456" y="2931"/>
                </a:lnTo>
                <a:lnTo>
                  <a:pt x="2484" y="2945"/>
                </a:lnTo>
                <a:lnTo>
                  <a:pt x="2511" y="2960"/>
                </a:lnTo>
                <a:lnTo>
                  <a:pt x="2538" y="2975"/>
                </a:lnTo>
                <a:lnTo>
                  <a:pt x="2565" y="2993"/>
                </a:lnTo>
                <a:lnTo>
                  <a:pt x="2592" y="3010"/>
                </a:lnTo>
                <a:lnTo>
                  <a:pt x="2619" y="3028"/>
                </a:lnTo>
                <a:lnTo>
                  <a:pt x="2647" y="3048"/>
                </a:lnTo>
                <a:lnTo>
                  <a:pt x="2674" y="3069"/>
                </a:lnTo>
                <a:lnTo>
                  <a:pt x="2701" y="3090"/>
                </a:lnTo>
                <a:lnTo>
                  <a:pt x="2727" y="3112"/>
                </a:lnTo>
                <a:lnTo>
                  <a:pt x="2754" y="3136"/>
                </a:lnTo>
                <a:lnTo>
                  <a:pt x="2780" y="3160"/>
                </a:lnTo>
                <a:lnTo>
                  <a:pt x="2807" y="3184"/>
                </a:lnTo>
                <a:lnTo>
                  <a:pt x="2833" y="3210"/>
                </a:lnTo>
                <a:lnTo>
                  <a:pt x="2833" y="3210"/>
                </a:lnTo>
                <a:lnTo>
                  <a:pt x="2859" y="3236"/>
                </a:lnTo>
                <a:lnTo>
                  <a:pt x="2884" y="3262"/>
                </a:lnTo>
                <a:lnTo>
                  <a:pt x="2908" y="3290"/>
                </a:lnTo>
                <a:lnTo>
                  <a:pt x="2930" y="3317"/>
                </a:lnTo>
                <a:lnTo>
                  <a:pt x="2953" y="3343"/>
                </a:lnTo>
                <a:lnTo>
                  <a:pt x="2974" y="3370"/>
                </a:lnTo>
                <a:lnTo>
                  <a:pt x="2994" y="3397"/>
                </a:lnTo>
                <a:lnTo>
                  <a:pt x="3014" y="3424"/>
                </a:lnTo>
                <a:lnTo>
                  <a:pt x="3033" y="3451"/>
                </a:lnTo>
                <a:lnTo>
                  <a:pt x="3051" y="3478"/>
                </a:lnTo>
                <a:lnTo>
                  <a:pt x="3067" y="3505"/>
                </a:lnTo>
                <a:lnTo>
                  <a:pt x="3083" y="3532"/>
                </a:lnTo>
                <a:lnTo>
                  <a:pt x="3098" y="3559"/>
                </a:lnTo>
                <a:lnTo>
                  <a:pt x="3112" y="3588"/>
                </a:lnTo>
                <a:lnTo>
                  <a:pt x="3125" y="3615"/>
                </a:lnTo>
                <a:lnTo>
                  <a:pt x="3137" y="3642"/>
                </a:lnTo>
                <a:lnTo>
                  <a:pt x="3149" y="3670"/>
                </a:lnTo>
                <a:lnTo>
                  <a:pt x="3159" y="3698"/>
                </a:lnTo>
                <a:lnTo>
                  <a:pt x="3169" y="3725"/>
                </a:lnTo>
                <a:lnTo>
                  <a:pt x="3177" y="3753"/>
                </a:lnTo>
                <a:lnTo>
                  <a:pt x="3185" y="3781"/>
                </a:lnTo>
                <a:lnTo>
                  <a:pt x="3192" y="3810"/>
                </a:lnTo>
                <a:lnTo>
                  <a:pt x="3198" y="3837"/>
                </a:lnTo>
                <a:lnTo>
                  <a:pt x="3202" y="3865"/>
                </a:lnTo>
                <a:lnTo>
                  <a:pt x="3207" y="3893"/>
                </a:lnTo>
                <a:lnTo>
                  <a:pt x="3210" y="3922"/>
                </a:lnTo>
                <a:lnTo>
                  <a:pt x="3212" y="3951"/>
                </a:lnTo>
                <a:lnTo>
                  <a:pt x="3213" y="3979"/>
                </a:lnTo>
                <a:lnTo>
                  <a:pt x="3213" y="4007"/>
                </a:lnTo>
                <a:lnTo>
                  <a:pt x="3213" y="4035"/>
                </a:lnTo>
                <a:lnTo>
                  <a:pt x="3211" y="4064"/>
                </a:lnTo>
                <a:lnTo>
                  <a:pt x="3209" y="4092"/>
                </a:lnTo>
                <a:lnTo>
                  <a:pt x="3209" y="4092"/>
                </a:lnTo>
                <a:lnTo>
                  <a:pt x="3206" y="4123"/>
                </a:lnTo>
                <a:lnTo>
                  <a:pt x="3201" y="4153"/>
                </a:lnTo>
                <a:lnTo>
                  <a:pt x="3196" y="4182"/>
                </a:lnTo>
                <a:lnTo>
                  <a:pt x="3189" y="4212"/>
                </a:lnTo>
                <a:lnTo>
                  <a:pt x="3183" y="4240"/>
                </a:lnTo>
                <a:lnTo>
                  <a:pt x="3175" y="4267"/>
                </a:lnTo>
                <a:lnTo>
                  <a:pt x="3167" y="4294"/>
                </a:lnTo>
                <a:lnTo>
                  <a:pt x="3157" y="4321"/>
                </a:lnTo>
                <a:lnTo>
                  <a:pt x="3146" y="4346"/>
                </a:lnTo>
                <a:lnTo>
                  <a:pt x="3135" y="4372"/>
                </a:lnTo>
                <a:lnTo>
                  <a:pt x="3123" y="4397"/>
                </a:lnTo>
                <a:lnTo>
                  <a:pt x="3110" y="4421"/>
                </a:lnTo>
                <a:lnTo>
                  <a:pt x="3096" y="4445"/>
                </a:lnTo>
                <a:lnTo>
                  <a:pt x="3081" y="4467"/>
                </a:lnTo>
                <a:lnTo>
                  <a:pt x="3065" y="4490"/>
                </a:lnTo>
                <a:lnTo>
                  <a:pt x="3049" y="4512"/>
                </a:lnTo>
                <a:lnTo>
                  <a:pt x="3030" y="4533"/>
                </a:lnTo>
                <a:lnTo>
                  <a:pt x="3012" y="4555"/>
                </a:lnTo>
                <a:lnTo>
                  <a:pt x="2992" y="4576"/>
                </a:lnTo>
                <a:lnTo>
                  <a:pt x="2972" y="4595"/>
                </a:lnTo>
                <a:lnTo>
                  <a:pt x="2951" y="4615"/>
                </a:lnTo>
                <a:lnTo>
                  <a:pt x="2928" y="4634"/>
                </a:lnTo>
                <a:lnTo>
                  <a:pt x="2906" y="4653"/>
                </a:lnTo>
                <a:lnTo>
                  <a:pt x="2881" y="4671"/>
                </a:lnTo>
                <a:lnTo>
                  <a:pt x="2856" y="4688"/>
                </a:lnTo>
                <a:lnTo>
                  <a:pt x="2830" y="4706"/>
                </a:lnTo>
                <a:lnTo>
                  <a:pt x="2803" y="4722"/>
                </a:lnTo>
                <a:lnTo>
                  <a:pt x="2774" y="4738"/>
                </a:lnTo>
                <a:lnTo>
                  <a:pt x="2745" y="4754"/>
                </a:lnTo>
                <a:lnTo>
                  <a:pt x="2715" y="4770"/>
                </a:lnTo>
                <a:lnTo>
                  <a:pt x="2684" y="4785"/>
                </a:lnTo>
                <a:lnTo>
                  <a:pt x="2652" y="4799"/>
                </a:lnTo>
                <a:lnTo>
                  <a:pt x="2652" y="4799"/>
                </a:lnTo>
                <a:lnTo>
                  <a:pt x="2597" y="4823"/>
                </a:lnTo>
                <a:lnTo>
                  <a:pt x="2541" y="4844"/>
                </a:lnTo>
                <a:lnTo>
                  <a:pt x="2487" y="4864"/>
                </a:lnTo>
                <a:lnTo>
                  <a:pt x="2433" y="4883"/>
                </a:lnTo>
                <a:lnTo>
                  <a:pt x="2433" y="4883"/>
                </a:lnTo>
                <a:lnTo>
                  <a:pt x="2375" y="4905"/>
                </a:lnTo>
                <a:lnTo>
                  <a:pt x="2322" y="4926"/>
                </a:lnTo>
                <a:lnTo>
                  <a:pt x="2275" y="4945"/>
                </a:lnTo>
                <a:lnTo>
                  <a:pt x="2253" y="4955"/>
                </a:lnTo>
                <a:lnTo>
                  <a:pt x="2234" y="4965"/>
                </a:lnTo>
                <a:lnTo>
                  <a:pt x="2216" y="4974"/>
                </a:lnTo>
                <a:lnTo>
                  <a:pt x="2200" y="4984"/>
                </a:lnTo>
                <a:lnTo>
                  <a:pt x="2186" y="4995"/>
                </a:lnTo>
                <a:lnTo>
                  <a:pt x="2173" y="5005"/>
                </a:lnTo>
                <a:lnTo>
                  <a:pt x="2163" y="5016"/>
                </a:lnTo>
                <a:lnTo>
                  <a:pt x="2155" y="5026"/>
                </a:lnTo>
                <a:lnTo>
                  <a:pt x="2148" y="5038"/>
                </a:lnTo>
                <a:lnTo>
                  <a:pt x="2145" y="5050"/>
                </a:lnTo>
                <a:lnTo>
                  <a:pt x="2145" y="5050"/>
                </a:lnTo>
                <a:lnTo>
                  <a:pt x="2142" y="5063"/>
                </a:lnTo>
                <a:lnTo>
                  <a:pt x="2142" y="5077"/>
                </a:lnTo>
                <a:lnTo>
                  <a:pt x="2143" y="5093"/>
                </a:lnTo>
                <a:lnTo>
                  <a:pt x="2146" y="5110"/>
                </a:lnTo>
                <a:lnTo>
                  <a:pt x="2150" y="5127"/>
                </a:lnTo>
                <a:lnTo>
                  <a:pt x="2157" y="5146"/>
                </a:lnTo>
                <a:lnTo>
                  <a:pt x="2165" y="5164"/>
                </a:lnTo>
                <a:lnTo>
                  <a:pt x="2175" y="5185"/>
                </a:lnTo>
                <a:lnTo>
                  <a:pt x="2187" y="5205"/>
                </a:lnTo>
                <a:lnTo>
                  <a:pt x="2200" y="5227"/>
                </a:lnTo>
                <a:lnTo>
                  <a:pt x="2214" y="5249"/>
                </a:lnTo>
                <a:lnTo>
                  <a:pt x="2230" y="5271"/>
                </a:lnTo>
                <a:lnTo>
                  <a:pt x="2248" y="5294"/>
                </a:lnTo>
                <a:lnTo>
                  <a:pt x="2267" y="5318"/>
                </a:lnTo>
                <a:lnTo>
                  <a:pt x="2288" y="5343"/>
                </a:lnTo>
                <a:lnTo>
                  <a:pt x="2310" y="5367"/>
                </a:lnTo>
                <a:lnTo>
                  <a:pt x="2310" y="5367"/>
                </a:lnTo>
                <a:lnTo>
                  <a:pt x="2335" y="5393"/>
                </a:lnTo>
                <a:lnTo>
                  <a:pt x="2364" y="5422"/>
                </a:lnTo>
                <a:lnTo>
                  <a:pt x="2400" y="5454"/>
                </a:lnTo>
                <a:lnTo>
                  <a:pt x="2440" y="5491"/>
                </a:lnTo>
                <a:lnTo>
                  <a:pt x="2485" y="5530"/>
                </a:lnTo>
                <a:lnTo>
                  <a:pt x="2535" y="5573"/>
                </a:lnTo>
                <a:lnTo>
                  <a:pt x="2589" y="5617"/>
                </a:lnTo>
                <a:lnTo>
                  <a:pt x="2648" y="5665"/>
                </a:lnTo>
                <a:lnTo>
                  <a:pt x="2710" y="5713"/>
                </a:lnTo>
                <a:lnTo>
                  <a:pt x="2778" y="5764"/>
                </a:lnTo>
                <a:lnTo>
                  <a:pt x="2848" y="5817"/>
                </a:lnTo>
                <a:lnTo>
                  <a:pt x="2922" y="5872"/>
                </a:lnTo>
                <a:lnTo>
                  <a:pt x="3000" y="5928"/>
                </a:lnTo>
                <a:lnTo>
                  <a:pt x="3080" y="5984"/>
                </a:lnTo>
                <a:lnTo>
                  <a:pt x="3163" y="6042"/>
                </a:lnTo>
                <a:lnTo>
                  <a:pt x="3249" y="6100"/>
                </a:lnTo>
                <a:lnTo>
                  <a:pt x="3249" y="6100"/>
                </a:lnTo>
                <a:lnTo>
                  <a:pt x="3263" y="6109"/>
                </a:lnTo>
                <a:lnTo>
                  <a:pt x="3278" y="6115"/>
                </a:lnTo>
                <a:lnTo>
                  <a:pt x="3292" y="6121"/>
                </a:lnTo>
                <a:lnTo>
                  <a:pt x="3308" y="6124"/>
                </a:lnTo>
                <a:lnTo>
                  <a:pt x="3323" y="6126"/>
                </a:lnTo>
                <a:lnTo>
                  <a:pt x="3339" y="6127"/>
                </a:lnTo>
                <a:lnTo>
                  <a:pt x="3354" y="6126"/>
                </a:lnTo>
                <a:lnTo>
                  <a:pt x="3369" y="6124"/>
                </a:lnTo>
                <a:lnTo>
                  <a:pt x="3383" y="6120"/>
                </a:lnTo>
                <a:lnTo>
                  <a:pt x="3399" y="6114"/>
                </a:lnTo>
                <a:lnTo>
                  <a:pt x="3413" y="6108"/>
                </a:lnTo>
                <a:lnTo>
                  <a:pt x="3426" y="6100"/>
                </a:lnTo>
                <a:lnTo>
                  <a:pt x="3438" y="6090"/>
                </a:lnTo>
                <a:lnTo>
                  <a:pt x="3449" y="6081"/>
                </a:lnTo>
                <a:lnTo>
                  <a:pt x="3460" y="6069"/>
                </a:lnTo>
                <a:lnTo>
                  <a:pt x="3470" y="6056"/>
                </a:lnTo>
                <a:lnTo>
                  <a:pt x="3470" y="6056"/>
                </a:lnTo>
                <a:lnTo>
                  <a:pt x="3529" y="5968"/>
                </a:lnTo>
                <a:lnTo>
                  <a:pt x="3587" y="5884"/>
                </a:lnTo>
                <a:lnTo>
                  <a:pt x="3646" y="5800"/>
                </a:lnTo>
                <a:lnTo>
                  <a:pt x="3704" y="5719"/>
                </a:lnTo>
                <a:lnTo>
                  <a:pt x="3762" y="5641"/>
                </a:lnTo>
                <a:lnTo>
                  <a:pt x="3818" y="5566"/>
                </a:lnTo>
                <a:lnTo>
                  <a:pt x="3872" y="5493"/>
                </a:lnTo>
                <a:lnTo>
                  <a:pt x="3926" y="5425"/>
                </a:lnTo>
                <a:lnTo>
                  <a:pt x="3978" y="5360"/>
                </a:lnTo>
                <a:lnTo>
                  <a:pt x="4028" y="5298"/>
                </a:lnTo>
                <a:lnTo>
                  <a:pt x="4077" y="5242"/>
                </a:lnTo>
                <a:lnTo>
                  <a:pt x="4122" y="5189"/>
                </a:lnTo>
                <a:lnTo>
                  <a:pt x="4166" y="5141"/>
                </a:lnTo>
                <a:lnTo>
                  <a:pt x="4206" y="5098"/>
                </a:lnTo>
                <a:lnTo>
                  <a:pt x="4243" y="5060"/>
                </a:lnTo>
                <a:lnTo>
                  <a:pt x="4276" y="5029"/>
                </a:lnTo>
                <a:lnTo>
                  <a:pt x="4276" y="5029"/>
                </a:lnTo>
                <a:lnTo>
                  <a:pt x="4323" y="4986"/>
                </a:lnTo>
                <a:lnTo>
                  <a:pt x="4370" y="4948"/>
                </a:lnTo>
                <a:lnTo>
                  <a:pt x="4416" y="4913"/>
                </a:lnTo>
                <a:lnTo>
                  <a:pt x="4463" y="4881"/>
                </a:lnTo>
                <a:lnTo>
                  <a:pt x="4485" y="4867"/>
                </a:lnTo>
                <a:lnTo>
                  <a:pt x="4508" y="4853"/>
                </a:lnTo>
                <a:lnTo>
                  <a:pt x="4531" y="4840"/>
                </a:lnTo>
                <a:lnTo>
                  <a:pt x="4554" y="4828"/>
                </a:lnTo>
                <a:lnTo>
                  <a:pt x="4576" y="4817"/>
                </a:lnTo>
                <a:lnTo>
                  <a:pt x="4598" y="4807"/>
                </a:lnTo>
                <a:lnTo>
                  <a:pt x="4621" y="4797"/>
                </a:lnTo>
                <a:lnTo>
                  <a:pt x="4643" y="4788"/>
                </a:lnTo>
                <a:lnTo>
                  <a:pt x="4665" y="4780"/>
                </a:lnTo>
                <a:lnTo>
                  <a:pt x="4687" y="4774"/>
                </a:lnTo>
                <a:lnTo>
                  <a:pt x="4710" y="4767"/>
                </a:lnTo>
                <a:lnTo>
                  <a:pt x="4731" y="4762"/>
                </a:lnTo>
                <a:lnTo>
                  <a:pt x="4753" y="4758"/>
                </a:lnTo>
                <a:lnTo>
                  <a:pt x="4775" y="4754"/>
                </a:lnTo>
                <a:lnTo>
                  <a:pt x="4796" y="4751"/>
                </a:lnTo>
                <a:lnTo>
                  <a:pt x="4818" y="4749"/>
                </a:lnTo>
                <a:lnTo>
                  <a:pt x="4839" y="4748"/>
                </a:lnTo>
                <a:lnTo>
                  <a:pt x="4860" y="4748"/>
                </a:lnTo>
                <a:lnTo>
                  <a:pt x="4881" y="4749"/>
                </a:lnTo>
                <a:lnTo>
                  <a:pt x="4902" y="4750"/>
                </a:lnTo>
                <a:lnTo>
                  <a:pt x="4923" y="4752"/>
                </a:lnTo>
                <a:lnTo>
                  <a:pt x="4944" y="4756"/>
                </a:lnTo>
                <a:lnTo>
                  <a:pt x="4964" y="4760"/>
                </a:lnTo>
                <a:lnTo>
                  <a:pt x="4985" y="4764"/>
                </a:lnTo>
                <a:lnTo>
                  <a:pt x="4985" y="4764"/>
                </a:lnTo>
                <a:lnTo>
                  <a:pt x="5012" y="4772"/>
                </a:lnTo>
                <a:lnTo>
                  <a:pt x="5037" y="4780"/>
                </a:lnTo>
                <a:lnTo>
                  <a:pt x="5061" y="4790"/>
                </a:lnTo>
                <a:lnTo>
                  <a:pt x="5084" y="4801"/>
                </a:lnTo>
                <a:lnTo>
                  <a:pt x="5106" y="4813"/>
                </a:lnTo>
                <a:lnTo>
                  <a:pt x="5128" y="4825"/>
                </a:lnTo>
                <a:lnTo>
                  <a:pt x="5147" y="4838"/>
                </a:lnTo>
                <a:lnTo>
                  <a:pt x="5167" y="4853"/>
                </a:lnTo>
                <a:lnTo>
                  <a:pt x="5185" y="4867"/>
                </a:lnTo>
                <a:lnTo>
                  <a:pt x="5204" y="4883"/>
                </a:lnTo>
                <a:lnTo>
                  <a:pt x="5220" y="4900"/>
                </a:lnTo>
                <a:lnTo>
                  <a:pt x="5236" y="4917"/>
                </a:lnTo>
                <a:lnTo>
                  <a:pt x="5251" y="4934"/>
                </a:lnTo>
                <a:lnTo>
                  <a:pt x="5267" y="4953"/>
                </a:lnTo>
                <a:lnTo>
                  <a:pt x="5281" y="4971"/>
                </a:lnTo>
                <a:lnTo>
                  <a:pt x="5294" y="4990"/>
                </a:lnTo>
                <a:lnTo>
                  <a:pt x="5307" y="5009"/>
                </a:lnTo>
                <a:lnTo>
                  <a:pt x="5319" y="5030"/>
                </a:lnTo>
                <a:lnTo>
                  <a:pt x="5341" y="5070"/>
                </a:lnTo>
                <a:lnTo>
                  <a:pt x="5362" y="5112"/>
                </a:lnTo>
                <a:lnTo>
                  <a:pt x="5380" y="5154"/>
                </a:lnTo>
                <a:lnTo>
                  <a:pt x="5398" y="5197"/>
                </a:lnTo>
                <a:lnTo>
                  <a:pt x="5415" y="5239"/>
                </a:lnTo>
                <a:lnTo>
                  <a:pt x="5444" y="5321"/>
                </a:lnTo>
                <a:lnTo>
                  <a:pt x="5444" y="5321"/>
                </a:lnTo>
                <a:lnTo>
                  <a:pt x="5480" y="5418"/>
                </a:lnTo>
                <a:lnTo>
                  <a:pt x="5498" y="5465"/>
                </a:lnTo>
                <a:lnTo>
                  <a:pt x="5518" y="5512"/>
                </a:lnTo>
                <a:lnTo>
                  <a:pt x="5518" y="5512"/>
                </a:lnTo>
                <a:lnTo>
                  <a:pt x="5537" y="5554"/>
                </a:lnTo>
                <a:lnTo>
                  <a:pt x="5557" y="5592"/>
                </a:lnTo>
                <a:lnTo>
                  <a:pt x="5577" y="5627"/>
                </a:lnTo>
                <a:lnTo>
                  <a:pt x="5597" y="5657"/>
                </a:lnTo>
                <a:lnTo>
                  <a:pt x="5618" y="5684"/>
                </a:lnTo>
                <a:lnTo>
                  <a:pt x="5638" y="5709"/>
                </a:lnTo>
                <a:lnTo>
                  <a:pt x="5660" y="5730"/>
                </a:lnTo>
                <a:lnTo>
                  <a:pt x="5682" y="5748"/>
                </a:lnTo>
                <a:lnTo>
                  <a:pt x="5703" y="5763"/>
                </a:lnTo>
                <a:lnTo>
                  <a:pt x="5726" y="5777"/>
                </a:lnTo>
                <a:lnTo>
                  <a:pt x="5750" y="5788"/>
                </a:lnTo>
                <a:lnTo>
                  <a:pt x="5775" y="5797"/>
                </a:lnTo>
                <a:lnTo>
                  <a:pt x="5800" y="5804"/>
                </a:lnTo>
                <a:lnTo>
                  <a:pt x="5825" y="5811"/>
                </a:lnTo>
                <a:lnTo>
                  <a:pt x="5852" y="5815"/>
                </a:lnTo>
                <a:lnTo>
                  <a:pt x="5880" y="5819"/>
                </a:lnTo>
                <a:lnTo>
                  <a:pt x="5880" y="5819"/>
                </a:lnTo>
                <a:lnTo>
                  <a:pt x="5912" y="5821"/>
                </a:lnTo>
                <a:lnTo>
                  <a:pt x="5945" y="5820"/>
                </a:lnTo>
                <a:lnTo>
                  <a:pt x="5977" y="5817"/>
                </a:lnTo>
                <a:lnTo>
                  <a:pt x="6011" y="5812"/>
                </a:lnTo>
                <a:lnTo>
                  <a:pt x="6043" y="5804"/>
                </a:lnTo>
                <a:lnTo>
                  <a:pt x="6077" y="5795"/>
                </a:lnTo>
                <a:lnTo>
                  <a:pt x="6111" y="5782"/>
                </a:lnTo>
                <a:lnTo>
                  <a:pt x="6145" y="5768"/>
                </a:lnTo>
                <a:lnTo>
                  <a:pt x="6179" y="5750"/>
                </a:lnTo>
                <a:lnTo>
                  <a:pt x="6212" y="5731"/>
                </a:lnTo>
                <a:lnTo>
                  <a:pt x="6247" y="5709"/>
                </a:lnTo>
                <a:lnTo>
                  <a:pt x="6282" y="5684"/>
                </a:lnTo>
                <a:lnTo>
                  <a:pt x="6315" y="5658"/>
                </a:lnTo>
                <a:lnTo>
                  <a:pt x="6350" y="5629"/>
                </a:lnTo>
                <a:lnTo>
                  <a:pt x="6385" y="5597"/>
                </a:lnTo>
                <a:lnTo>
                  <a:pt x="6420" y="5564"/>
                </a:lnTo>
                <a:lnTo>
                  <a:pt x="6420" y="5564"/>
                </a:lnTo>
                <a:lnTo>
                  <a:pt x="6454" y="5529"/>
                </a:lnTo>
                <a:lnTo>
                  <a:pt x="6485" y="5495"/>
                </a:lnTo>
                <a:lnTo>
                  <a:pt x="6514" y="5460"/>
                </a:lnTo>
                <a:lnTo>
                  <a:pt x="6541" y="5425"/>
                </a:lnTo>
                <a:lnTo>
                  <a:pt x="6565" y="5391"/>
                </a:lnTo>
                <a:lnTo>
                  <a:pt x="6587" y="5357"/>
                </a:lnTo>
                <a:lnTo>
                  <a:pt x="6607" y="5322"/>
                </a:lnTo>
                <a:lnTo>
                  <a:pt x="6623" y="5289"/>
                </a:lnTo>
                <a:lnTo>
                  <a:pt x="6638" y="5255"/>
                </a:lnTo>
                <a:lnTo>
                  <a:pt x="6650" y="5221"/>
                </a:lnTo>
                <a:lnTo>
                  <a:pt x="6661" y="5188"/>
                </a:lnTo>
                <a:lnTo>
                  <a:pt x="6669" y="5154"/>
                </a:lnTo>
                <a:lnTo>
                  <a:pt x="6673" y="5121"/>
                </a:lnTo>
                <a:lnTo>
                  <a:pt x="6676" y="5088"/>
                </a:lnTo>
                <a:lnTo>
                  <a:pt x="6676" y="5056"/>
                </a:lnTo>
                <a:lnTo>
                  <a:pt x="6674" y="5023"/>
                </a:lnTo>
                <a:lnTo>
                  <a:pt x="6674" y="5023"/>
                </a:lnTo>
                <a:lnTo>
                  <a:pt x="6671" y="4995"/>
                </a:lnTo>
                <a:lnTo>
                  <a:pt x="6666" y="4969"/>
                </a:lnTo>
                <a:lnTo>
                  <a:pt x="6661" y="4943"/>
                </a:lnTo>
                <a:lnTo>
                  <a:pt x="6653" y="4918"/>
                </a:lnTo>
                <a:lnTo>
                  <a:pt x="6645" y="4893"/>
                </a:lnTo>
                <a:lnTo>
                  <a:pt x="6633" y="4870"/>
                </a:lnTo>
                <a:lnTo>
                  <a:pt x="6620" y="4848"/>
                </a:lnTo>
                <a:lnTo>
                  <a:pt x="6605" y="4825"/>
                </a:lnTo>
                <a:lnTo>
                  <a:pt x="6586" y="4803"/>
                </a:lnTo>
                <a:lnTo>
                  <a:pt x="6565" y="4783"/>
                </a:lnTo>
                <a:lnTo>
                  <a:pt x="6541" y="4761"/>
                </a:lnTo>
                <a:lnTo>
                  <a:pt x="6514" y="4741"/>
                </a:lnTo>
                <a:lnTo>
                  <a:pt x="6483" y="4721"/>
                </a:lnTo>
                <a:lnTo>
                  <a:pt x="6449" y="4701"/>
                </a:lnTo>
                <a:lnTo>
                  <a:pt x="6411" y="4681"/>
                </a:lnTo>
                <a:lnTo>
                  <a:pt x="6368" y="4661"/>
                </a:lnTo>
                <a:lnTo>
                  <a:pt x="6368" y="4661"/>
                </a:lnTo>
                <a:lnTo>
                  <a:pt x="6322" y="4642"/>
                </a:lnTo>
                <a:lnTo>
                  <a:pt x="6274" y="4623"/>
                </a:lnTo>
                <a:lnTo>
                  <a:pt x="6178" y="4589"/>
                </a:lnTo>
                <a:lnTo>
                  <a:pt x="6178" y="4589"/>
                </a:lnTo>
                <a:lnTo>
                  <a:pt x="6095" y="4558"/>
                </a:lnTo>
                <a:lnTo>
                  <a:pt x="6053" y="4542"/>
                </a:lnTo>
                <a:lnTo>
                  <a:pt x="6011" y="4525"/>
                </a:lnTo>
                <a:lnTo>
                  <a:pt x="5969" y="4505"/>
                </a:lnTo>
                <a:lnTo>
                  <a:pt x="5926" y="4485"/>
                </a:lnTo>
                <a:lnTo>
                  <a:pt x="5886" y="4462"/>
                </a:lnTo>
                <a:lnTo>
                  <a:pt x="5866" y="4450"/>
                </a:lnTo>
                <a:lnTo>
                  <a:pt x="5846" y="4437"/>
                </a:lnTo>
                <a:lnTo>
                  <a:pt x="5827" y="4424"/>
                </a:lnTo>
                <a:lnTo>
                  <a:pt x="5808" y="4410"/>
                </a:lnTo>
                <a:lnTo>
                  <a:pt x="5791" y="4395"/>
                </a:lnTo>
                <a:lnTo>
                  <a:pt x="5773" y="4380"/>
                </a:lnTo>
                <a:lnTo>
                  <a:pt x="5756" y="4363"/>
                </a:lnTo>
                <a:lnTo>
                  <a:pt x="5739" y="4347"/>
                </a:lnTo>
                <a:lnTo>
                  <a:pt x="5724" y="4330"/>
                </a:lnTo>
                <a:lnTo>
                  <a:pt x="5709" y="4311"/>
                </a:lnTo>
                <a:lnTo>
                  <a:pt x="5695" y="4292"/>
                </a:lnTo>
                <a:lnTo>
                  <a:pt x="5682" y="4271"/>
                </a:lnTo>
                <a:lnTo>
                  <a:pt x="5669" y="4250"/>
                </a:lnTo>
                <a:lnTo>
                  <a:pt x="5658" y="4228"/>
                </a:lnTo>
                <a:lnTo>
                  <a:pt x="5647" y="4205"/>
                </a:lnTo>
                <a:lnTo>
                  <a:pt x="5637" y="4180"/>
                </a:lnTo>
                <a:lnTo>
                  <a:pt x="5628" y="4155"/>
                </a:lnTo>
                <a:lnTo>
                  <a:pt x="5621" y="4129"/>
                </a:lnTo>
                <a:lnTo>
                  <a:pt x="5621" y="4129"/>
                </a:lnTo>
                <a:lnTo>
                  <a:pt x="5614" y="4099"/>
                </a:lnTo>
                <a:lnTo>
                  <a:pt x="5609" y="4069"/>
                </a:lnTo>
                <a:lnTo>
                  <a:pt x="5607" y="4038"/>
                </a:lnTo>
                <a:lnTo>
                  <a:pt x="5606" y="4009"/>
                </a:lnTo>
                <a:lnTo>
                  <a:pt x="5606" y="3980"/>
                </a:lnTo>
                <a:lnTo>
                  <a:pt x="5608" y="3951"/>
                </a:lnTo>
                <a:lnTo>
                  <a:pt x="5612" y="3922"/>
                </a:lnTo>
                <a:lnTo>
                  <a:pt x="5618" y="3894"/>
                </a:lnTo>
                <a:lnTo>
                  <a:pt x="5624" y="3867"/>
                </a:lnTo>
                <a:lnTo>
                  <a:pt x="5632" y="3840"/>
                </a:lnTo>
                <a:lnTo>
                  <a:pt x="5640" y="3814"/>
                </a:lnTo>
                <a:lnTo>
                  <a:pt x="5650" y="3788"/>
                </a:lnTo>
                <a:lnTo>
                  <a:pt x="5661" y="3763"/>
                </a:lnTo>
                <a:lnTo>
                  <a:pt x="5673" y="3738"/>
                </a:lnTo>
                <a:lnTo>
                  <a:pt x="5685" y="3714"/>
                </a:lnTo>
                <a:lnTo>
                  <a:pt x="5698" y="3692"/>
                </a:lnTo>
                <a:lnTo>
                  <a:pt x="5712" y="3669"/>
                </a:lnTo>
                <a:lnTo>
                  <a:pt x="5726" y="3647"/>
                </a:lnTo>
                <a:lnTo>
                  <a:pt x="5754" y="3606"/>
                </a:lnTo>
                <a:lnTo>
                  <a:pt x="5783" y="3567"/>
                </a:lnTo>
                <a:lnTo>
                  <a:pt x="5813" y="3532"/>
                </a:lnTo>
                <a:lnTo>
                  <a:pt x="5840" y="3501"/>
                </a:lnTo>
                <a:lnTo>
                  <a:pt x="5866" y="3474"/>
                </a:lnTo>
                <a:lnTo>
                  <a:pt x="5908" y="3430"/>
                </a:lnTo>
                <a:lnTo>
                  <a:pt x="5908" y="3430"/>
                </a:lnTo>
                <a:lnTo>
                  <a:pt x="5956" y="3384"/>
                </a:lnTo>
                <a:lnTo>
                  <a:pt x="6020" y="3324"/>
                </a:lnTo>
                <a:lnTo>
                  <a:pt x="6099" y="3254"/>
                </a:lnTo>
                <a:lnTo>
                  <a:pt x="6191" y="3174"/>
                </a:lnTo>
                <a:lnTo>
                  <a:pt x="6293" y="3086"/>
                </a:lnTo>
                <a:lnTo>
                  <a:pt x="6405" y="2994"/>
                </a:lnTo>
                <a:lnTo>
                  <a:pt x="6465" y="2946"/>
                </a:lnTo>
                <a:lnTo>
                  <a:pt x="6526" y="2897"/>
                </a:lnTo>
                <a:lnTo>
                  <a:pt x="6588" y="2850"/>
                </a:lnTo>
                <a:lnTo>
                  <a:pt x="6652" y="2801"/>
                </a:lnTo>
                <a:lnTo>
                  <a:pt x="6652" y="2801"/>
                </a:lnTo>
                <a:lnTo>
                  <a:pt x="6669" y="2786"/>
                </a:lnTo>
                <a:lnTo>
                  <a:pt x="6684" y="2771"/>
                </a:lnTo>
                <a:lnTo>
                  <a:pt x="6697" y="2753"/>
                </a:lnTo>
                <a:lnTo>
                  <a:pt x="6708" y="2735"/>
                </a:lnTo>
                <a:lnTo>
                  <a:pt x="6716" y="2716"/>
                </a:lnTo>
                <a:lnTo>
                  <a:pt x="6724" y="2697"/>
                </a:lnTo>
                <a:lnTo>
                  <a:pt x="6728" y="2676"/>
                </a:lnTo>
                <a:lnTo>
                  <a:pt x="6730" y="2656"/>
                </a:lnTo>
                <a:lnTo>
                  <a:pt x="6731" y="2635"/>
                </a:lnTo>
                <a:lnTo>
                  <a:pt x="6729" y="2615"/>
                </a:lnTo>
                <a:lnTo>
                  <a:pt x="6726" y="2594"/>
                </a:lnTo>
                <a:lnTo>
                  <a:pt x="6720" y="2574"/>
                </a:lnTo>
                <a:lnTo>
                  <a:pt x="6711" y="2555"/>
                </a:lnTo>
                <a:lnTo>
                  <a:pt x="6701" y="2537"/>
                </a:lnTo>
                <a:lnTo>
                  <a:pt x="6688" y="2518"/>
                </a:lnTo>
                <a:lnTo>
                  <a:pt x="6673" y="2502"/>
                </a:lnTo>
                <a:lnTo>
                  <a:pt x="4681" y="510"/>
                </a:lnTo>
                <a:lnTo>
                  <a:pt x="4681" y="510"/>
                </a:lnTo>
                <a:lnTo>
                  <a:pt x="4650" y="479"/>
                </a:lnTo>
                <a:lnTo>
                  <a:pt x="4616" y="449"/>
                </a:lnTo>
                <a:lnTo>
                  <a:pt x="4584" y="419"/>
                </a:lnTo>
                <a:lnTo>
                  <a:pt x="4549" y="391"/>
                </a:lnTo>
                <a:lnTo>
                  <a:pt x="4515" y="363"/>
                </a:lnTo>
                <a:lnTo>
                  <a:pt x="4480" y="337"/>
                </a:lnTo>
                <a:lnTo>
                  <a:pt x="4444" y="312"/>
                </a:lnTo>
                <a:lnTo>
                  <a:pt x="4408" y="287"/>
                </a:lnTo>
                <a:lnTo>
                  <a:pt x="4372" y="263"/>
                </a:lnTo>
                <a:lnTo>
                  <a:pt x="4335" y="242"/>
                </a:lnTo>
                <a:lnTo>
                  <a:pt x="4298" y="220"/>
                </a:lnTo>
                <a:lnTo>
                  <a:pt x="4260" y="199"/>
                </a:lnTo>
                <a:lnTo>
                  <a:pt x="4222" y="180"/>
                </a:lnTo>
                <a:lnTo>
                  <a:pt x="4183" y="161"/>
                </a:lnTo>
                <a:lnTo>
                  <a:pt x="4145" y="144"/>
                </a:lnTo>
                <a:lnTo>
                  <a:pt x="4105" y="128"/>
                </a:lnTo>
                <a:lnTo>
                  <a:pt x="4066" y="113"/>
                </a:lnTo>
                <a:lnTo>
                  <a:pt x="4026" y="98"/>
                </a:lnTo>
                <a:lnTo>
                  <a:pt x="3986" y="85"/>
                </a:lnTo>
                <a:lnTo>
                  <a:pt x="3946" y="72"/>
                </a:lnTo>
                <a:lnTo>
                  <a:pt x="3906" y="61"/>
                </a:lnTo>
                <a:lnTo>
                  <a:pt x="3864" y="50"/>
                </a:lnTo>
                <a:lnTo>
                  <a:pt x="3823" y="40"/>
                </a:lnTo>
                <a:lnTo>
                  <a:pt x="3782" y="31"/>
                </a:lnTo>
                <a:lnTo>
                  <a:pt x="3741" y="25"/>
                </a:lnTo>
                <a:lnTo>
                  <a:pt x="3700" y="18"/>
                </a:lnTo>
                <a:lnTo>
                  <a:pt x="3659" y="13"/>
                </a:lnTo>
                <a:lnTo>
                  <a:pt x="3616" y="8"/>
                </a:lnTo>
                <a:lnTo>
                  <a:pt x="3575" y="4"/>
                </a:lnTo>
                <a:lnTo>
                  <a:pt x="3533" y="2"/>
                </a:lnTo>
                <a:lnTo>
                  <a:pt x="3492" y="0"/>
                </a:lnTo>
                <a:lnTo>
                  <a:pt x="3449" y="0"/>
                </a:lnTo>
                <a:lnTo>
                  <a:pt x="3408" y="0"/>
                </a:lnTo>
                <a:lnTo>
                  <a:pt x="3366" y="2"/>
                </a:lnTo>
                <a:lnTo>
                  <a:pt x="3324" y="4"/>
                </a:lnTo>
                <a:lnTo>
                  <a:pt x="3283" y="8"/>
                </a:lnTo>
                <a:lnTo>
                  <a:pt x="3241" y="13"/>
                </a:lnTo>
                <a:lnTo>
                  <a:pt x="3199" y="18"/>
                </a:lnTo>
                <a:lnTo>
                  <a:pt x="3158" y="25"/>
                </a:lnTo>
                <a:lnTo>
                  <a:pt x="3117" y="31"/>
                </a:lnTo>
                <a:lnTo>
                  <a:pt x="3076" y="40"/>
                </a:lnTo>
                <a:lnTo>
                  <a:pt x="3034" y="50"/>
                </a:lnTo>
                <a:lnTo>
                  <a:pt x="2994" y="61"/>
                </a:lnTo>
                <a:lnTo>
                  <a:pt x="2953" y="72"/>
                </a:lnTo>
                <a:lnTo>
                  <a:pt x="2913" y="85"/>
                </a:lnTo>
                <a:lnTo>
                  <a:pt x="2873" y="98"/>
                </a:lnTo>
                <a:lnTo>
                  <a:pt x="2833" y="113"/>
                </a:lnTo>
                <a:lnTo>
                  <a:pt x="2794" y="128"/>
                </a:lnTo>
                <a:lnTo>
                  <a:pt x="2755" y="144"/>
                </a:lnTo>
                <a:lnTo>
                  <a:pt x="2716" y="161"/>
                </a:lnTo>
                <a:lnTo>
                  <a:pt x="2677" y="180"/>
                </a:lnTo>
                <a:lnTo>
                  <a:pt x="2639" y="199"/>
                </a:lnTo>
                <a:lnTo>
                  <a:pt x="2601" y="220"/>
                </a:lnTo>
                <a:lnTo>
                  <a:pt x="2564" y="242"/>
                </a:lnTo>
                <a:lnTo>
                  <a:pt x="2527" y="263"/>
                </a:lnTo>
                <a:lnTo>
                  <a:pt x="2491" y="287"/>
                </a:lnTo>
                <a:lnTo>
                  <a:pt x="2455" y="312"/>
                </a:lnTo>
                <a:lnTo>
                  <a:pt x="2419" y="337"/>
                </a:lnTo>
                <a:lnTo>
                  <a:pt x="2384" y="363"/>
                </a:lnTo>
                <a:lnTo>
                  <a:pt x="2350" y="391"/>
                </a:lnTo>
                <a:lnTo>
                  <a:pt x="2316" y="419"/>
                </a:lnTo>
                <a:lnTo>
                  <a:pt x="2283" y="449"/>
                </a:lnTo>
                <a:lnTo>
                  <a:pt x="2250" y="479"/>
                </a:lnTo>
                <a:lnTo>
                  <a:pt x="2217" y="510"/>
                </a:lnTo>
                <a:lnTo>
                  <a:pt x="58" y="2670"/>
                </a:lnTo>
                <a:lnTo>
                  <a:pt x="58" y="2670"/>
                </a:lnTo>
                <a:lnTo>
                  <a:pt x="45" y="2684"/>
                </a:lnTo>
                <a:lnTo>
                  <a:pt x="34" y="2698"/>
                </a:lnTo>
                <a:lnTo>
                  <a:pt x="26" y="2713"/>
                </a:lnTo>
                <a:lnTo>
                  <a:pt x="17" y="2728"/>
                </a:lnTo>
                <a:lnTo>
                  <a:pt x="10" y="2745"/>
                </a:lnTo>
                <a:lnTo>
                  <a:pt x="6" y="2762"/>
                </a:lnTo>
                <a:lnTo>
                  <a:pt x="2" y="2778"/>
                </a:lnTo>
                <a:lnTo>
                  <a:pt x="1" y="2795"/>
                </a:lnTo>
                <a:lnTo>
                  <a:pt x="0" y="2813"/>
                </a:lnTo>
                <a:lnTo>
                  <a:pt x="1" y="2830"/>
                </a:lnTo>
                <a:lnTo>
                  <a:pt x="3" y="2847"/>
                </a:lnTo>
                <a:lnTo>
                  <a:pt x="7" y="2865"/>
                </a:lnTo>
                <a:lnTo>
                  <a:pt x="13" y="2881"/>
                </a:lnTo>
                <a:lnTo>
                  <a:pt x="20" y="2897"/>
                </a:lnTo>
                <a:lnTo>
                  <a:pt x="28" y="2914"/>
                </a:lnTo>
                <a:lnTo>
                  <a:pt x="39" y="2929"/>
                </a:lnTo>
                <a:lnTo>
                  <a:pt x="39" y="2929"/>
                </a:lnTo>
                <a:lnTo>
                  <a:pt x="88" y="2996"/>
                </a:lnTo>
                <a:lnTo>
                  <a:pt x="138" y="3062"/>
                </a:lnTo>
                <a:lnTo>
                  <a:pt x="189" y="3127"/>
                </a:lnTo>
                <a:lnTo>
                  <a:pt x="239" y="3191"/>
                </a:lnTo>
                <a:lnTo>
                  <a:pt x="288" y="3253"/>
                </a:lnTo>
                <a:lnTo>
                  <a:pt x="337" y="3311"/>
                </a:lnTo>
                <a:lnTo>
                  <a:pt x="430" y="3423"/>
                </a:lnTo>
                <a:lnTo>
                  <a:pt x="514" y="3521"/>
                </a:lnTo>
                <a:lnTo>
                  <a:pt x="590" y="3606"/>
                </a:lnTo>
                <a:lnTo>
                  <a:pt x="652" y="3673"/>
                </a:lnTo>
                <a:lnTo>
                  <a:pt x="699" y="3723"/>
                </a:lnTo>
                <a:lnTo>
                  <a:pt x="699" y="372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200" tIns="33600" rIns="67200" bIns="33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937423" y="2598161"/>
            <a:ext cx="1495067" cy="1360662"/>
          </a:xfrm>
          <a:custGeom>
            <a:avLst/>
            <a:gdLst/>
            <a:ahLst/>
            <a:cxnLst/>
            <a:rect l="l" t="t" r="r" b="b"/>
            <a:pathLst>
              <a:path w="6730" h="6126" extrusionOk="0">
                <a:moveTo>
                  <a:pt x="6030" y="2403"/>
                </a:moveTo>
                <a:lnTo>
                  <a:pt x="6030" y="2403"/>
                </a:lnTo>
                <a:lnTo>
                  <a:pt x="5999" y="2373"/>
                </a:lnTo>
                <a:lnTo>
                  <a:pt x="5970" y="2346"/>
                </a:lnTo>
                <a:lnTo>
                  <a:pt x="5942" y="2322"/>
                </a:lnTo>
                <a:lnTo>
                  <a:pt x="5917" y="2301"/>
                </a:lnTo>
                <a:lnTo>
                  <a:pt x="5893" y="2284"/>
                </a:lnTo>
                <a:lnTo>
                  <a:pt x="5870" y="2269"/>
                </a:lnTo>
                <a:lnTo>
                  <a:pt x="5851" y="2257"/>
                </a:lnTo>
                <a:lnTo>
                  <a:pt x="5832" y="2247"/>
                </a:lnTo>
                <a:lnTo>
                  <a:pt x="5815" y="2239"/>
                </a:lnTo>
                <a:lnTo>
                  <a:pt x="5800" y="2233"/>
                </a:lnTo>
                <a:lnTo>
                  <a:pt x="5786" y="2229"/>
                </a:lnTo>
                <a:lnTo>
                  <a:pt x="5774" y="2226"/>
                </a:lnTo>
                <a:lnTo>
                  <a:pt x="5763" y="2225"/>
                </a:lnTo>
                <a:lnTo>
                  <a:pt x="5753" y="2225"/>
                </a:lnTo>
                <a:lnTo>
                  <a:pt x="5744" y="2226"/>
                </a:lnTo>
                <a:lnTo>
                  <a:pt x="5737" y="2227"/>
                </a:lnTo>
                <a:lnTo>
                  <a:pt x="5737" y="2227"/>
                </a:lnTo>
                <a:lnTo>
                  <a:pt x="5726" y="2232"/>
                </a:lnTo>
                <a:lnTo>
                  <a:pt x="5714" y="2238"/>
                </a:lnTo>
                <a:lnTo>
                  <a:pt x="5703" y="2246"/>
                </a:lnTo>
                <a:lnTo>
                  <a:pt x="5692" y="2257"/>
                </a:lnTo>
                <a:lnTo>
                  <a:pt x="5682" y="2269"/>
                </a:lnTo>
                <a:lnTo>
                  <a:pt x="5672" y="2283"/>
                </a:lnTo>
                <a:lnTo>
                  <a:pt x="5662" y="2299"/>
                </a:lnTo>
                <a:lnTo>
                  <a:pt x="5652" y="2316"/>
                </a:lnTo>
                <a:lnTo>
                  <a:pt x="5643" y="2336"/>
                </a:lnTo>
                <a:lnTo>
                  <a:pt x="5633" y="2358"/>
                </a:lnTo>
                <a:lnTo>
                  <a:pt x="5612" y="2404"/>
                </a:lnTo>
                <a:lnTo>
                  <a:pt x="5593" y="2457"/>
                </a:lnTo>
                <a:lnTo>
                  <a:pt x="5571" y="2517"/>
                </a:lnTo>
                <a:lnTo>
                  <a:pt x="5571" y="2517"/>
                </a:lnTo>
                <a:lnTo>
                  <a:pt x="5553" y="2569"/>
                </a:lnTo>
                <a:lnTo>
                  <a:pt x="5532" y="2623"/>
                </a:lnTo>
                <a:lnTo>
                  <a:pt x="5510" y="2678"/>
                </a:lnTo>
                <a:lnTo>
                  <a:pt x="5487" y="2736"/>
                </a:lnTo>
                <a:lnTo>
                  <a:pt x="5487" y="2736"/>
                </a:lnTo>
                <a:lnTo>
                  <a:pt x="5472" y="2767"/>
                </a:lnTo>
                <a:lnTo>
                  <a:pt x="5457" y="2799"/>
                </a:lnTo>
                <a:lnTo>
                  <a:pt x="5442" y="2828"/>
                </a:lnTo>
                <a:lnTo>
                  <a:pt x="5426" y="2857"/>
                </a:lnTo>
                <a:lnTo>
                  <a:pt x="5410" y="2885"/>
                </a:lnTo>
                <a:lnTo>
                  <a:pt x="5393" y="2912"/>
                </a:lnTo>
                <a:lnTo>
                  <a:pt x="5376" y="2938"/>
                </a:lnTo>
                <a:lnTo>
                  <a:pt x="5358" y="2964"/>
                </a:lnTo>
                <a:lnTo>
                  <a:pt x="5340" y="2988"/>
                </a:lnTo>
                <a:lnTo>
                  <a:pt x="5322" y="3011"/>
                </a:lnTo>
                <a:lnTo>
                  <a:pt x="5302" y="3034"/>
                </a:lnTo>
                <a:lnTo>
                  <a:pt x="5283" y="3055"/>
                </a:lnTo>
                <a:lnTo>
                  <a:pt x="5262" y="3076"/>
                </a:lnTo>
                <a:lnTo>
                  <a:pt x="5242" y="3095"/>
                </a:lnTo>
                <a:lnTo>
                  <a:pt x="5221" y="3114"/>
                </a:lnTo>
                <a:lnTo>
                  <a:pt x="5199" y="3131"/>
                </a:lnTo>
                <a:lnTo>
                  <a:pt x="5178" y="3148"/>
                </a:lnTo>
                <a:lnTo>
                  <a:pt x="5155" y="3164"/>
                </a:lnTo>
                <a:lnTo>
                  <a:pt x="5132" y="3179"/>
                </a:lnTo>
                <a:lnTo>
                  <a:pt x="5108" y="3193"/>
                </a:lnTo>
                <a:lnTo>
                  <a:pt x="5083" y="3206"/>
                </a:lnTo>
                <a:lnTo>
                  <a:pt x="5059" y="3218"/>
                </a:lnTo>
                <a:lnTo>
                  <a:pt x="5034" y="3230"/>
                </a:lnTo>
                <a:lnTo>
                  <a:pt x="5008" y="3239"/>
                </a:lnTo>
                <a:lnTo>
                  <a:pt x="4982" y="3249"/>
                </a:lnTo>
                <a:lnTo>
                  <a:pt x="4954" y="3258"/>
                </a:lnTo>
                <a:lnTo>
                  <a:pt x="4926" y="3266"/>
                </a:lnTo>
                <a:lnTo>
                  <a:pt x="4898" y="3273"/>
                </a:lnTo>
                <a:lnTo>
                  <a:pt x="4870" y="3279"/>
                </a:lnTo>
                <a:lnTo>
                  <a:pt x="4841" y="3284"/>
                </a:lnTo>
                <a:lnTo>
                  <a:pt x="4810" y="3288"/>
                </a:lnTo>
                <a:lnTo>
                  <a:pt x="4780" y="3293"/>
                </a:lnTo>
                <a:lnTo>
                  <a:pt x="4780" y="3293"/>
                </a:lnTo>
                <a:lnTo>
                  <a:pt x="4751" y="3295"/>
                </a:lnTo>
                <a:lnTo>
                  <a:pt x="4723" y="3296"/>
                </a:lnTo>
                <a:lnTo>
                  <a:pt x="4694" y="3297"/>
                </a:lnTo>
                <a:lnTo>
                  <a:pt x="4666" y="3296"/>
                </a:lnTo>
                <a:lnTo>
                  <a:pt x="4637" y="3295"/>
                </a:lnTo>
                <a:lnTo>
                  <a:pt x="4609" y="3293"/>
                </a:lnTo>
                <a:lnTo>
                  <a:pt x="4581" y="3289"/>
                </a:lnTo>
                <a:lnTo>
                  <a:pt x="4553" y="3286"/>
                </a:lnTo>
                <a:lnTo>
                  <a:pt x="4524" y="3281"/>
                </a:lnTo>
                <a:lnTo>
                  <a:pt x="4496" y="3275"/>
                </a:lnTo>
                <a:lnTo>
                  <a:pt x="4468" y="3269"/>
                </a:lnTo>
                <a:lnTo>
                  <a:pt x="4441" y="3260"/>
                </a:lnTo>
                <a:lnTo>
                  <a:pt x="4413" y="3253"/>
                </a:lnTo>
                <a:lnTo>
                  <a:pt x="4385" y="3243"/>
                </a:lnTo>
                <a:lnTo>
                  <a:pt x="4357" y="3232"/>
                </a:lnTo>
                <a:lnTo>
                  <a:pt x="4329" y="3221"/>
                </a:lnTo>
                <a:lnTo>
                  <a:pt x="4302" y="3208"/>
                </a:lnTo>
                <a:lnTo>
                  <a:pt x="4274" y="3195"/>
                </a:lnTo>
                <a:lnTo>
                  <a:pt x="4247" y="3181"/>
                </a:lnTo>
                <a:lnTo>
                  <a:pt x="4220" y="3166"/>
                </a:lnTo>
                <a:lnTo>
                  <a:pt x="4192" y="3151"/>
                </a:lnTo>
                <a:lnTo>
                  <a:pt x="4165" y="3133"/>
                </a:lnTo>
                <a:lnTo>
                  <a:pt x="4138" y="3116"/>
                </a:lnTo>
                <a:lnTo>
                  <a:pt x="4110" y="3098"/>
                </a:lnTo>
                <a:lnTo>
                  <a:pt x="4083" y="3078"/>
                </a:lnTo>
                <a:lnTo>
                  <a:pt x="4057" y="3057"/>
                </a:lnTo>
                <a:lnTo>
                  <a:pt x="4030" y="3036"/>
                </a:lnTo>
                <a:lnTo>
                  <a:pt x="4003" y="3014"/>
                </a:lnTo>
                <a:lnTo>
                  <a:pt x="3977" y="2990"/>
                </a:lnTo>
                <a:lnTo>
                  <a:pt x="3950" y="2966"/>
                </a:lnTo>
                <a:lnTo>
                  <a:pt x="3924" y="2942"/>
                </a:lnTo>
                <a:lnTo>
                  <a:pt x="3897" y="2916"/>
                </a:lnTo>
                <a:lnTo>
                  <a:pt x="3897" y="2916"/>
                </a:lnTo>
                <a:lnTo>
                  <a:pt x="3872" y="2890"/>
                </a:lnTo>
                <a:lnTo>
                  <a:pt x="3847" y="2862"/>
                </a:lnTo>
                <a:lnTo>
                  <a:pt x="3822" y="2836"/>
                </a:lnTo>
                <a:lnTo>
                  <a:pt x="3799" y="2809"/>
                </a:lnTo>
                <a:lnTo>
                  <a:pt x="3778" y="2783"/>
                </a:lnTo>
                <a:lnTo>
                  <a:pt x="3756" y="2756"/>
                </a:lnTo>
                <a:lnTo>
                  <a:pt x="3736" y="2729"/>
                </a:lnTo>
                <a:lnTo>
                  <a:pt x="3716" y="2702"/>
                </a:lnTo>
                <a:lnTo>
                  <a:pt x="3698" y="2675"/>
                </a:lnTo>
                <a:lnTo>
                  <a:pt x="3679" y="2648"/>
                </a:lnTo>
                <a:lnTo>
                  <a:pt x="3663" y="2621"/>
                </a:lnTo>
                <a:lnTo>
                  <a:pt x="3647" y="2594"/>
                </a:lnTo>
                <a:lnTo>
                  <a:pt x="3633" y="2567"/>
                </a:lnTo>
                <a:lnTo>
                  <a:pt x="3619" y="2538"/>
                </a:lnTo>
                <a:lnTo>
                  <a:pt x="3604" y="2511"/>
                </a:lnTo>
                <a:lnTo>
                  <a:pt x="3593" y="2484"/>
                </a:lnTo>
                <a:lnTo>
                  <a:pt x="3582" y="2456"/>
                </a:lnTo>
                <a:lnTo>
                  <a:pt x="3571" y="2428"/>
                </a:lnTo>
                <a:lnTo>
                  <a:pt x="3561" y="2401"/>
                </a:lnTo>
                <a:lnTo>
                  <a:pt x="3552" y="2373"/>
                </a:lnTo>
                <a:lnTo>
                  <a:pt x="3545" y="2345"/>
                </a:lnTo>
                <a:lnTo>
                  <a:pt x="3538" y="2316"/>
                </a:lnTo>
                <a:lnTo>
                  <a:pt x="3533" y="2288"/>
                </a:lnTo>
                <a:lnTo>
                  <a:pt x="3528" y="2260"/>
                </a:lnTo>
                <a:lnTo>
                  <a:pt x="3523" y="2232"/>
                </a:lnTo>
                <a:lnTo>
                  <a:pt x="3520" y="2204"/>
                </a:lnTo>
                <a:lnTo>
                  <a:pt x="3518" y="2175"/>
                </a:lnTo>
                <a:lnTo>
                  <a:pt x="3517" y="2147"/>
                </a:lnTo>
                <a:lnTo>
                  <a:pt x="3517" y="2119"/>
                </a:lnTo>
                <a:lnTo>
                  <a:pt x="3518" y="2091"/>
                </a:lnTo>
                <a:lnTo>
                  <a:pt x="3519" y="2062"/>
                </a:lnTo>
                <a:lnTo>
                  <a:pt x="3521" y="2034"/>
                </a:lnTo>
                <a:lnTo>
                  <a:pt x="3521" y="2034"/>
                </a:lnTo>
                <a:lnTo>
                  <a:pt x="3524" y="2003"/>
                </a:lnTo>
                <a:lnTo>
                  <a:pt x="3529" y="1973"/>
                </a:lnTo>
                <a:lnTo>
                  <a:pt x="3534" y="1944"/>
                </a:lnTo>
                <a:lnTo>
                  <a:pt x="3541" y="1914"/>
                </a:lnTo>
                <a:lnTo>
                  <a:pt x="3547" y="1886"/>
                </a:lnTo>
                <a:lnTo>
                  <a:pt x="3556" y="1859"/>
                </a:lnTo>
                <a:lnTo>
                  <a:pt x="3564" y="1832"/>
                </a:lnTo>
                <a:lnTo>
                  <a:pt x="3573" y="1805"/>
                </a:lnTo>
                <a:lnTo>
                  <a:pt x="3584" y="1780"/>
                </a:lnTo>
                <a:lnTo>
                  <a:pt x="3595" y="1754"/>
                </a:lnTo>
                <a:lnTo>
                  <a:pt x="3608" y="1729"/>
                </a:lnTo>
                <a:lnTo>
                  <a:pt x="3621" y="1705"/>
                </a:lnTo>
                <a:lnTo>
                  <a:pt x="3635" y="1681"/>
                </a:lnTo>
                <a:lnTo>
                  <a:pt x="3650" y="1659"/>
                </a:lnTo>
                <a:lnTo>
                  <a:pt x="3665" y="1636"/>
                </a:lnTo>
                <a:lnTo>
                  <a:pt x="3682" y="1614"/>
                </a:lnTo>
                <a:lnTo>
                  <a:pt x="3700" y="1593"/>
                </a:lnTo>
                <a:lnTo>
                  <a:pt x="3718" y="1571"/>
                </a:lnTo>
                <a:lnTo>
                  <a:pt x="3738" y="1550"/>
                </a:lnTo>
                <a:lnTo>
                  <a:pt x="3758" y="1531"/>
                </a:lnTo>
                <a:lnTo>
                  <a:pt x="3780" y="1511"/>
                </a:lnTo>
                <a:lnTo>
                  <a:pt x="3802" y="1492"/>
                </a:lnTo>
                <a:lnTo>
                  <a:pt x="3825" y="1473"/>
                </a:lnTo>
                <a:lnTo>
                  <a:pt x="3849" y="1455"/>
                </a:lnTo>
                <a:lnTo>
                  <a:pt x="3874" y="1438"/>
                </a:lnTo>
                <a:lnTo>
                  <a:pt x="3900" y="1420"/>
                </a:lnTo>
                <a:lnTo>
                  <a:pt x="3927" y="1404"/>
                </a:lnTo>
                <a:lnTo>
                  <a:pt x="3955" y="1388"/>
                </a:lnTo>
                <a:lnTo>
                  <a:pt x="3985" y="1372"/>
                </a:lnTo>
                <a:lnTo>
                  <a:pt x="4015" y="1356"/>
                </a:lnTo>
                <a:lnTo>
                  <a:pt x="4047" y="1341"/>
                </a:lnTo>
                <a:lnTo>
                  <a:pt x="4078" y="1327"/>
                </a:lnTo>
                <a:lnTo>
                  <a:pt x="4078" y="1327"/>
                </a:lnTo>
                <a:lnTo>
                  <a:pt x="4134" y="1303"/>
                </a:lnTo>
                <a:lnTo>
                  <a:pt x="4190" y="1282"/>
                </a:lnTo>
                <a:lnTo>
                  <a:pt x="4244" y="1261"/>
                </a:lnTo>
                <a:lnTo>
                  <a:pt x="4297" y="1243"/>
                </a:lnTo>
                <a:lnTo>
                  <a:pt x="4297" y="1243"/>
                </a:lnTo>
                <a:lnTo>
                  <a:pt x="4355" y="1221"/>
                </a:lnTo>
                <a:lnTo>
                  <a:pt x="4408" y="1200"/>
                </a:lnTo>
                <a:lnTo>
                  <a:pt x="4456" y="1181"/>
                </a:lnTo>
                <a:lnTo>
                  <a:pt x="4477" y="1171"/>
                </a:lnTo>
                <a:lnTo>
                  <a:pt x="4496" y="1161"/>
                </a:lnTo>
                <a:lnTo>
                  <a:pt x="4515" y="1152"/>
                </a:lnTo>
                <a:lnTo>
                  <a:pt x="4530" y="1142"/>
                </a:lnTo>
                <a:lnTo>
                  <a:pt x="4545" y="1131"/>
                </a:lnTo>
                <a:lnTo>
                  <a:pt x="4557" y="1121"/>
                </a:lnTo>
                <a:lnTo>
                  <a:pt x="4567" y="1110"/>
                </a:lnTo>
                <a:lnTo>
                  <a:pt x="4575" y="1100"/>
                </a:lnTo>
                <a:lnTo>
                  <a:pt x="4582" y="1088"/>
                </a:lnTo>
                <a:lnTo>
                  <a:pt x="4586" y="1076"/>
                </a:lnTo>
                <a:lnTo>
                  <a:pt x="4586" y="1076"/>
                </a:lnTo>
                <a:lnTo>
                  <a:pt x="4588" y="1062"/>
                </a:lnTo>
                <a:lnTo>
                  <a:pt x="4589" y="1046"/>
                </a:lnTo>
                <a:lnTo>
                  <a:pt x="4587" y="1030"/>
                </a:lnTo>
                <a:lnTo>
                  <a:pt x="4584" y="1013"/>
                </a:lnTo>
                <a:lnTo>
                  <a:pt x="4580" y="996"/>
                </a:lnTo>
                <a:lnTo>
                  <a:pt x="4573" y="976"/>
                </a:lnTo>
                <a:lnTo>
                  <a:pt x="4564" y="957"/>
                </a:lnTo>
                <a:lnTo>
                  <a:pt x="4555" y="936"/>
                </a:lnTo>
                <a:lnTo>
                  <a:pt x="4544" y="915"/>
                </a:lnTo>
                <a:lnTo>
                  <a:pt x="4531" y="895"/>
                </a:lnTo>
                <a:lnTo>
                  <a:pt x="4517" y="873"/>
                </a:lnTo>
                <a:lnTo>
                  <a:pt x="4502" y="851"/>
                </a:lnTo>
                <a:lnTo>
                  <a:pt x="4484" y="830"/>
                </a:lnTo>
                <a:lnTo>
                  <a:pt x="4467" y="808"/>
                </a:lnTo>
                <a:lnTo>
                  <a:pt x="4447" y="786"/>
                </a:lnTo>
                <a:lnTo>
                  <a:pt x="4427" y="766"/>
                </a:lnTo>
                <a:lnTo>
                  <a:pt x="4427" y="766"/>
                </a:lnTo>
                <a:lnTo>
                  <a:pt x="4403" y="742"/>
                </a:lnTo>
                <a:lnTo>
                  <a:pt x="4373" y="715"/>
                </a:lnTo>
                <a:lnTo>
                  <a:pt x="4338" y="682"/>
                </a:lnTo>
                <a:lnTo>
                  <a:pt x="4298" y="647"/>
                </a:lnTo>
                <a:lnTo>
                  <a:pt x="4252" y="608"/>
                </a:lnTo>
                <a:lnTo>
                  <a:pt x="4201" y="565"/>
                </a:lnTo>
                <a:lnTo>
                  <a:pt x="4146" y="521"/>
                </a:lnTo>
                <a:lnTo>
                  <a:pt x="4088" y="472"/>
                </a:lnTo>
                <a:lnTo>
                  <a:pt x="4024" y="422"/>
                </a:lnTo>
                <a:lnTo>
                  <a:pt x="3957" y="370"/>
                </a:lnTo>
                <a:lnTo>
                  <a:pt x="3885" y="315"/>
                </a:lnTo>
                <a:lnTo>
                  <a:pt x="3810" y="260"/>
                </a:lnTo>
                <a:lnTo>
                  <a:pt x="3732" y="202"/>
                </a:lnTo>
                <a:lnTo>
                  <a:pt x="3651" y="145"/>
                </a:lnTo>
                <a:lnTo>
                  <a:pt x="3568" y="85"/>
                </a:lnTo>
                <a:lnTo>
                  <a:pt x="3481" y="27"/>
                </a:lnTo>
                <a:lnTo>
                  <a:pt x="3481" y="27"/>
                </a:lnTo>
                <a:lnTo>
                  <a:pt x="3467" y="18"/>
                </a:lnTo>
                <a:lnTo>
                  <a:pt x="3452" y="12"/>
                </a:lnTo>
                <a:lnTo>
                  <a:pt x="3438" y="6"/>
                </a:lnTo>
                <a:lnTo>
                  <a:pt x="3422" y="3"/>
                </a:lnTo>
                <a:lnTo>
                  <a:pt x="3406" y="0"/>
                </a:lnTo>
                <a:lnTo>
                  <a:pt x="3391" y="0"/>
                </a:lnTo>
                <a:lnTo>
                  <a:pt x="3376" y="1"/>
                </a:lnTo>
                <a:lnTo>
                  <a:pt x="3361" y="3"/>
                </a:lnTo>
                <a:lnTo>
                  <a:pt x="3345" y="6"/>
                </a:lnTo>
                <a:lnTo>
                  <a:pt x="3331" y="12"/>
                </a:lnTo>
                <a:lnTo>
                  <a:pt x="3317" y="18"/>
                </a:lnTo>
                <a:lnTo>
                  <a:pt x="3304" y="26"/>
                </a:lnTo>
                <a:lnTo>
                  <a:pt x="3291" y="36"/>
                </a:lnTo>
                <a:lnTo>
                  <a:pt x="3279" y="45"/>
                </a:lnTo>
                <a:lnTo>
                  <a:pt x="3269" y="57"/>
                </a:lnTo>
                <a:lnTo>
                  <a:pt x="3259" y="70"/>
                </a:lnTo>
                <a:lnTo>
                  <a:pt x="3259" y="70"/>
                </a:lnTo>
                <a:lnTo>
                  <a:pt x="3196" y="163"/>
                </a:lnTo>
                <a:lnTo>
                  <a:pt x="3133" y="253"/>
                </a:lnTo>
                <a:lnTo>
                  <a:pt x="3070" y="341"/>
                </a:lnTo>
                <a:lnTo>
                  <a:pt x="3010" y="425"/>
                </a:lnTo>
                <a:lnTo>
                  <a:pt x="2950" y="505"/>
                </a:lnTo>
                <a:lnTo>
                  <a:pt x="2891" y="582"/>
                </a:lnTo>
                <a:lnTo>
                  <a:pt x="2835" y="653"/>
                </a:lnTo>
                <a:lnTo>
                  <a:pt x="2781" y="721"/>
                </a:lnTo>
                <a:lnTo>
                  <a:pt x="2729" y="785"/>
                </a:lnTo>
                <a:lnTo>
                  <a:pt x="2680" y="845"/>
                </a:lnTo>
                <a:lnTo>
                  <a:pt x="2635" y="899"/>
                </a:lnTo>
                <a:lnTo>
                  <a:pt x="2591" y="949"/>
                </a:lnTo>
                <a:lnTo>
                  <a:pt x="2552" y="993"/>
                </a:lnTo>
                <a:lnTo>
                  <a:pt x="2518" y="1031"/>
                </a:lnTo>
                <a:lnTo>
                  <a:pt x="2487" y="1065"/>
                </a:lnTo>
                <a:lnTo>
                  <a:pt x="2460" y="1092"/>
                </a:lnTo>
                <a:lnTo>
                  <a:pt x="2460" y="1092"/>
                </a:lnTo>
                <a:lnTo>
                  <a:pt x="2439" y="1114"/>
                </a:lnTo>
                <a:lnTo>
                  <a:pt x="2411" y="1137"/>
                </a:lnTo>
                <a:lnTo>
                  <a:pt x="2381" y="1163"/>
                </a:lnTo>
                <a:lnTo>
                  <a:pt x="2348" y="1192"/>
                </a:lnTo>
                <a:lnTo>
                  <a:pt x="2311" y="1219"/>
                </a:lnTo>
                <a:lnTo>
                  <a:pt x="2271" y="1246"/>
                </a:lnTo>
                <a:lnTo>
                  <a:pt x="2227" y="1273"/>
                </a:lnTo>
                <a:lnTo>
                  <a:pt x="2206" y="1286"/>
                </a:lnTo>
                <a:lnTo>
                  <a:pt x="2182" y="1298"/>
                </a:lnTo>
                <a:lnTo>
                  <a:pt x="2158" y="1310"/>
                </a:lnTo>
                <a:lnTo>
                  <a:pt x="2134" y="1321"/>
                </a:lnTo>
                <a:lnTo>
                  <a:pt x="2109" y="1331"/>
                </a:lnTo>
                <a:lnTo>
                  <a:pt x="2083" y="1341"/>
                </a:lnTo>
                <a:lnTo>
                  <a:pt x="2057" y="1350"/>
                </a:lnTo>
                <a:lnTo>
                  <a:pt x="2031" y="1357"/>
                </a:lnTo>
                <a:lnTo>
                  <a:pt x="2004" y="1364"/>
                </a:lnTo>
                <a:lnTo>
                  <a:pt x="1977" y="1369"/>
                </a:lnTo>
                <a:lnTo>
                  <a:pt x="1949" y="1374"/>
                </a:lnTo>
                <a:lnTo>
                  <a:pt x="1921" y="1376"/>
                </a:lnTo>
                <a:lnTo>
                  <a:pt x="1892" y="1378"/>
                </a:lnTo>
                <a:lnTo>
                  <a:pt x="1863" y="1378"/>
                </a:lnTo>
                <a:lnTo>
                  <a:pt x="1834" y="1376"/>
                </a:lnTo>
                <a:lnTo>
                  <a:pt x="1805" y="1373"/>
                </a:lnTo>
                <a:lnTo>
                  <a:pt x="1774" y="1368"/>
                </a:lnTo>
                <a:lnTo>
                  <a:pt x="1745" y="1362"/>
                </a:lnTo>
                <a:lnTo>
                  <a:pt x="1745" y="1362"/>
                </a:lnTo>
                <a:lnTo>
                  <a:pt x="1719" y="1354"/>
                </a:lnTo>
                <a:lnTo>
                  <a:pt x="1693" y="1346"/>
                </a:lnTo>
                <a:lnTo>
                  <a:pt x="1669" y="1336"/>
                </a:lnTo>
                <a:lnTo>
                  <a:pt x="1647" y="1325"/>
                </a:lnTo>
                <a:lnTo>
                  <a:pt x="1624" y="1313"/>
                </a:lnTo>
                <a:lnTo>
                  <a:pt x="1603" y="1301"/>
                </a:lnTo>
                <a:lnTo>
                  <a:pt x="1583" y="1288"/>
                </a:lnTo>
                <a:lnTo>
                  <a:pt x="1563" y="1273"/>
                </a:lnTo>
                <a:lnTo>
                  <a:pt x="1545" y="1259"/>
                </a:lnTo>
                <a:lnTo>
                  <a:pt x="1527" y="1243"/>
                </a:lnTo>
                <a:lnTo>
                  <a:pt x="1510" y="1226"/>
                </a:lnTo>
                <a:lnTo>
                  <a:pt x="1494" y="1209"/>
                </a:lnTo>
                <a:lnTo>
                  <a:pt x="1479" y="1192"/>
                </a:lnTo>
                <a:lnTo>
                  <a:pt x="1464" y="1173"/>
                </a:lnTo>
                <a:lnTo>
                  <a:pt x="1450" y="1155"/>
                </a:lnTo>
                <a:lnTo>
                  <a:pt x="1437" y="1136"/>
                </a:lnTo>
                <a:lnTo>
                  <a:pt x="1424" y="1117"/>
                </a:lnTo>
                <a:lnTo>
                  <a:pt x="1412" y="1096"/>
                </a:lnTo>
                <a:lnTo>
                  <a:pt x="1390" y="1056"/>
                </a:lnTo>
                <a:lnTo>
                  <a:pt x="1369" y="1014"/>
                </a:lnTo>
                <a:lnTo>
                  <a:pt x="1350" y="972"/>
                </a:lnTo>
                <a:lnTo>
                  <a:pt x="1332" y="929"/>
                </a:lnTo>
                <a:lnTo>
                  <a:pt x="1316" y="887"/>
                </a:lnTo>
                <a:lnTo>
                  <a:pt x="1286" y="805"/>
                </a:lnTo>
                <a:lnTo>
                  <a:pt x="1286" y="805"/>
                </a:lnTo>
                <a:lnTo>
                  <a:pt x="1250" y="708"/>
                </a:lnTo>
                <a:lnTo>
                  <a:pt x="1232" y="661"/>
                </a:lnTo>
                <a:lnTo>
                  <a:pt x="1212" y="614"/>
                </a:lnTo>
                <a:lnTo>
                  <a:pt x="1212" y="614"/>
                </a:lnTo>
                <a:lnTo>
                  <a:pt x="1193" y="572"/>
                </a:lnTo>
                <a:lnTo>
                  <a:pt x="1173" y="534"/>
                </a:lnTo>
                <a:lnTo>
                  <a:pt x="1154" y="499"/>
                </a:lnTo>
                <a:lnTo>
                  <a:pt x="1133" y="469"/>
                </a:lnTo>
                <a:lnTo>
                  <a:pt x="1112" y="442"/>
                </a:lnTo>
                <a:lnTo>
                  <a:pt x="1092" y="417"/>
                </a:lnTo>
                <a:lnTo>
                  <a:pt x="1071" y="396"/>
                </a:lnTo>
                <a:lnTo>
                  <a:pt x="1049" y="378"/>
                </a:lnTo>
                <a:lnTo>
                  <a:pt x="1027" y="363"/>
                </a:lnTo>
                <a:lnTo>
                  <a:pt x="1004" y="349"/>
                </a:lnTo>
                <a:lnTo>
                  <a:pt x="980" y="338"/>
                </a:lnTo>
                <a:lnTo>
                  <a:pt x="956" y="329"/>
                </a:lnTo>
                <a:lnTo>
                  <a:pt x="931" y="322"/>
                </a:lnTo>
                <a:lnTo>
                  <a:pt x="905" y="315"/>
                </a:lnTo>
                <a:lnTo>
                  <a:pt x="878" y="311"/>
                </a:lnTo>
                <a:lnTo>
                  <a:pt x="851" y="307"/>
                </a:lnTo>
                <a:lnTo>
                  <a:pt x="851" y="307"/>
                </a:lnTo>
                <a:lnTo>
                  <a:pt x="819" y="305"/>
                </a:lnTo>
                <a:lnTo>
                  <a:pt x="786" y="306"/>
                </a:lnTo>
                <a:lnTo>
                  <a:pt x="753" y="309"/>
                </a:lnTo>
                <a:lnTo>
                  <a:pt x="720" y="314"/>
                </a:lnTo>
                <a:lnTo>
                  <a:pt x="687" y="322"/>
                </a:lnTo>
                <a:lnTo>
                  <a:pt x="653" y="331"/>
                </a:lnTo>
                <a:lnTo>
                  <a:pt x="619" y="344"/>
                </a:lnTo>
                <a:lnTo>
                  <a:pt x="586" y="358"/>
                </a:lnTo>
                <a:lnTo>
                  <a:pt x="552" y="376"/>
                </a:lnTo>
                <a:lnTo>
                  <a:pt x="517" y="395"/>
                </a:lnTo>
                <a:lnTo>
                  <a:pt x="484" y="417"/>
                </a:lnTo>
                <a:lnTo>
                  <a:pt x="449" y="442"/>
                </a:lnTo>
                <a:lnTo>
                  <a:pt x="415" y="468"/>
                </a:lnTo>
                <a:lnTo>
                  <a:pt x="380" y="497"/>
                </a:lnTo>
                <a:lnTo>
                  <a:pt x="345" y="529"/>
                </a:lnTo>
                <a:lnTo>
                  <a:pt x="311" y="562"/>
                </a:lnTo>
                <a:lnTo>
                  <a:pt x="311" y="562"/>
                </a:lnTo>
                <a:lnTo>
                  <a:pt x="277" y="597"/>
                </a:lnTo>
                <a:lnTo>
                  <a:pt x="246" y="631"/>
                </a:lnTo>
                <a:lnTo>
                  <a:pt x="216" y="666"/>
                </a:lnTo>
                <a:lnTo>
                  <a:pt x="189" y="701"/>
                </a:lnTo>
                <a:lnTo>
                  <a:pt x="165" y="735"/>
                </a:lnTo>
                <a:lnTo>
                  <a:pt x="144" y="769"/>
                </a:lnTo>
                <a:lnTo>
                  <a:pt x="124" y="804"/>
                </a:lnTo>
                <a:lnTo>
                  <a:pt x="107" y="837"/>
                </a:lnTo>
                <a:lnTo>
                  <a:pt x="92" y="871"/>
                </a:lnTo>
                <a:lnTo>
                  <a:pt x="80" y="905"/>
                </a:lnTo>
                <a:lnTo>
                  <a:pt x="70" y="938"/>
                </a:lnTo>
                <a:lnTo>
                  <a:pt x="62" y="972"/>
                </a:lnTo>
                <a:lnTo>
                  <a:pt x="57" y="1005"/>
                </a:lnTo>
                <a:lnTo>
                  <a:pt x="54" y="1038"/>
                </a:lnTo>
                <a:lnTo>
                  <a:pt x="54" y="1070"/>
                </a:lnTo>
                <a:lnTo>
                  <a:pt x="56" y="1103"/>
                </a:lnTo>
                <a:lnTo>
                  <a:pt x="56" y="1103"/>
                </a:lnTo>
                <a:lnTo>
                  <a:pt x="59" y="1131"/>
                </a:lnTo>
                <a:lnTo>
                  <a:pt x="63" y="1157"/>
                </a:lnTo>
                <a:lnTo>
                  <a:pt x="70" y="1183"/>
                </a:lnTo>
                <a:lnTo>
                  <a:pt x="76" y="1208"/>
                </a:lnTo>
                <a:lnTo>
                  <a:pt x="86" y="1232"/>
                </a:lnTo>
                <a:lnTo>
                  <a:pt x="97" y="1256"/>
                </a:lnTo>
                <a:lnTo>
                  <a:pt x="110" y="1278"/>
                </a:lnTo>
                <a:lnTo>
                  <a:pt x="126" y="1301"/>
                </a:lnTo>
                <a:lnTo>
                  <a:pt x="145" y="1323"/>
                </a:lnTo>
                <a:lnTo>
                  <a:pt x="165" y="1343"/>
                </a:lnTo>
                <a:lnTo>
                  <a:pt x="189" y="1365"/>
                </a:lnTo>
                <a:lnTo>
                  <a:pt x="216" y="1385"/>
                </a:lnTo>
                <a:lnTo>
                  <a:pt x="248" y="1405"/>
                </a:lnTo>
                <a:lnTo>
                  <a:pt x="281" y="1425"/>
                </a:lnTo>
                <a:lnTo>
                  <a:pt x="320" y="1444"/>
                </a:lnTo>
                <a:lnTo>
                  <a:pt x="361" y="1464"/>
                </a:lnTo>
                <a:lnTo>
                  <a:pt x="361" y="1464"/>
                </a:lnTo>
                <a:lnTo>
                  <a:pt x="409" y="1484"/>
                </a:lnTo>
                <a:lnTo>
                  <a:pt x="457" y="1503"/>
                </a:lnTo>
                <a:lnTo>
                  <a:pt x="552" y="1537"/>
                </a:lnTo>
                <a:lnTo>
                  <a:pt x="552" y="1537"/>
                </a:lnTo>
                <a:lnTo>
                  <a:pt x="636" y="1568"/>
                </a:lnTo>
                <a:lnTo>
                  <a:pt x="678" y="1584"/>
                </a:lnTo>
                <a:lnTo>
                  <a:pt x="720" y="1601"/>
                </a:lnTo>
                <a:lnTo>
                  <a:pt x="762" y="1621"/>
                </a:lnTo>
                <a:lnTo>
                  <a:pt x="804" y="1641"/>
                </a:lnTo>
                <a:lnTo>
                  <a:pt x="845" y="1664"/>
                </a:lnTo>
                <a:lnTo>
                  <a:pt x="864" y="1676"/>
                </a:lnTo>
                <a:lnTo>
                  <a:pt x="884" y="1689"/>
                </a:lnTo>
                <a:lnTo>
                  <a:pt x="903" y="1702"/>
                </a:lnTo>
                <a:lnTo>
                  <a:pt x="922" y="1716"/>
                </a:lnTo>
                <a:lnTo>
                  <a:pt x="940" y="1731"/>
                </a:lnTo>
                <a:lnTo>
                  <a:pt x="957" y="1746"/>
                </a:lnTo>
                <a:lnTo>
                  <a:pt x="975" y="1763"/>
                </a:lnTo>
                <a:lnTo>
                  <a:pt x="991" y="1779"/>
                </a:lnTo>
                <a:lnTo>
                  <a:pt x="1006" y="1796"/>
                </a:lnTo>
                <a:lnTo>
                  <a:pt x="1021" y="1815"/>
                </a:lnTo>
                <a:lnTo>
                  <a:pt x="1035" y="1834"/>
                </a:lnTo>
                <a:lnTo>
                  <a:pt x="1049" y="1855"/>
                </a:lnTo>
                <a:lnTo>
                  <a:pt x="1061" y="1876"/>
                </a:lnTo>
                <a:lnTo>
                  <a:pt x="1073" y="1898"/>
                </a:lnTo>
                <a:lnTo>
                  <a:pt x="1084" y="1921"/>
                </a:lnTo>
                <a:lnTo>
                  <a:pt x="1093" y="1946"/>
                </a:lnTo>
                <a:lnTo>
                  <a:pt x="1101" y="1971"/>
                </a:lnTo>
                <a:lnTo>
                  <a:pt x="1109" y="1997"/>
                </a:lnTo>
                <a:lnTo>
                  <a:pt x="1109" y="1997"/>
                </a:lnTo>
                <a:lnTo>
                  <a:pt x="1117" y="2027"/>
                </a:lnTo>
                <a:lnTo>
                  <a:pt x="1121" y="2057"/>
                </a:lnTo>
                <a:lnTo>
                  <a:pt x="1124" y="2088"/>
                </a:lnTo>
                <a:lnTo>
                  <a:pt x="1125" y="2117"/>
                </a:lnTo>
                <a:lnTo>
                  <a:pt x="1124" y="2146"/>
                </a:lnTo>
                <a:lnTo>
                  <a:pt x="1122" y="2175"/>
                </a:lnTo>
                <a:lnTo>
                  <a:pt x="1119" y="2204"/>
                </a:lnTo>
                <a:lnTo>
                  <a:pt x="1113" y="2231"/>
                </a:lnTo>
                <a:lnTo>
                  <a:pt x="1107" y="2259"/>
                </a:lnTo>
                <a:lnTo>
                  <a:pt x="1098" y="2286"/>
                </a:lnTo>
                <a:lnTo>
                  <a:pt x="1090" y="2312"/>
                </a:lnTo>
                <a:lnTo>
                  <a:pt x="1080" y="2338"/>
                </a:lnTo>
                <a:lnTo>
                  <a:pt x="1069" y="2363"/>
                </a:lnTo>
                <a:lnTo>
                  <a:pt x="1057" y="2388"/>
                </a:lnTo>
                <a:lnTo>
                  <a:pt x="1045" y="2412"/>
                </a:lnTo>
                <a:lnTo>
                  <a:pt x="1032" y="2434"/>
                </a:lnTo>
                <a:lnTo>
                  <a:pt x="1019" y="2457"/>
                </a:lnTo>
                <a:lnTo>
                  <a:pt x="1005" y="2479"/>
                </a:lnTo>
                <a:lnTo>
                  <a:pt x="976" y="2520"/>
                </a:lnTo>
                <a:lnTo>
                  <a:pt x="947" y="2559"/>
                </a:lnTo>
                <a:lnTo>
                  <a:pt x="918" y="2594"/>
                </a:lnTo>
                <a:lnTo>
                  <a:pt x="890" y="2625"/>
                </a:lnTo>
                <a:lnTo>
                  <a:pt x="865" y="2652"/>
                </a:lnTo>
                <a:lnTo>
                  <a:pt x="823" y="2696"/>
                </a:lnTo>
                <a:lnTo>
                  <a:pt x="823" y="2696"/>
                </a:lnTo>
                <a:lnTo>
                  <a:pt x="774" y="2742"/>
                </a:lnTo>
                <a:lnTo>
                  <a:pt x="710" y="2802"/>
                </a:lnTo>
                <a:lnTo>
                  <a:pt x="631" y="2872"/>
                </a:lnTo>
                <a:lnTo>
                  <a:pt x="540" y="2952"/>
                </a:lnTo>
                <a:lnTo>
                  <a:pt x="437" y="3040"/>
                </a:lnTo>
                <a:lnTo>
                  <a:pt x="325" y="3132"/>
                </a:lnTo>
                <a:lnTo>
                  <a:pt x="266" y="3180"/>
                </a:lnTo>
                <a:lnTo>
                  <a:pt x="204" y="3229"/>
                </a:lnTo>
                <a:lnTo>
                  <a:pt x="143" y="3276"/>
                </a:lnTo>
                <a:lnTo>
                  <a:pt x="79" y="3325"/>
                </a:lnTo>
                <a:lnTo>
                  <a:pt x="79" y="3325"/>
                </a:lnTo>
                <a:lnTo>
                  <a:pt x="61" y="3340"/>
                </a:lnTo>
                <a:lnTo>
                  <a:pt x="46" y="3355"/>
                </a:lnTo>
                <a:lnTo>
                  <a:pt x="33" y="3373"/>
                </a:lnTo>
                <a:lnTo>
                  <a:pt x="22" y="3391"/>
                </a:lnTo>
                <a:lnTo>
                  <a:pt x="14" y="3410"/>
                </a:lnTo>
                <a:lnTo>
                  <a:pt x="7" y="3429"/>
                </a:lnTo>
                <a:lnTo>
                  <a:pt x="2" y="3450"/>
                </a:lnTo>
                <a:lnTo>
                  <a:pt x="0" y="3470"/>
                </a:lnTo>
                <a:lnTo>
                  <a:pt x="0" y="3491"/>
                </a:lnTo>
                <a:lnTo>
                  <a:pt x="1" y="3511"/>
                </a:lnTo>
                <a:lnTo>
                  <a:pt x="5" y="3532"/>
                </a:lnTo>
                <a:lnTo>
                  <a:pt x="10" y="3552"/>
                </a:lnTo>
                <a:lnTo>
                  <a:pt x="19" y="3571"/>
                </a:lnTo>
                <a:lnTo>
                  <a:pt x="30" y="3589"/>
                </a:lnTo>
                <a:lnTo>
                  <a:pt x="42" y="3608"/>
                </a:lnTo>
                <a:lnTo>
                  <a:pt x="57" y="3624"/>
                </a:lnTo>
                <a:lnTo>
                  <a:pt x="2048" y="5616"/>
                </a:lnTo>
                <a:lnTo>
                  <a:pt x="2048" y="5616"/>
                </a:lnTo>
                <a:lnTo>
                  <a:pt x="2081" y="5647"/>
                </a:lnTo>
                <a:lnTo>
                  <a:pt x="2114" y="5677"/>
                </a:lnTo>
                <a:lnTo>
                  <a:pt x="2147" y="5707"/>
                </a:lnTo>
                <a:lnTo>
                  <a:pt x="2181" y="5735"/>
                </a:lnTo>
                <a:lnTo>
                  <a:pt x="2215" y="5763"/>
                </a:lnTo>
                <a:lnTo>
                  <a:pt x="2250" y="5789"/>
                </a:lnTo>
                <a:lnTo>
                  <a:pt x="2286" y="5814"/>
                </a:lnTo>
                <a:lnTo>
                  <a:pt x="2322" y="5839"/>
                </a:lnTo>
                <a:lnTo>
                  <a:pt x="2358" y="5863"/>
                </a:lnTo>
                <a:lnTo>
                  <a:pt x="2395" y="5884"/>
                </a:lnTo>
                <a:lnTo>
                  <a:pt x="2432" y="5906"/>
                </a:lnTo>
                <a:lnTo>
                  <a:pt x="2470" y="5927"/>
                </a:lnTo>
                <a:lnTo>
                  <a:pt x="2508" y="5946"/>
                </a:lnTo>
                <a:lnTo>
                  <a:pt x="2547" y="5965"/>
                </a:lnTo>
                <a:lnTo>
                  <a:pt x="2586" y="5982"/>
                </a:lnTo>
                <a:lnTo>
                  <a:pt x="2625" y="5998"/>
                </a:lnTo>
                <a:lnTo>
                  <a:pt x="2664" y="6013"/>
                </a:lnTo>
                <a:lnTo>
                  <a:pt x="2704" y="6028"/>
                </a:lnTo>
                <a:lnTo>
                  <a:pt x="2744" y="6041"/>
                </a:lnTo>
                <a:lnTo>
                  <a:pt x="2784" y="6054"/>
                </a:lnTo>
                <a:lnTo>
                  <a:pt x="2825" y="6065"/>
                </a:lnTo>
                <a:lnTo>
                  <a:pt x="2865" y="6076"/>
                </a:lnTo>
                <a:lnTo>
                  <a:pt x="2907" y="6086"/>
                </a:lnTo>
                <a:lnTo>
                  <a:pt x="2948" y="6095"/>
                </a:lnTo>
                <a:lnTo>
                  <a:pt x="2989" y="6101"/>
                </a:lnTo>
                <a:lnTo>
                  <a:pt x="3030" y="6108"/>
                </a:lnTo>
                <a:lnTo>
                  <a:pt x="3072" y="6113"/>
                </a:lnTo>
                <a:lnTo>
                  <a:pt x="3114" y="6118"/>
                </a:lnTo>
                <a:lnTo>
                  <a:pt x="3155" y="6122"/>
                </a:lnTo>
                <a:lnTo>
                  <a:pt x="3197" y="6124"/>
                </a:lnTo>
                <a:lnTo>
                  <a:pt x="3239" y="6126"/>
                </a:lnTo>
                <a:lnTo>
                  <a:pt x="3280" y="6126"/>
                </a:lnTo>
                <a:lnTo>
                  <a:pt x="3323" y="6126"/>
                </a:lnTo>
                <a:lnTo>
                  <a:pt x="3364" y="6124"/>
                </a:lnTo>
                <a:lnTo>
                  <a:pt x="3406" y="6122"/>
                </a:lnTo>
                <a:lnTo>
                  <a:pt x="3447" y="6118"/>
                </a:lnTo>
                <a:lnTo>
                  <a:pt x="3490" y="6113"/>
                </a:lnTo>
                <a:lnTo>
                  <a:pt x="3531" y="6108"/>
                </a:lnTo>
                <a:lnTo>
                  <a:pt x="3572" y="6101"/>
                </a:lnTo>
                <a:lnTo>
                  <a:pt x="3613" y="6095"/>
                </a:lnTo>
                <a:lnTo>
                  <a:pt x="3654" y="6086"/>
                </a:lnTo>
                <a:lnTo>
                  <a:pt x="3695" y="6076"/>
                </a:lnTo>
                <a:lnTo>
                  <a:pt x="3737" y="6065"/>
                </a:lnTo>
                <a:lnTo>
                  <a:pt x="3777" y="6054"/>
                </a:lnTo>
                <a:lnTo>
                  <a:pt x="3817" y="6041"/>
                </a:lnTo>
                <a:lnTo>
                  <a:pt x="3857" y="6028"/>
                </a:lnTo>
                <a:lnTo>
                  <a:pt x="3897" y="6013"/>
                </a:lnTo>
                <a:lnTo>
                  <a:pt x="3936" y="5998"/>
                </a:lnTo>
                <a:lnTo>
                  <a:pt x="3976" y="5982"/>
                </a:lnTo>
                <a:lnTo>
                  <a:pt x="4014" y="5965"/>
                </a:lnTo>
                <a:lnTo>
                  <a:pt x="4053" y="5946"/>
                </a:lnTo>
                <a:lnTo>
                  <a:pt x="4091" y="5927"/>
                </a:lnTo>
                <a:lnTo>
                  <a:pt x="4129" y="5906"/>
                </a:lnTo>
                <a:lnTo>
                  <a:pt x="4166" y="5884"/>
                </a:lnTo>
                <a:lnTo>
                  <a:pt x="4203" y="5863"/>
                </a:lnTo>
                <a:lnTo>
                  <a:pt x="4239" y="5839"/>
                </a:lnTo>
                <a:lnTo>
                  <a:pt x="4275" y="5814"/>
                </a:lnTo>
                <a:lnTo>
                  <a:pt x="4311" y="5789"/>
                </a:lnTo>
                <a:lnTo>
                  <a:pt x="4346" y="5763"/>
                </a:lnTo>
                <a:lnTo>
                  <a:pt x="4380" y="5735"/>
                </a:lnTo>
                <a:lnTo>
                  <a:pt x="4415" y="5707"/>
                </a:lnTo>
                <a:lnTo>
                  <a:pt x="4447" y="5677"/>
                </a:lnTo>
                <a:lnTo>
                  <a:pt x="4481" y="5647"/>
                </a:lnTo>
                <a:lnTo>
                  <a:pt x="4512" y="5616"/>
                </a:lnTo>
                <a:lnTo>
                  <a:pt x="6673" y="3456"/>
                </a:lnTo>
                <a:lnTo>
                  <a:pt x="6673" y="3456"/>
                </a:lnTo>
                <a:lnTo>
                  <a:pt x="6685" y="3442"/>
                </a:lnTo>
                <a:lnTo>
                  <a:pt x="6696" y="3428"/>
                </a:lnTo>
                <a:lnTo>
                  <a:pt x="6705" y="3413"/>
                </a:lnTo>
                <a:lnTo>
                  <a:pt x="6713" y="3398"/>
                </a:lnTo>
                <a:lnTo>
                  <a:pt x="6720" y="3381"/>
                </a:lnTo>
                <a:lnTo>
                  <a:pt x="6725" y="3364"/>
                </a:lnTo>
                <a:lnTo>
                  <a:pt x="6728" y="3348"/>
                </a:lnTo>
                <a:lnTo>
                  <a:pt x="6730" y="3331"/>
                </a:lnTo>
                <a:lnTo>
                  <a:pt x="6730" y="3313"/>
                </a:lnTo>
                <a:lnTo>
                  <a:pt x="6729" y="3296"/>
                </a:lnTo>
                <a:lnTo>
                  <a:pt x="6727" y="3279"/>
                </a:lnTo>
                <a:lnTo>
                  <a:pt x="6723" y="3261"/>
                </a:lnTo>
                <a:lnTo>
                  <a:pt x="6717" y="3245"/>
                </a:lnTo>
                <a:lnTo>
                  <a:pt x="6711" y="3229"/>
                </a:lnTo>
                <a:lnTo>
                  <a:pt x="6702" y="3212"/>
                </a:lnTo>
                <a:lnTo>
                  <a:pt x="6692" y="3197"/>
                </a:lnTo>
                <a:lnTo>
                  <a:pt x="6692" y="3197"/>
                </a:lnTo>
                <a:lnTo>
                  <a:pt x="6643" y="3130"/>
                </a:lnTo>
                <a:lnTo>
                  <a:pt x="6592" y="3064"/>
                </a:lnTo>
                <a:lnTo>
                  <a:pt x="6542" y="2999"/>
                </a:lnTo>
                <a:lnTo>
                  <a:pt x="6492" y="2935"/>
                </a:lnTo>
                <a:lnTo>
                  <a:pt x="6442" y="2873"/>
                </a:lnTo>
                <a:lnTo>
                  <a:pt x="6393" y="2815"/>
                </a:lnTo>
                <a:lnTo>
                  <a:pt x="6301" y="2703"/>
                </a:lnTo>
                <a:lnTo>
                  <a:pt x="6216" y="2605"/>
                </a:lnTo>
                <a:lnTo>
                  <a:pt x="6141" y="2520"/>
                </a:lnTo>
                <a:lnTo>
                  <a:pt x="6078" y="2453"/>
                </a:lnTo>
                <a:lnTo>
                  <a:pt x="6030" y="2403"/>
                </a:lnTo>
                <a:lnTo>
                  <a:pt x="6030" y="2403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200" tIns="33600" rIns="67200" bIns="33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27198" y="1790559"/>
            <a:ext cx="1360485" cy="1495262"/>
          </a:xfrm>
          <a:custGeom>
            <a:avLst/>
            <a:gdLst/>
            <a:ahLst/>
            <a:cxnLst/>
            <a:rect l="l" t="t" r="r" b="b"/>
            <a:pathLst>
              <a:path w="6125" h="6731" extrusionOk="0">
                <a:moveTo>
                  <a:pt x="3722" y="6032"/>
                </a:moveTo>
                <a:lnTo>
                  <a:pt x="3722" y="6032"/>
                </a:lnTo>
                <a:lnTo>
                  <a:pt x="3753" y="5999"/>
                </a:lnTo>
                <a:lnTo>
                  <a:pt x="3780" y="5970"/>
                </a:lnTo>
                <a:lnTo>
                  <a:pt x="3804" y="5943"/>
                </a:lnTo>
                <a:lnTo>
                  <a:pt x="3825" y="5917"/>
                </a:lnTo>
                <a:lnTo>
                  <a:pt x="3842" y="5893"/>
                </a:lnTo>
                <a:lnTo>
                  <a:pt x="3857" y="5871"/>
                </a:lnTo>
                <a:lnTo>
                  <a:pt x="3869" y="5851"/>
                </a:lnTo>
                <a:lnTo>
                  <a:pt x="3879" y="5832"/>
                </a:lnTo>
                <a:lnTo>
                  <a:pt x="3887" y="5815"/>
                </a:lnTo>
                <a:lnTo>
                  <a:pt x="3892" y="5800"/>
                </a:lnTo>
                <a:lnTo>
                  <a:pt x="3896" y="5786"/>
                </a:lnTo>
                <a:lnTo>
                  <a:pt x="3900" y="5774"/>
                </a:lnTo>
                <a:lnTo>
                  <a:pt x="3901" y="5763"/>
                </a:lnTo>
                <a:lnTo>
                  <a:pt x="3901" y="5753"/>
                </a:lnTo>
                <a:lnTo>
                  <a:pt x="3900" y="5744"/>
                </a:lnTo>
                <a:lnTo>
                  <a:pt x="3899" y="5738"/>
                </a:lnTo>
                <a:lnTo>
                  <a:pt x="3899" y="5738"/>
                </a:lnTo>
                <a:lnTo>
                  <a:pt x="3894" y="5726"/>
                </a:lnTo>
                <a:lnTo>
                  <a:pt x="3888" y="5714"/>
                </a:lnTo>
                <a:lnTo>
                  <a:pt x="3879" y="5703"/>
                </a:lnTo>
                <a:lnTo>
                  <a:pt x="3869" y="5692"/>
                </a:lnTo>
                <a:lnTo>
                  <a:pt x="3857" y="5683"/>
                </a:lnTo>
                <a:lnTo>
                  <a:pt x="3843" y="5672"/>
                </a:lnTo>
                <a:lnTo>
                  <a:pt x="3827" y="5662"/>
                </a:lnTo>
                <a:lnTo>
                  <a:pt x="3809" y="5652"/>
                </a:lnTo>
                <a:lnTo>
                  <a:pt x="3789" y="5643"/>
                </a:lnTo>
                <a:lnTo>
                  <a:pt x="3768" y="5633"/>
                </a:lnTo>
                <a:lnTo>
                  <a:pt x="3721" y="5613"/>
                </a:lnTo>
                <a:lnTo>
                  <a:pt x="3668" y="5593"/>
                </a:lnTo>
                <a:lnTo>
                  <a:pt x="3609" y="5571"/>
                </a:lnTo>
                <a:lnTo>
                  <a:pt x="3609" y="5571"/>
                </a:lnTo>
                <a:lnTo>
                  <a:pt x="3555" y="5552"/>
                </a:lnTo>
                <a:lnTo>
                  <a:pt x="3501" y="5532"/>
                </a:lnTo>
                <a:lnTo>
                  <a:pt x="3447" y="5510"/>
                </a:lnTo>
                <a:lnTo>
                  <a:pt x="3390" y="5487"/>
                </a:lnTo>
                <a:lnTo>
                  <a:pt x="3390" y="5487"/>
                </a:lnTo>
                <a:lnTo>
                  <a:pt x="3359" y="5472"/>
                </a:lnTo>
                <a:lnTo>
                  <a:pt x="3327" y="5457"/>
                </a:lnTo>
                <a:lnTo>
                  <a:pt x="3297" y="5442"/>
                </a:lnTo>
                <a:lnTo>
                  <a:pt x="3268" y="5426"/>
                </a:lnTo>
                <a:lnTo>
                  <a:pt x="3241" y="5410"/>
                </a:lnTo>
                <a:lnTo>
                  <a:pt x="3213" y="5393"/>
                </a:lnTo>
                <a:lnTo>
                  <a:pt x="3187" y="5376"/>
                </a:lnTo>
                <a:lnTo>
                  <a:pt x="3162" y="5359"/>
                </a:lnTo>
                <a:lnTo>
                  <a:pt x="3138" y="5340"/>
                </a:lnTo>
                <a:lnTo>
                  <a:pt x="3114" y="5322"/>
                </a:lnTo>
                <a:lnTo>
                  <a:pt x="3092" y="5302"/>
                </a:lnTo>
                <a:lnTo>
                  <a:pt x="3071" y="5283"/>
                </a:lnTo>
                <a:lnTo>
                  <a:pt x="3050" y="5263"/>
                </a:lnTo>
                <a:lnTo>
                  <a:pt x="3031" y="5243"/>
                </a:lnTo>
                <a:lnTo>
                  <a:pt x="3012" y="5221"/>
                </a:lnTo>
                <a:lnTo>
                  <a:pt x="2995" y="5199"/>
                </a:lnTo>
                <a:lnTo>
                  <a:pt x="2978" y="5178"/>
                </a:lnTo>
                <a:lnTo>
                  <a:pt x="2962" y="5155"/>
                </a:lnTo>
                <a:lnTo>
                  <a:pt x="2947" y="5132"/>
                </a:lnTo>
                <a:lnTo>
                  <a:pt x="2933" y="5108"/>
                </a:lnTo>
                <a:lnTo>
                  <a:pt x="2920" y="5085"/>
                </a:lnTo>
                <a:lnTo>
                  <a:pt x="2907" y="5060"/>
                </a:lnTo>
                <a:lnTo>
                  <a:pt x="2896" y="5034"/>
                </a:lnTo>
                <a:lnTo>
                  <a:pt x="2885" y="5009"/>
                </a:lnTo>
                <a:lnTo>
                  <a:pt x="2877" y="4982"/>
                </a:lnTo>
                <a:lnTo>
                  <a:pt x="2868" y="4954"/>
                </a:lnTo>
                <a:lnTo>
                  <a:pt x="2859" y="4927"/>
                </a:lnTo>
                <a:lnTo>
                  <a:pt x="2853" y="4899"/>
                </a:lnTo>
                <a:lnTo>
                  <a:pt x="2846" y="4870"/>
                </a:lnTo>
                <a:lnTo>
                  <a:pt x="2841" y="4841"/>
                </a:lnTo>
                <a:lnTo>
                  <a:pt x="2837" y="4810"/>
                </a:lnTo>
                <a:lnTo>
                  <a:pt x="2833" y="4780"/>
                </a:lnTo>
                <a:lnTo>
                  <a:pt x="2833" y="4780"/>
                </a:lnTo>
                <a:lnTo>
                  <a:pt x="2831" y="4752"/>
                </a:lnTo>
                <a:lnTo>
                  <a:pt x="2830" y="4723"/>
                </a:lnTo>
                <a:lnTo>
                  <a:pt x="2829" y="4694"/>
                </a:lnTo>
                <a:lnTo>
                  <a:pt x="2829" y="4666"/>
                </a:lnTo>
                <a:lnTo>
                  <a:pt x="2830" y="4638"/>
                </a:lnTo>
                <a:lnTo>
                  <a:pt x="2832" y="4610"/>
                </a:lnTo>
                <a:lnTo>
                  <a:pt x="2836" y="4582"/>
                </a:lnTo>
                <a:lnTo>
                  <a:pt x="2840" y="4553"/>
                </a:lnTo>
                <a:lnTo>
                  <a:pt x="2845" y="4525"/>
                </a:lnTo>
                <a:lnTo>
                  <a:pt x="2851" y="4497"/>
                </a:lnTo>
                <a:lnTo>
                  <a:pt x="2857" y="4469"/>
                </a:lnTo>
                <a:lnTo>
                  <a:pt x="2865" y="4441"/>
                </a:lnTo>
                <a:lnTo>
                  <a:pt x="2873" y="4413"/>
                </a:lnTo>
                <a:lnTo>
                  <a:pt x="2883" y="4386"/>
                </a:lnTo>
                <a:lnTo>
                  <a:pt x="2894" y="4357"/>
                </a:lnTo>
                <a:lnTo>
                  <a:pt x="2905" y="4329"/>
                </a:lnTo>
                <a:lnTo>
                  <a:pt x="2917" y="4302"/>
                </a:lnTo>
                <a:lnTo>
                  <a:pt x="2931" y="4275"/>
                </a:lnTo>
                <a:lnTo>
                  <a:pt x="2945" y="4247"/>
                </a:lnTo>
                <a:lnTo>
                  <a:pt x="2959" y="4220"/>
                </a:lnTo>
                <a:lnTo>
                  <a:pt x="2975" y="4193"/>
                </a:lnTo>
                <a:lnTo>
                  <a:pt x="2993" y="4166"/>
                </a:lnTo>
                <a:lnTo>
                  <a:pt x="3010" y="4139"/>
                </a:lnTo>
                <a:lnTo>
                  <a:pt x="3028" y="4112"/>
                </a:lnTo>
                <a:lnTo>
                  <a:pt x="3048" y="4084"/>
                </a:lnTo>
                <a:lnTo>
                  <a:pt x="3069" y="4057"/>
                </a:lnTo>
                <a:lnTo>
                  <a:pt x="3090" y="4030"/>
                </a:lnTo>
                <a:lnTo>
                  <a:pt x="3112" y="4004"/>
                </a:lnTo>
                <a:lnTo>
                  <a:pt x="3135" y="3977"/>
                </a:lnTo>
                <a:lnTo>
                  <a:pt x="3160" y="3950"/>
                </a:lnTo>
                <a:lnTo>
                  <a:pt x="3184" y="3924"/>
                </a:lnTo>
                <a:lnTo>
                  <a:pt x="3209" y="3898"/>
                </a:lnTo>
                <a:lnTo>
                  <a:pt x="3209" y="3898"/>
                </a:lnTo>
                <a:lnTo>
                  <a:pt x="3236" y="3872"/>
                </a:lnTo>
                <a:lnTo>
                  <a:pt x="3262" y="3847"/>
                </a:lnTo>
                <a:lnTo>
                  <a:pt x="3290" y="3823"/>
                </a:lnTo>
                <a:lnTo>
                  <a:pt x="3316" y="3799"/>
                </a:lnTo>
                <a:lnTo>
                  <a:pt x="3343" y="3778"/>
                </a:lnTo>
                <a:lnTo>
                  <a:pt x="3370" y="3756"/>
                </a:lnTo>
                <a:lnTo>
                  <a:pt x="3396" y="3736"/>
                </a:lnTo>
                <a:lnTo>
                  <a:pt x="3423" y="3716"/>
                </a:lnTo>
                <a:lnTo>
                  <a:pt x="3450" y="3698"/>
                </a:lnTo>
                <a:lnTo>
                  <a:pt x="3477" y="3680"/>
                </a:lnTo>
                <a:lnTo>
                  <a:pt x="3504" y="3663"/>
                </a:lnTo>
                <a:lnTo>
                  <a:pt x="3532" y="3648"/>
                </a:lnTo>
                <a:lnTo>
                  <a:pt x="3559" y="3633"/>
                </a:lnTo>
                <a:lnTo>
                  <a:pt x="3586" y="3619"/>
                </a:lnTo>
                <a:lnTo>
                  <a:pt x="3615" y="3606"/>
                </a:lnTo>
                <a:lnTo>
                  <a:pt x="3642" y="3593"/>
                </a:lnTo>
                <a:lnTo>
                  <a:pt x="3670" y="3582"/>
                </a:lnTo>
                <a:lnTo>
                  <a:pt x="3697" y="3571"/>
                </a:lnTo>
                <a:lnTo>
                  <a:pt x="3725" y="3562"/>
                </a:lnTo>
                <a:lnTo>
                  <a:pt x="3753" y="3554"/>
                </a:lnTo>
                <a:lnTo>
                  <a:pt x="3780" y="3545"/>
                </a:lnTo>
                <a:lnTo>
                  <a:pt x="3809" y="3538"/>
                </a:lnTo>
                <a:lnTo>
                  <a:pt x="3837" y="3533"/>
                </a:lnTo>
                <a:lnTo>
                  <a:pt x="3865" y="3528"/>
                </a:lnTo>
                <a:lnTo>
                  <a:pt x="3893" y="3524"/>
                </a:lnTo>
                <a:lnTo>
                  <a:pt x="3921" y="3521"/>
                </a:lnTo>
                <a:lnTo>
                  <a:pt x="3949" y="3519"/>
                </a:lnTo>
                <a:lnTo>
                  <a:pt x="3979" y="3518"/>
                </a:lnTo>
                <a:lnTo>
                  <a:pt x="4007" y="3517"/>
                </a:lnTo>
                <a:lnTo>
                  <a:pt x="4035" y="3518"/>
                </a:lnTo>
                <a:lnTo>
                  <a:pt x="4063" y="3519"/>
                </a:lnTo>
                <a:lnTo>
                  <a:pt x="4092" y="3521"/>
                </a:lnTo>
                <a:lnTo>
                  <a:pt x="4092" y="3521"/>
                </a:lnTo>
                <a:lnTo>
                  <a:pt x="4123" y="3525"/>
                </a:lnTo>
                <a:lnTo>
                  <a:pt x="4153" y="3530"/>
                </a:lnTo>
                <a:lnTo>
                  <a:pt x="4182" y="3535"/>
                </a:lnTo>
                <a:lnTo>
                  <a:pt x="4211" y="3541"/>
                </a:lnTo>
                <a:lnTo>
                  <a:pt x="4239" y="3548"/>
                </a:lnTo>
                <a:lnTo>
                  <a:pt x="4267" y="3556"/>
                </a:lnTo>
                <a:lnTo>
                  <a:pt x="4294" y="3564"/>
                </a:lnTo>
                <a:lnTo>
                  <a:pt x="4320" y="3574"/>
                </a:lnTo>
                <a:lnTo>
                  <a:pt x="4346" y="3584"/>
                </a:lnTo>
                <a:lnTo>
                  <a:pt x="4371" y="3596"/>
                </a:lnTo>
                <a:lnTo>
                  <a:pt x="4396" y="3608"/>
                </a:lnTo>
                <a:lnTo>
                  <a:pt x="4421" y="3621"/>
                </a:lnTo>
                <a:lnTo>
                  <a:pt x="4445" y="3635"/>
                </a:lnTo>
                <a:lnTo>
                  <a:pt x="4467" y="3650"/>
                </a:lnTo>
                <a:lnTo>
                  <a:pt x="4490" y="3665"/>
                </a:lnTo>
                <a:lnTo>
                  <a:pt x="4512" y="3682"/>
                </a:lnTo>
                <a:lnTo>
                  <a:pt x="4533" y="3700"/>
                </a:lnTo>
                <a:lnTo>
                  <a:pt x="4554" y="3718"/>
                </a:lnTo>
                <a:lnTo>
                  <a:pt x="4575" y="3738"/>
                </a:lnTo>
                <a:lnTo>
                  <a:pt x="4595" y="3758"/>
                </a:lnTo>
                <a:lnTo>
                  <a:pt x="4615" y="3780"/>
                </a:lnTo>
                <a:lnTo>
                  <a:pt x="4634" y="3803"/>
                </a:lnTo>
                <a:lnTo>
                  <a:pt x="4653" y="3825"/>
                </a:lnTo>
                <a:lnTo>
                  <a:pt x="4670" y="3849"/>
                </a:lnTo>
                <a:lnTo>
                  <a:pt x="4688" y="3875"/>
                </a:lnTo>
                <a:lnTo>
                  <a:pt x="4706" y="3901"/>
                </a:lnTo>
                <a:lnTo>
                  <a:pt x="4722" y="3928"/>
                </a:lnTo>
                <a:lnTo>
                  <a:pt x="4738" y="3957"/>
                </a:lnTo>
                <a:lnTo>
                  <a:pt x="4754" y="3985"/>
                </a:lnTo>
                <a:lnTo>
                  <a:pt x="4770" y="4015"/>
                </a:lnTo>
                <a:lnTo>
                  <a:pt x="4785" y="4047"/>
                </a:lnTo>
                <a:lnTo>
                  <a:pt x="4799" y="4078"/>
                </a:lnTo>
                <a:lnTo>
                  <a:pt x="4799" y="4078"/>
                </a:lnTo>
                <a:lnTo>
                  <a:pt x="4823" y="4134"/>
                </a:lnTo>
                <a:lnTo>
                  <a:pt x="4843" y="4188"/>
                </a:lnTo>
                <a:lnTo>
                  <a:pt x="4864" y="4243"/>
                </a:lnTo>
                <a:lnTo>
                  <a:pt x="4882" y="4296"/>
                </a:lnTo>
                <a:lnTo>
                  <a:pt x="4882" y="4296"/>
                </a:lnTo>
                <a:lnTo>
                  <a:pt x="4904" y="4354"/>
                </a:lnTo>
                <a:lnTo>
                  <a:pt x="4925" y="4408"/>
                </a:lnTo>
                <a:lnTo>
                  <a:pt x="4945" y="4456"/>
                </a:lnTo>
                <a:lnTo>
                  <a:pt x="4955" y="4477"/>
                </a:lnTo>
                <a:lnTo>
                  <a:pt x="4965" y="4496"/>
                </a:lnTo>
                <a:lnTo>
                  <a:pt x="4974" y="4515"/>
                </a:lnTo>
                <a:lnTo>
                  <a:pt x="4984" y="4531"/>
                </a:lnTo>
                <a:lnTo>
                  <a:pt x="4994" y="4545"/>
                </a:lnTo>
                <a:lnTo>
                  <a:pt x="5005" y="4557"/>
                </a:lnTo>
                <a:lnTo>
                  <a:pt x="5016" y="4568"/>
                </a:lnTo>
                <a:lnTo>
                  <a:pt x="5026" y="4575"/>
                </a:lnTo>
                <a:lnTo>
                  <a:pt x="5038" y="4582"/>
                </a:lnTo>
                <a:lnTo>
                  <a:pt x="5049" y="4586"/>
                </a:lnTo>
                <a:lnTo>
                  <a:pt x="5049" y="4586"/>
                </a:lnTo>
                <a:lnTo>
                  <a:pt x="5063" y="4588"/>
                </a:lnTo>
                <a:lnTo>
                  <a:pt x="5078" y="4589"/>
                </a:lnTo>
                <a:lnTo>
                  <a:pt x="5095" y="4588"/>
                </a:lnTo>
                <a:lnTo>
                  <a:pt x="5112" y="4585"/>
                </a:lnTo>
                <a:lnTo>
                  <a:pt x="5130" y="4580"/>
                </a:lnTo>
                <a:lnTo>
                  <a:pt x="5150" y="4573"/>
                </a:lnTo>
                <a:lnTo>
                  <a:pt x="5169" y="4566"/>
                </a:lnTo>
                <a:lnTo>
                  <a:pt x="5189" y="4556"/>
                </a:lnTo>
                <a:lnTo>
                  <a:pt x="5211" y="4544"/>
                </a:lnTo>
                <a:lnTo>
                  <a:pt x="5231" y="4532"/>
                </a:lnTo>
                <a:lnTo>
                  <a:pt x="5253" y="4518"/>
                </a:lnTo>
                <a:lnTo>
                  <a:pt x="5275" y="4502"/>
                </a:lnTo>
                <a:lnTo>
                  <a:pt x="5296" y="4485"/>
                </a:lnTo>
                <a:lnTo>
                  <a:pt x="5318" y="4467"/>
                </a:lnTo>
                <a:lnTo>
                  <a:pt x="5339" y="4447"/>
                </a:lnTo>
                <a:lnTo>
                  <a:pt x="5360" y="4427"/>
                </a:lnTo>
                <a:lnTo>
                  <a:pt x="5360" y="4427"/>
                </a:lnTo>
                <a:lnTo>
                  <a:pt x="5384" y="4403"/>
                </a:lnTo>
                <a:lnTo>
                  <a:pt x="5411" y="4374"/>
                </a:lnTo>
                <a:lnTo>
                  <a:pt x="5443" y="4338"/>
                </a:lnTo>
                <a:lnTo>
                  <a:pt x="5478" y="4298"/>
                </a:lnTo>
                <a:lnTo>
                  <a:pt x="5517" y="4252"/>
                </a:lnTo>
                <a:lnTo>
                  <a:pt x="5560" y="4203"/>
                </a:lnTo>
                <a:lnTo>
                  <a:pt x="5605" y="4147"/>
                </a:lnTo>
                <a:lnTo>
                  <a:pt x="5653" y="4088"/>
                </a:lnTo>
                <a:lnTo>
                  <a:pt x="5704" y="4025"/>
                </a:lnTo>
                <a:lnTo>
                  <a:pt x="5756" y="3957"/>
                </a:lnTo>
                <a:lnTo>
                  <a:pt x="5810" y="3886"/>
                </a:lnTo>
                <a:lnTo>
                  <a:pt x="5865" y="3811"/>
                </a:lnTo>
                <a:lnTo>
                  <a:pt x="5923" y="3733"/>
                </a:lnTo>
                <a:lnTo>
                  <a:pt x="5981" y="3652"/>
                </a:lnTo>
                <a:lnTo>
                  <a:pt x="6040" y="3568"/>
                </a:lnTo>
                <a:lnTo>
                  <a:pt x="6098" y="3481"/>
                </a:lnTo>
                <a:lnTo>
                  <a:pt x="6098" y="3481"/>
                </a:lnTo>
                <a:lnTo>
                  <a:pt x="6107" y="3468"/>
                </a:lnTo>
                <a:lnTo>
                  <a:pt x="6114" y="3453"/>
                </a:lnTo>
                <a:lnTo>
                  <a:pt x="6119" y="3438"/>
                </a:lnTo>
                <a:lnTo>
                  <a:pt x="6123" y="3422"/>
                </a:lnTo>
                <a:lnTo>
                  <a:pt x="6125" y="3407"/>
                </a:lnTo>
                <a:lnTo>
                  <a:pt x="6125" y="3392"/>
                </a:lnTo>
                <a:lnTo>
                  <a:pt x="6125" y="3377"/>
                </a:lnTo>
                <a:lnTo>
                  <a:pt x="6122" y="3362"/>
                </a:lnTo>
                <a:lnTo>
                  <a:pt x="6119" y="3347"/>
                </a:lnTo>
                <a:lnTo>
                  <a:pt x="6113" y="3332"/>
                </a:lnTo>
                <a:lnTo>
                  <a:pt x="6107" y="3318"/>
                </a:lnTo>
                <a:lnTo>
                  <a:pt x="6099" y="3304"/>
                </a:lnTo>
                <a:lnTo>
                  <a:pt x="6089" y="3292"/>
                </a:lnTo>
                <a:lnTo>
                  <a:pt x="6080" y="3280"/>
                </a:lnTo>
                <a:lnTo>
                  <a:pt x="6068" y="3270"/>
                </a:lnTo>
                <a:lnTo>
                  <a:pt x="6055" y="3260"/>
                </a:lnTo>
                <a:lnTo>
                  <a:pt x="6055" y="3260"/>
                </a:lnTo>
                <a:lnTo>
                  <a:pt x="5967" y="3201"/>
                </a:lnTo>
                <a:lnTo>
                  <a:pt x="5882" y="3143"/>
                </a:lnTo>
                <a:lnTo>
                  <a:pt x="5799" y="3084"/>
                </a:lnTo>
                <a:lnTo>
                  <a:pt x="5719" y="3026"/>
                </a:lnTo>
                <a:lnTo>
                  <a:pt x="5641" y="2969"/>
                </a:lnTo>
                <a:lnTo>
                  <a:pt x="5565" y="2913"/>
                </a:lnTo>
                <a:lnTo>
                  <a:pt x="5493" y="2858"/>
                </a:lnTo>
                <a:lnTo>
                  <a:pt x="5424" y="2804"/>
                </a:lnTo>
                <a:lnTo>
                  <a:pt x="5359" y="2752"/>
                </a:lnTo>
                <a:lnTo>
                  <a:pt x="5298" y="2702"/>
                </a:lnTo>
                <a:lnTo>
                  <a:pt x="5241" y="2654"/>
                </a:lnTo>
                <a:lnTo>
                  <a:pt x="5189" y="2609"/>
                </a:lnTo>
                <a:lnTo>
                  <a:pt x="5140" y="2565"/>
                </a:lnTo>
                <a:lnTo>
                  <a:pt x="5098" y="2525"/>
                </a:lnTo>
                <a:lnTo>
                  <a:pt x="5060" y="2488"/>
                </a:lnTo>
                <a:lnTo>
                  <a:pt x="5028" y="2455"/>
                </a:lnTo>
                <a:lnTo>
                  <a:pt x="5028" y="2455"/>
                </a:lnTo>
                <a:lnTo>
                  <a:pt x="4986" y="2407"/>
                </a:lnTo>
                <a:lnTo>
                  <a:pt x="4947" y="2361"/>
                </a:lnTo>
                <a:lnTo>
                  <a:pt x="4913" y="2314"/>
                </a:lnTo>
                <a:lnTo>
                  <a:pt x="4881" y="2268"/>
                </a:lnTo>
                <a:lnTo>
                  <a:pt x="4866" y="2246"/>
                </a:lnTo>
                <a:lnTo>
                  <a:pt x="4853" y="2223"/>
                </a:lnTo>
                <a:lnTo>
                  <a:pt x="4840" y="2200"/>
                </a:lnTo>
                <a:lnTo>
                  <a:pt x="4828" y="2177"/>
                </a:lnTo>
                <a:lnTo>
                  <a:pt x="4816" y="2155"/>
                </a:lnTo>
                <a:lnTo>
                  <a:pt x="4807" y="2132"/>
                </a:lnTo>
                <a:lnTo>
                  <a:pt x="4797" y="2110"/>
                </a:lnTo>
                <a:lnTo>
                  <a:pt x="4788" y="2088"/>
                </a:lnTo>
                <a:lnTo>
                  <a:pt x="4780" y="2066"/>
                </a:lnTo>
                <a:lnTo>
                  <a:pt x="4773" y="2043"/>
                </a:lnTo>
                <a:lnTo>
                  <a:pt x="4767" y="2021"/>
                </a:lnTo>
                <a:lnTo>
                  <a:pt x="4762" y="2000"/>
                </a:lnTo>
                <a:lnTo>
                  <a:pt x="4758" y="1978"/>
                </a:lnTo>
                <a:lnTo>
                  <a:pt x="4753" y="1956"/>
                </a:lnTo>
                <a:lnTo>
                  <a:pt x="4751" y="1935"/>
                </a:lnTo>
                <a:lnTo>
                  <a:pt x="4749" y="1913"/>
                </a:lnTo>
                <a:lnTo>
                  <a:pt x="4748" y="1891"/>
                </a:lnTo>
                <a:lnTo>
                  <a:pt x="4748" y="1871"/>
                </a:lnTo>
                <a:lnTo>
                  <a:pt x="4749" y="1849"/>
                </a:lnTo>
                <a:lnTo>
                  <a:pt x="4750" y="1829"/>
                </a:lnTo>
                <a:lnTo>
                  <a:pt x="4752" y="1807"/>
                </a:lnTo>
                <a:lnTo>
                  <a:pt x="4756" y="1786"/>
                </a:lnTo>
                <a:lnTo>
                  <a:pt x="4760" y="1766"/>
                </a:lnTo>
                <a:lnTo>
                  <a:pt x="4764" y="1745"/>
                </a:lnTo>
                <a:lnTo>
                  <a:pt x="4764" y="1745"/>
                </a:lnTo>
                <a:lnTo>
                  <a:pt x="4772" y="1719"/>
                </a:lnTo>
                <a:lnTo>
                  <a:pt x="4780" y="1694"/>
                </a:lnTo>
                <a:lnTo>
                  <a:pt x="4790" y="1669"/>
                </a:lnTo>
                <a:lnTo>
                  <a:pt x="4801" y="1647"/>
                </a:lnTo>
                <a:lnTo>
                  <a:pt x="4812" y="1625"/>
                </a:lnTo>
                <a:lnTo>
                  <a:pt x="4825" y="1603"/>
                </a:lnTo>
                <a:lnTo>
                  <a:pt x="4838" y="1583"/>
                </a:lnTo>
                <a:lnTo>
                  <a:pt x="4852" y="1563"/>
                </a:lnTo>
                <a:lnTo>
                  <a:pt x="4867" y="1545"/>
                </a:lnTo>
                <a:lnTo>
                  <a:pt x="4883" y="1527"/>
                </a:lnTo>
                <a:lnTo>
                  <a:pt x="4900" y="1511"/>
                </a:lnTo>
                <a:lnTo>
                  <a:pt x="4916" y="1495"/>
                </a:lnTo>
                <a:lnTo>
                  <a:pt x="4934" y="1480"/>
                </a:lnTo>
                <a:lnTo>
                  <a:pt x="4952" y="1464"/>
                </a:lnTo>
                <a:lnTo>
                  <a:pt x="4970" y="1450"/>
                </a:lnTo>
                <a:lnTo>
                  <a:pt x="4990" y="1437"/>
                </a:lnTo>
                <a:lnTo>
                  <a:pt x="5009" y="1424"/>
                </a:lnTo>
                <a:lnTo>
                  <a:pt x="5029" y="1412"/>
                </a:lnTo>
                <a:lnTo>
                  <a:pt x="5070" y="1390"/>
                </a:lnTo>
                <a:lnTo>
                  <a:pt x="5111" y="1369"/>
                </a:lnTo>
                <a:lnTo>
                  <a:pt x="5153" y="1350"/>
                </a:lnTo>
                <a:lnTo>
                  <a:pt x="5195" y="1332"/>
                </a:lnTo>
                <a:lnTo>
                  <a:pt x="5238" y="1316"/>
                </a:lnTo>
                <a:lnTo>
                  <a:pt x="5321" y="1286"/>
                </a:lnTo>
                <a:lnTo>
                  <a:pt x="5321" y="1286"/>
                </a:lnTo>
                <a:lnTo>
                  <a:pt x="5417" y="1251"/>
                </a:lnTo>
                <a:lnTo>
                  <a:pt x="5465" y="1233"/>
                </a:lnTo>
                <a:lnTo>
                  <a:pt x="5512" y="1212"/>
                </a:lnTo>
                <a:lnTo>
                  <a:pt x="5512" y="1212"/>
                </a:lnTo>
                <a:lnTo>
                  <a:pt x="5554" y="1193"/>
                </a:lnTo>
                <a:lnTo>
                  <a:pt x="5592" y="1173"/>
                </a:lnTo>
                <a:lnTo>
                  <a:pt x="5627" y="1154"/>
                </a:lnTo>
                <a:lnTo>
                  <a:pt x="5657" y="1133"/>
                </a:lnTo>
                <a:lnTo>
                  <a:pt x="5684" y="1113"/>
                </a:lnTo>
                <a:lnTo>
                  <a:pt x="5708" y="1092"/>
                </a:lnTo>
                <a:lnTo>
                  <a:pt x="5730" y="1071"/>
                </a:lnTo>
                <a:lnTo>
                  <a:pt x="5748" y="1049"/>
                </a:lnTo>
                <a:lnTo>
                  <a:pt x="5763" y="1027"/>
                </a:lnTo>
                <a:lnTo>
                  <a:pt x="5776" y="1004"/>
                </a:lnTo>
                <a:lnTo>
                  <a:pt x="5788" y="980"/>
                </a:lnTo>
                <a:lnTo>
                  <a:pt x="5797" y="956"/>
                </a:lnTo>
                <a:lnTo>
                  <a:pt x="5804" y="931"/>
                </a:lnTo>
                <a:lnTo>
                  <a:pt x="5810" y="905"/>
                </a:lnTo>
                <a:lnTo>
                  <a:pt x="5814" y="879"/>
                </a:lnTo>
                <a:lnTo>
                  <a:pt x="5817" y="851"/>
                </a:lnTo>
                <a:lnTo>
                  <a:pt x="5817" y="851"/>
                </a:lnTo>
                <a:lnTo>
                  <a:pt x="5820" y="819"/>
                </a:lnTo>
                <a:lnTo>
                  <a:pt x="5820" y="786"/>
                </a:lnTo>
                <a:lnTo>
                  <a:pt x="5816" y="754"/>
                </a:lnTo>
                <a:lnTo>
                  <a:pt x="5812" y="720"/>
                </a:lnTo>
                <a:lnTo>
                  <a:pt x="5804" y="687"/>
                </a:lnTo>
                <a:lnTo>
                  <a:pt x="5794" y="653"/>
                </a:lnTo>
                <a:lnTo>
                  <a:pt x="5782" y="619"/>
                </a:lnTo>
                <a:lnTo>
                  <a:pt x="5767" y="586"/>
                </a:lnTo>
                <a:lnTo>
                  <a:pt x="5750" y="552"/>
                </a:lnTo>
                <a:lnTo>
                  <a:pt x="5731" y="517"/>
                </a:lnTo>
                <a:lnTo>
                  <a:pt x="5708" y="484"/>
                </a:lnTo>
                <a:lnTo>
                  <a:pt x="5684" y="449"/>
                </a:lnTo>
                <a:lnTo>
                  <a:pt x="5657" y="415"/>
                </a:lnTo>
                <a:lnTo>
                  <a:pt x="5629" y="380"/>
                </a:lnTo>
                <a:lnTo>
                  <a:pt x="5597" y="345"/>
                </a:lnTo>
                <a:lnTo>
                  <a:pt x="5564" y="311"/>
                </a:lnTo>
                <a:lnTo>
                  <a:pt x="5564" y="311"/>
                </a:lnTo>
                <a:lnTo>
                  <a:pt x="5528" y="277"/>
                </a:lnTo>
                <a:lnTo>
                  <a:pt x="5493" y="246"/>
                </a:lnTo>
                <a:lnTo>
                  <a:pt x="5459" y="216"/>
                </a:lnTo>
                <a:lnTo>
                  <a:pt x="5425" y="190"/>
                </a:lnTo>
                <a:lnTo>
                  <a:pt x="5391" y="165"/>
                </a:lnTo>
                <a:lnTo>
                  <a:pt x="5356" y="144"/>
                </a:lnTo>
                <a:lnTo>
                  <a:pt x="5322" y="124"/>
                </a:lnTo>
                <a:lnTo>
                  <a:pt x="5288" y="107"/>
                </a:lnTo>
                <a:lnTo>
                  <a:pt x="5254" y="93"/>
                </a:lnTo>
                <a:lnTo>
                  <a:pt x="5220" y="80"/>
                </a:lnTo>
                <a:lnTo>
                  <a:pt x="5187" y="70"/>
                </a:lnTo>
                <a:lnTo>
                  <a:pt x="5154" y="62"/>
                </a:lnTo>
                <a:lnTo>
                  <a:pt x="5121" y="57"/>
                </a:lnTo>
                <a:lnTo>
                  <a:pt x="5088" y="55"/>
                </a:lnTo>
                <a:lnTo>
                  <a:pt x="5056" y="54"/>
                </a:lnTo>
                <a:lnTo>
                  <a:pt x="5023" y="56"/>
                </a:lnTo>
                <a:lnTo>
                  <a:pt x="5023" y="56"/>
                </a:lnTo>
                <a:lnTo>
                  <a:pt x="4995" y="59"/>
                </a:lnTo>
                <a:lnTo>
                  <a:pt x="4968" y="63"/>
                </a:lnTo>
                <a:lnTo>
                  <a:pt x="4943" y="70"/>
                </a:lnTo>
                <a:lnTo>
                  <a:pt x="4918" y="78"/>
                </a:lnTo>
                <a:lnTo>
                  <a:pt x="4893" y="86"/>
                </a:lnTo>
                <a:lnTo>
                  <a:pt x="4869" y="97"/>
                </a:lnTo>
                <a:lnTo>
                  <a:pt x="4847" y="111"/>
                </a:lnTo>
                <a:lnTo>
                  <a:pt x="4825" y="126"/>
                </a:lnTo>
                <a:lnTo>
                  <a:pt x="4803" y="145"/>
                </a:lnTo>
                <a:lnTo>
                  <a:pt x="4782" y="165"/>
                </a:lnTo>
                <a:lnTo>
                  <a:pt x="4761" y="190"/>
                </a:lnTo>
                <a:lnTo>
                  <a:pt x="4740" y="217"/>
                </a:lnTo>
                <a:lnTo>
                  <a:pt x="4721" y="248"/>
                </a:lnTo>
                <a:lnTo>
                  <a:pt x="4700" y="282"/>
                </a:lnTo>
                <a:lnTo>
                  <a:pt x="4681" y="320"/>
                </a:lnTo>
                <a:lnTo>
                  <a:pt x="4661" y="363"/>
                </a:lnTo>
                <a:lnTo>
                  <a:pt x="4661" y="363"/>
                </a:lnTo>
                <a:lnTo>
                  <a:pt x="4642" y="409"/>
                </a:lnTo>
                <a:lnTo>
                  <a:pt x="4623" y="457"/>
                </a:lnTo>
                <a:lnTo>
                  <a:pt x="4588" y="553"/>
                </a:lnTo>
                <a:lnTo>
                  <a:pt x="4588" y="553"/>
                </a:lnTo>
                <a:lnTo>
                  <a:pt x="4558" y="636"/>
                </a:lnTo>
                <a:lnTo>
                  <a:pt x="4542" y="678"/>
                </a:lnTo>
                <a:lnTo>
                  <a:pt x="4524" y="720"/>
                </a:lnTo>
                <a:lnTo>
                  <a:pt x="4505" y="762"/>
                </a:lnTo>
                <a:lnTo>
                  <a:pt x="4485" y="805"/>
                </a:lnTo>
                <a:lnTo>
                  <a:pt x="4462" y="845"/>
                </a:lnTo>
                <a:lnTo>
                  <a:pt x="4450" y="865"/>
                </a:lnTo>
                <a:lnTo>
                  <a:pt x="4437" y="885"/>
                </a:lnTo>
                <a:lnTo>
                  <a:pt x="4424" y="903"/>
                </a:lnTo>
                <a:lnTo>
                  <a:pt x="4410" y="922"/>
                </a:lnTo>
                <a:lnTo>
                  <a:pt x="4395" y="940"/>
                </a:lnTo>
                <a:lnTo>
                  <a:pt x="4380" y="957"/>
                </a:lnTo>
                <a:lnTo>
                  <a:pt x="4363" y="975"/>
                </a:lnTo>
                <a:lnTo>
                  <a:pt x="4347" y="991"/>
                </a:lnTo>
                <a:lnTo>
                  <a:pt x="4329" y="1007"/>
                </a:lnTo>
                <a:lnTo>
                  <a:pt x="4310" y="1021"/>
                </a:lnTo>
                <a:lnTo>
                  <a:pt x="4291" y="1036"/>
                </a:lnTo>
                <a:lnTo>
                  <a:pt x="4271" y="1049"/>
                </a:lnTo>
                <a:lnTo>
                  <a:pt x="4250" y="1061"/>
                </a:lnTo>
                <a:lnTo>
                  <a:pt x="4228" y="1073"/>
                </a:lnTo>
                <a:lnTo>
                  <a:pt x="4204" y="1084"/>
                </a:lnTo>
                <a:lnTo>
                  <a:pt x="4180" y="1094"/>
                </a:lnTo>
                <a:lnTo>
                  <a:pt x="4155" y="1103"/>
                </a:lnTo>
                <a:lnTo>
                  <a:pt x="4129" y="1110"/>
                </a:lnTo>
                <a:lnTo>
                  <a:pt x="4129" y="1110"/>
                </a:lnTo>
                <a:lnTo>
                  <a:pt x="4098" y="1117"/>
                </a:lnTo>
                <a:lnTo>
                  <a:pt x="4068" y="1121"/>
                </a:lnTo>
                <a:lnTo>
                  <a:pt x="4038" y="1124"/>
                </a:lnTo>
                <a:lnTo>
                  <a:pt x="4009" y="1125"/>
                </a:lnTo>
                <a:lnTo>
                  <a:pt x="3980" y="1124"/>
                </a:lnTo>
                <a:lnTo>
                  <a:pt x="3951" y="1122"/>
                </a:lnTo>
                <a:lnTo>
                  <a:pt x="3922" y="1119"/>
                </a:lnTo>
                <a:lnTo>
                  <a:pt x="3894" y="1113"/>
                </a:lnTo>
                <a:lnTo>
                  <a:pt x="3867" y="1107"/>
                </a:lnTo>
                <a:lnTo>
                  <a:pt x="3840" y="1099"/>
                </a:lnTo>
                <a:lnTo>
                  <a:pt x="3814" y="1091"/>
                </a:lnTo>
                <a:lnTo>
                  <a:pt x="3788" y="1080"/>
                </a:lnTo>
                <a:lnTo>
                  <a:pt x="3763" y="1069"/>
                </a:lnTo>
                <a:lnTo>
                  <a:pt x="3738" y="1058"/>
                </a:lnTo>
                <a:lnTo>
                  <a:pt x="3714" y="1045"/>
                </a:lnTo>
                <a:lnTo>
                  <a:pt x="3692" y="1032"/>
                </a:lnTo>
                <a:lnTo>
                  <a:pt x="3669" y="1019"/>
                </a:lnTo>
                <a:lnTo>
                  <a:pt x="3647" y="1005"/>
                </a:lnTo>
                <a:lnTo>
                  <a:pt x="3605" y="977"/>
                </a:lnTo>
                <a:lnTo>
                  <a:pt x="3567" y="948"/>
                </a:lnTo>
                <a:lnTo>
                  <a:pt x="3532" y="918"/>
                </a:lnTo>
                <a:lnTo>
                  <a:pt x="3501" y="891"/>
                </a:lnTo>
                <a:lnTo>
                  <a:pt x="3473" y="865"/>
                </a:lnTo>
                <a:lnTo>
                  <a:pt x="3430" y="823"/>
                </a:lnTo>
                <a:lnTo>
                  <a:pt x="3430" y="823"/>
                </a:lnTo>
                <a:lnTo>
                  <a:pt x="3384" y="775"/>
                </a:lnTo>
                <a:lnTo>
                  <a:pt x="3324" y="710"/>
                </a:lnTo>
                <a:lnTo>
                  <a:pt x="3253" y="632"/>
                </a:lnTo>
                <a:lnTo>
                  <a:pt x="3173" y="540"/>
                </a:lnTo>
                <a:lnTo>
                  <a:pt x="3086" y="437"/>
                </a:lnTo>
                <a:lnTo>
                  <a:pt x="2994" y="325"/>
                </a:lnTo>
                <a:lnTo>
                  <a:pt x="2897" y="205"/>
                </a:lnTo>
                <a:lnTo>
                  <a:pt x="2849" y="143"/>
                </a:lnTo>
                <a:lnTo>
                  <a:pt x="2800" y="79"/>
                </a:lnTo>
                <a:lnTo>
                  <a:pt x="2800" y="79"/>
                </a:lnTo>
                <a:lnTo>
                  <a:pt x="2786" y="61"/>
                </a:lnTo>
                <a:lnTo>
                  <a:pt x="2769" y="46"/>
                </a:lnTo>
                <a:lnTo>
                  <a:pt x="2753" y="33"/>
                </a:lnTo>
                <a:lnTo>
                  <a:pt x="2735" y="22"/>
                </a:lnTo>
                <a:lnTo>
                  <a:pt x="2716" y="14"/>
                </a:lnTo>
                <a:lnTo>
                  <a:pt x="2696" y="7"/>
                </a:lnTo>
                <a:lnTo>
                  <a:pt x="2676" y="3"/>
                </a:lnTo>
                <a:lnTo>
                  <a:pt x="2656" y="0"/>
                </a:lnTo>
                <a:lnTo>
                  <a:pt x="2635" y="0"/>
                </a:lnTo>
                <a:lnTo>
                  <a:pt x="2615" y="2"/>
                </a:lnTo>
                <a:lnTo>
                  <a:pt x="2594" y="5"/>
                </a:lnTo>
                <a:lnTo>
                  <a:pt x="2573" y="11"/>
                </a:lnTo>
                <a:lnTo>
                  <a:pt x="2555" y="19"/>
                </a:lnTo>
                <a:lnTo>
                  <a:pt x="2535" y="30"/>
                </a:lnTo>
                <a:lnTo>
                  <a:pt x="2518" y="43"/>
                </a:lnTo>
                <a:lnTo>
                  <a:pt x="2502" y="57"/>
                </a:lnTo>
                <a:lnTo>
                  <a:pt x="510" y="2048"/>
                </a:lnTo>
                <a:lnTo>
                  <a:pt x="510" y="2048"/>
                </a:lnTo>
                <a:lnTo>
                  <a:pt x="479" y="2081"/>
                </a:lnTo>
                <a:lnTo>
                  <a:pt x="449" y="2114"/>
                </a:lnTo>
                <a:lnTo>
                  <a:pt x="419" y="2147"/>
                </a:lnTo>
                <a:lnTo>
                  <a:pt x="390" y="2181"/>
                </a:lnTo>
                <a:lnTo>
                  <a:pt x="363" y="2215"/>
                </a:lnTo>
                <a:lnTo>
                  <a:pt x="337" y="2251"/>
                </a:lnTo>
                <a:lnTo>
                  <a:pt x="311" y="2286"/>
                </a:lnTo>
                <a:lnTo>
                  <a:pt x="287" y="2323"/>
                </a:lnTo>
                <a:lnTo>
                  <a:pt x="263" y="2358"/>
                </a:lnTo>
                <a:lnTo>
                  <a:pt x="241" y="2395"/>
                </a:lnTo>
                <a:lnTo>
                  <a:pt x="220" y="2433"/>
                </a:lnTo>
                <a:lnTo>
                  <a:pt x="199" y="2471"/>
                </a:lnTo>
                <a:lnTo>
                  <a:pt x="180" y="2509"/>
                </a:lnTo>
                <a:lnTo>
                  <a:pt x="161" y="2547"/>
                </a:lnTo>
                <a:lnTo>
                  <a:pt x="144" y="2586"/>
                </a:lnTo>
                <a:lnTo>
                  <a:pt x="127" y="2625"/>
                </a:lnTo>
                <a:lnTo>
                  <a:pt x="112" y="2665"/>
                </a:lnTo>
                <a:lnTo>
                  <a:pt x="98" y="2704"/>
                </a:lnTo>
                <a:lnTo>
                  <a:pt x="83" y="2744"/>
                </a:lnTo>
                <a:lnTo>
                  <a:pt x="72" y="2785"/>
                </a:lnTo>
                <a:lnTo>
                  <a:pt x="60" y="2825"/>
                </a:lnTo>
                <a:lnTo>
                  <a:pt x="50" y="2867"/>
                </a:lnTo>
                <a:lnTo>
                  <a:pt x="40" y="2907"/>
                </a:lnTo>
                <a:lnTo>
                  <a:pt x="31" y="2948"/>
                </a:lnTo>
                <a:lnTo>
                  <a:pt x="24" y="2989"/>
                </a:lnTo>
                <a:lnTo>
                  <a:pt x="17" y="3031"/>
                </a:lnTo>
                <a:lnTo>
                  <a:pt x="12" y="3072"/>
                </a:lnTo>
                <a:lnTo>
                  <a:pt x="8" y="3114"/>
                </a:lnTo>
                <a:lnTo>
                  <a:pt x="4" y="3156"/>
                </a:lnTo>
                <a:lnTo>
                  <a:pt x="2" y="3197"/>
                </a:lnTo>
                <a:lnTo>
                  <a:pt x="0" y="3239"/>
                </a:lnTo>
                <a:lnTo>
                  <a:pt x="0" y="3280"/>
                </a:lnTo>
                <a:lnTo>
                  <a:pt x="0" y="3323"/>
                </a:lnTo>
                <a:lnTo>
                  <a:pt x="2" y="3365"/>
                </a:lnTo>
                <a:lnTo>
                  <a:pt x="4" y="3406"/>
                </a:lnTo>
                <a:lnTo>
                  <a:pt x="8" y="3448"/>
                </a:lnTo>
                <a:lnTo>
                  <a:pt x="12" y="3490"/>
                </a:lnTo>
                <a:lnTo>
                  <a:pt x="17" y="3531"/>
                </a:lnTo>
                <a:lnTo>
                  <a:pt x="24" y="3573"/>
                </a:lnTo>
                <a:lnTo>
                  <a:pt x="31" y="3614"/>
                </a:lnTo>
                <a:lnTo>
                  <a:pt x="40" y="3655"/>
                </a:lnTo>
                <a:lnTo>
                  <a:pt x="50" y="3695"/>
                </a:lnTo>
                <a:lnTo>
                  <a:pt x="60" y="3737"/>
                </a:lnTo>
                <a:lnTo>
                  <a:pt x="72" y="3777"/>
                </a:lnTo>
                <a:lnTo>
                  <a:pt x="83" y="3818"/>
                </a:lnTo>
                <a:lnTo>
                  <a:pt x="98" y="3858"/>
                </a:lnTo>
                <a:lnTo>
                  <a:pt x="112" y="3897"/>
                </a:lnTo>
                <a:lnTo>
                  <a:pt x="127" y="3937"/>
                </a:lnTo>
                <a:lnTo>
                  <a:pt x="144" y="3976"/>
                </a:lnTo>
                <a:lnTo>
                  <a:pt x="161" y="4015"/>
                </a:lnTo>
                <a:lnTo>
                  <a:pt x="180" y="4053"/>
                </a:lnTo>
                <a:lnTo>
                  <a:pt x="199" y="4091"/>
                </a:lnTo>
                <a:lnTo>
                  <a:pt x="220" y="4129"/>
                </a:lnTo>
                <a:lnTo>
                  <a:pt x="241" y="4167"/>
                </a:lnTo>
                <a:lnTo>
                  <a:pt x="263" y="4204"/>
                </a:lnTo>
                <a:lnTo>
                  <a:pt x="287" y="4239"/>
                </a:lnTo>
                <a:lnTo>
                  <a:pt x="311" y="4276"/>
                </a:lnTo>
                <a:lnTo>
                  <a:pt x="337" y="4311"/>
                </a:lnTo>
                <a:lnTo>
                  <a:pt x="363" y="4347"/>
                </a:lnTo>
                <a:lnTo>
                  <a:pt x="390" y="4381"/>
                </a:lnTo>
                <a:lnTo>
                  <a:pt x="419" y="4415"/>
                </a:lnTo>
                <a:lnTo>
                  <a:pt x="449" y="4448"/>
                </a:lnTo>
                <a:lnTo>
                  <a:pt x="479" y="4481"/>
                </a:lnTo>
                <a:lnTo>
                  <a:pt x="510" y="4514"/>
                </a:lnTo>
                <a:lnTo>
                  <a:pt x="2670" y="6673"/>
                </a:lnTo>
                <a:lnTo>
                  <a:pt x="2670" y="6673"/>
                </a:lnTo>
                <a:lnTo>
                  <a:pt x="2684" y="6686"/>
                </a:lnTo>
                <a:lnTo>
                  <a:pt x="2698" y="6697"/>
                </a:lnTo>
                <a:lnTo>
                  <a:pt x="2713" y="6705"/>
                </a:lnTo>
                <a:lnTo>
                  <a:pt x="2728" y="6713"/>
                </a:lnTo>
                <a:lnTo>
                  <a:pt x="2745" y="6720"/>
                </a:lnTo>
                <a:lnTo>
                  <a:pt x="2761" y="6725"/>
                </a:lnTo>
                <a:lnTo>
                  <a:pt x="2778" y="6728"/>
                </a:lnTo>
                <a:lnTo>
                  <a:pt x="2795" y="6730"/>
                </a:lnTo>
                <a:lnTo>
                  <a:pt x="2813" y="6731"/>
                </a:lnTo>
                <a:lnTo>
                  <a:pt x="2830" y="6730"/>
                </a:lnTo>
                <a:lnTo>
                  <a:pt x="2847" y="6727"/>
                </a:lnTo>
                <a:lnTo>
                  <a:pt x="2864" y="6724"/>
                </a:lnTo>
                <a:lnTo>
                  <a:pt x="2881" y="6718"/>
                </a:lnTo>
                <a:lnTo>
                  <a:pt x="2897" y="6711"/>
                </a:lnTo>
                <a:lnTo>
                  <a:pt x="2913" y="6702"/>
                </a:lnTo>
                <a:lnTo>
                  <a:pt x="2928" y="6692"/>
                </a:lnTo>
                <a:lnTo>
                  <a:pt x="2928" y="6692"/>
                </a:lnTo>
                <a:lnTo>
                  <a:pt x="2996" y="6643"/>
                </a:lnTo>
                <a:lnTo>
                  <a:pt x="3062" y="6592"/>
                </a:lnTo>
                <a:lnTo>
                  <a:pt x="3127" y="6542"/>
                </a:lnTo>
                <a:lnTo>
                  <a:pt x="3191" y="6492"/>
                </a:lnTo>
                <a:lnTo>
                  <a:pt x="3252" y="6442"/>
                </a:lnTo>
                <a:lnTo>
                  <a:pt x="3311" y="6394"/>
                </a:lnTo>
                <a:lnTo>
                  <a:pt x="3422" y="6301"/>
                </a:lnTo>
                <a:lnTo>
                  <a:pt x="3521" y="6216"/>
                </a:lnTo>
                <a:lnTo>
                  <a:pt x="3605" y="6141"/>
                </a:lnTo>
                <a:lnTo>
                  <a:pt x="3673" y="6078"/>
                </a:lnTo>
                <a:lnTo>
                  <a:pt x="3722" y="6032"/>
                </a:lnTo>
                <a:lnTo>
                  <a:pt x="3722" y="6032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200" tIns="33600" rIns="67200" bIns="33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1744918" y="1753243"/>
            <a:ext cx="1360485" cy="1495262"/>
          </a:xfrm>
          <a:custGeom>
            <a:avLst/>
            <a:gdLst/>
            <a:ahLst/>
            <a:cxnLst/>
            <a:rect l="l" t="t" r="r" b="b"/>
            <a:pathLst>
              <a:path w="6127" h="6731" extrusionOk="0">
                <a:moveTo>
                  <a:pt x="806" y="5445"/>
                </a:moveTo>
                <a:lnTo>
                  <a:pt x="806" y="5445"/>
                </a:lnTo>
                <a:lnTo>
                  <a:pt x="709" y="5480"/>
                </a:lnTo>
                <a:lnTo>
                  <a:pt x="662" y="5498"/>
                </a:lnTo>
                <a:lnTo>
                  <a:pt x="614" y="5518"/>
                </a:lnTo>
                <a:lnTo>
                  <a:pt x="614" y="5518"/>
                </a:lnTo>
                <a:lnTo>
                  <a:pt x="573" y="5537"/>
                </a:lnTo>
                <a:lnTo>
                  <a:pt x="534" y="5558"/>
                </a:lnTo>
                <a:lnTo>
                  <a:pt x="500" y="5577"/>
                </a:lnTo>
                <a:lnTo>
                  <a:pt x="469" y="5597"/>
                </a:lnTo>
                <a:lnTo>
                  <a:pt x="442" y="5618"/>
                </a:lnTo>
                <a:lnTo>
                  <a:pt x="418" y="5639"/>
                </a:lnTo>
                <a:lnTo>
                  <a:pt x="397" y="5660"/>
                </a:lnTo>
                <a:lnTo>
                  <a:pt x="379" y="5682"/>
                </a:lnTo>
                <a:lnTo>
                  <a:pt x="363" y="5704"/>
                </a:lnTo>
                <a:lnTo>
                  <a:pt x="350" y="5727"/>
                </a:lnTo>
                <a:lnTo>
                  <a:pt x="339" y="5750"/>
                </a:lnTo>
                <a:lnTo>
                  <a:pt x="329" y="5775"/>
                </a:lnTo>
                <a:lnTo>
                  <a:pt x="323" y="5800"/>
                </a:lnTo>
                <a:lnTo>
                  <a:pt x="316" y="5826"/>
                </a:lnTo>
                <a:lnTo>
                  <a:pt x="312" y="5852"/>
                </a:lnTo>
                <a:lnTo>
                  <a:pt x="308" y="5880"/>
                </a:lnTo>
                <a:lnTo>
                  <a:pt x="308" y="5880"/>
                </a:lnTo>
                <a:lnTo>
                  <a:pt x="306" y="5912"/>
                </a:lnTo>
                <a:lnTo>
                  <a:pt x="306" y="5945"/>
                </a:lnTo>
                <a:lnTo>
                  <a:pt x="310" y="5977"/>
                </a:lnTo>
                <a:lnTo>
                  <a:pt x="315" y="6011"/>
                </a:lnTo>
                <a:lnTo>
                  <a:pt x="323" y="6044"/>
                </a:lnTo>
                <a:lnTo>
                  <a:pt x="332" y="6077"/>
                </a:lnTo>
                <a:lnTo>
                  <a:pt x="344" y="6112"/>
                </a:lnTo>
                <a:lnTo>
                  <a:pt x="359" y="6145"/>
                </a:lnTo>
                <a:lnTo>
                  <a:pt x="377" y="6179"/>
                </a:lnTo>
                <a:lnTo>
                  <a:pt x="396" y="6212"/>
                </a:lnTo>
                <a:lnTo>
                  <a:pt x="418" y="6247"/>
                </a:lnTo>
                <a:lnTo>
                  <a:pt x="442" y="6282"/>
                </a:lnTo>
                <a:lnTo>
                  <a:pt x="469" y="6316"/>
                </a:lnTo>
                <a:lnTo>
                  <a:pt x="498" y="6351"/>
                </a:lnTo>
                <a:lnTo>
                  <a:pt x="530" y="6386"/>
                </a:lnTo>
                <a:lnTo>
                  <a:pt x="563" y="6420"/>
                </a:lnTo>
                <a:lnTo>
                  <a:pt x="563" y="6420"/>
                </a:lnTo>
                <a:lnTo>
                  <a:pt x="598" y="6454"/>
                </a:lnTo>
                <a:lnTo>
                  <a:pt x="632" y="6485"/>
                </a:lnTo>
                <a:lnTo>
                  <a:pt x="667" y="6515"/>
                </a:lnTo>
                <a:lnTo>
                  <a:pt x="702" y="6541"/>
                </a:lnTo>
                <a:lnTo>
                  <a:pt x="735" y="6566"/>
                </a:lnTo>
                <a:lnTo>
                  <a:pt x="770" y="6587"/>
                </a:lnTo>
                <a:lnTo>
                  <a:pt x="805" y="6607"/>
                </a:lnTo>
                <a:lnTo>
                  <a:pt x="838" y="6624"/>
                </a:lnTo>
                <a:lnTo>
                  <a:pt x="872" y="6638"/>
                </a:lnTo>
                <a:lnTo>
                  <a:pt x="906" y="6651"/>
                </a:lnTo>
                <a:lnTo>
                  <a:pt x="939" y="6661"/>
                </a:lnTo>
                <a:lnTo>
                  <a:pt x="973" y="6669"/>
                </a:lnTo>
                <a:lnTo>
                  <a:pt x="1005" y="6674"/>
                </a:lnTo>
                <a:lnTo>
                  <a:pt x="1038" y="6676"/>
                </a:lnTo>
                <a:lnTo>
                  <a:pt x="1071" y="6677"/>
                </a:lnTo>
                <a:lnTo>
                  <a:pt x="1104" y="6675"/>
                </a:lnTo>
                <a:lnTo>
                  <a:pt x="1104" y="6675"/>
                </a:lnTo>
                <a:lnTo>
                  <a:pt x="1131" y="6672"/>
                </a:lnTo>
                <a:lnTo>
                  <a:pt x="1158" y="6666"/>
                </a:lnTo>
                <a:lnTo>
                  <a:pt x="1184" y="6661"/>
                </a:lnTo>
                <a:lnTo>
                  <a:pt x="1209" y="6653"/>
                </a:lnTo>
                <a:lnTo>
                  <a:pt x="1233" y="6645"/>
                </a:lnTo>
                <a:lnTo>
                  <a:pt x="1257" y="6634"/>
                </a:lnTo>
                <a:lnTo>
                  <a:pt x="1279" y="6620"/>
                </a:lnTo>
                <a:lnTo>
                  <a:pt x="1301" y="6605"/>
                </a:lnTo>
                <a:lnTo>
                  <a:pt x="1324" y="6586"/>
                </a:lnTo>
                <a:lnTo>
                  <a:pt x="1344" y="6566"/>
                </a:lnTo>
                <a:lnTo>
                  <a:pt x="1365" y="6541"/>
                </a:lnTo>
                <a:lnTo>
                  <a:pt x="1386" y="6514"/>
                </a:lnTo>
                <a:lnTo>
                  <a:pt x="1406" y="6483"/>
                </a:lnTo>
                <a:lnTo>
                  <a:pt x="1426" y="6449"/>
                </a:lnTo>
                <a:lnTo>
                  <a:pt x="1445" y="6411"/>
                </a:lnTo>
                <a:lnTo>
                  <a:pt x="1465" y="6368"/>
                </a:lnTo>
                <a:lnTo>
                  <a:pt x="1465" y="6368"/>
                </a:lnTo>
                <a:lnTo>
                  <a:pt x="1484" y="6322"/>
                </a:lnTo>
                <a:lnTo>
                  <a:pt x="1504" y="6274"/>
                </a:lnTo>
                <a:lnTo>
                  <a:pt x="1538" y="6178"/>
                </a:lnTo>
                <a:lnTo>
                  <a:pt x="1538" y="6178"/>
                </a:lnTo>
                <a:lnTo>
                  <a:pt x="1569" y="6095"/>
                </a:lnTo>
                <a:lnTo>
                  <a:pt x="1585" y="6053"/>
                </a:lnTo>
                <a:lnTo>
                  <a:pt x="1602" y="6011"/>
                </a:lnTo>
                <a:lnTo>
                  <a:pt x="1622" y="5969"/>
                </a:lnTo>
                <a:lnTo>
                  <a:pt x="1642" y="5926"/>
                </a:lnTo>
                <a:lnTo>
                  <a:pt x="1665" y="5886"/>
                </a:lnTo>
                <a:lnTo>
                  <a:pt x="1677" y="5866"/>
                </a:lnTo>
                <a:lnTo>
                  <a:pt x="1690" y="5846"/>
                </a:lnTo>
                <a:lnTo>
                  <a:pt x="1703" y="5828"/>
                </a:lnTo>
                <a:lnTo>
                  <a:pt x="1717" y="5809"/>
                </a:lnTo>
                <a:lnTo>
                  <a:pt x="1731" y="5791"/>
                </a:lnTo>
                <a:lnTo>
                  <a:pt x="1746" y="5774"/>
                </a:lnTo>
                <a:lnTo>
                  <a:pt x="1763" y="5756"/>
                </a:lnTo>
                <a:lnTo>
                  <a:pt x="1780" y="5740"/>
                </a:lnTo>
                <a:lnTo>
                  <a:pt x="1797" y="5724"/>
                </a:lnTo>
                <a:lnTo>
                  <a:pt x="1816" y="5710"/>
                </a:lnTo>
                <a:lnTo>
                  <a:pt x="1835" y="5695"/>
                </a:lnTo>
                <a:lnTo>
                  <a:pt x="1856" y="5682"/>
                </a:lnTo>
                <a:lnTo>
                  <a:pt x="1876" y="5670"/>
                </a:lnTo>
                <a:lnTo>
                  <a:pt x="1899" y="5658"/>
                </a:lnTo>
                <a:lnTo>
                  <a:pt x="1922" y="5647"/>
                </a:lnTo>
                <a:lnTo>
                  <a:pt x="1946" y="5637"/>
                </a:lnTo>
                <a:lnTo>
                  <a:pt x="1972" y="5628"/>
                </a:lnTo>
                <a:lnTo>
                  <a:pt x="1998" y="5621"/>
                </a:lnTo>
                <a:lnTo>
                  <a:pt x="1998" y="5621"/>
                </a:lnTo>
                <a:lnTo>
                  <a:pt x="2028" y="5614"/>
                </a:lnTo>
                <a:lnTo>
                  <a:pt x="2058" y="5610"/>
                </a:lnTo>
                <a:lnTo>
                  <a:pt x="2089" y="5607"/>
                </a:lnTo>
                <a:lnTo>
                  <a:pt x="2118" y="5606"/>
                </a:lnTo>
                <a:lnTo>
                  <a:pt x="2147" y="5607"/>
                </a:lnTo>
                <a:lnTo>
                  <a:pt x="2175" y="5609"/>
                </a:lnTo>
                <a:lnTo>
                  <a:pt x="2204" y="5612"/>
                </a:lnTo>
                <a:lnTo>
                  <a:pt x="2232" y="5618"/>
                </a:lnTo>
                <a:lnTo>
                  <a:pt x="2259" y="5624"/>
                </a:lnTo>
                <a:lnTo>
                  <a:pt x="2286" y="5632"/>
                </a:lnTo>
                <a:lnTo>
                  <a:pt x="2312" y="5640"/>
                </a:lnTo>
                <a:lnTo>
                  <a:pt x="2338" y="5651"/>
                </a:lnTo>
                <a:lnTo>
                  <a:pt x="2363" y="5662"/>
                </a:lnTo>
                <a:lnTo>
                  <a:pt x="2388" y="5673"/>
                </a:lnTo>
                <a:lnTo>
                  <a:pt x="2412" y="5686"/>
                </a:lnTo>
                <a:lnTo>
                  <a:pt x="2435" y="5699"/>
                </a:lnTo>
                <a:lnTo>
                  <a:pt x="2458" y="5712"/>
                </a:lnTo>
                <a:lnTo>
                  <a:pt x="2480" y="5726"/>
                </a:lnTo>
                <a:lnTo>
                  <a:pt x="2521" y="5755"/>
                </a:lnTo>
                <a:lnTo>
                  <a:pt x="2559" y="5783"/>
                </a:lnTo>
                <a:lnTo>
                  <a:pt x="2595" y="5813"/>
                </a:lnTo>
                <a:lnTo>
                  <a:pt x="2626" y="5840"/>
                </a:lnTo>
                <a:lnTo>
                  <a:pt x="2653" y="5866"/>
                </a:lnTo>
                <a:lnTo>
                  <a:pt x="2697" y="5908"/>
                </a:lnTo>
                <a:lnTo>
                  <a:pt x="2697" y="5908"/>
                </a:lnTo>
                <a:lnTo>
                  <a:pt x="2743" y="5956"/>
                </a:lnTo>
                <a:lnTo>
                  <a:pt x="2803" y="6021"/>
                </a:lnTo>
                <a:lnTo>
                  <a:pt x="2873" y="6099"/>
                </a:lnTo>
                <a:lnTo>
                  <a:pt x="2953" y="6191"/>
                </a:lnTo>
                <a:lnTo>
                  <a:pt x="3040" y="6294"/>
                </a:lnTo>
                <a:lnTo>
                  <a:pt x="3133" y="6406"/>
                </a:lnTo>
                <a:lnTo>
                  <a:pt x="3229" y="6526"/>
                </a:lnTo>
                <a:lnTo>
                  <a:pt x="3277" y="6588"/>
                </a:lnTo>
                <a:lnTo>
                  <a:pt x="3326" y="6652"/>
                </a:lnTo>
                <a:lnTo>
                  <a:pt x="3326" y="6652"/>
                </a:lnTo>
                <a:lnTo>
                  <a:pt x="3340" y="6670"/>
                </a:lnTo>
                <a:lnTo>
                  <a:pt x="3356" y="6685"/>
                </a:lnTo>
                <a:lnTo>
                  <a:pt x="3374" y="6698"/>
                </a:lnTo>
                <a:lnTo>
                  <a:pt x="3391" y="6709"/>
                </a:lnTo>
                <a:lnTo>
                  <a:pt x="3411" y="6717"/>
                </a:lnTo>
                <a:lnTo>
                  <a:pt x="3430" y="6724"/>
                </a:lnTo>
                <a:lnTo>
                  <a:pt x="3451" y="6728"/>
                </a:lnTo>
                <a:lnTo>
                  <a:pt x="3471" y="6731"/>
                </a:lnTo>
                <a:lnTo>
                  <a:pt x="3492" y="6731"/>
                </a:lnTo>
                <a:lnTo>
                  <a:pt x="3512" y="6729"/>
                </a:lnTo>
                <a:lnTo>
                  <a:pt x="3532" y="6726"/>
                </a:lnTo>
                <a:lnTo>
                  <a:pt x="3553" y="6720"/>
                </a:lnTo>
                <a:lnTo>
                  <a:pt x="3572" y="6712"/>
                </a:lnTo>
                <a:lnTo>
                  <a:pt x="3590" y="6701"/>
                </a:lnTo>
                <a:lnTo>
                  <a:pt x="3608" y="6688"/>
                </a:lnTo>
                <a:lnTo>
                  <a:pt x="3625" y="6674"/>
                </a:lnTo>
                <a:lnTo>
                  <a:pt x="5617" y="4683"/>
                </a:lnTo>
                <a:lnTo>
                  <a:pt x="5617" y="4683"/>
                </a:lnTo>
                <a:lnTo>
                  <a:pt x="5648" y="4650"/>
                </a:lnTo>
                <a:lnTo>
                  <a:pt x="5678" y="4617"/>
                </a:lnTo>
                <a:lnTo>
                  <a:pt x="5708" y="4584"/>
                </a:lnTo>
                <a:lnTo>
                  <a:pt x="5736" y="4550"/>
                </a:lnTo>
                <a:lnTo>
                  <a:pt x="5763" y="4516"/>
                </a:lnTo>
                <a:lnTo>
                  <a:pt x="5790" y="4480"/>
                </a:lnTo>
                <a:lnTo>
                  <a:pt x="5815" y="4445"/>
                </a:lnTo>
                <a:lnTo>
                  <a:pt x="5840" y="4408"/>
                </a:lnTo>
                <a:lnTo>
                  <a:pt x="5863" y="4373"/>
                </a:lnTo>
                <a:lnTo>
                  <a:pt x="5885" y="4336"/>
                </a:lnTo>
                <a:lnTo>
                  <a:pt x="5907" y="4298"/>
                </a:lnTo>
                <a:lnTo>
                  <a:pt x="5928" y="4260"/>
                </a:lnTo>
                <a:lnTo>
                  <a:pt x="5947" y="4222"/>
                </a:lnTo>
                <a:lnTo>
                  <a:pt x="5966" y="4184"/>
                </a:lnTo>
                <a:lnTo>
                  <a:pt x="5983" y="4145"/>
                </a:lnTo>
                <a:lnTo>
                  <a:pt x="5999" y="4106"/>
                </a:lnTo>
                <a:lnTo>
                  <a:pt x="6014" y="4066"/>
                </a:lnTo>
                <a:lnTo>
                  <a:pt x="6028" y="4027"/>
                </a:lnTo>
                <a:lnTo>
                  <a:pt x="6042" y="3987"/>
                </a:lnTo>
                <a:lnTo>
                  <a:pt x="6054" y="3946"/>
                </a:lnTo>
                <a:lnTo>
                  <a:pt x="6066" y="3906"/>
                </a:lnTo>
                <a:lnTo>
                  <a:pt x="6077" y="3864"/>
                </a:lnTo>
                <a:lnTo>
                  <a:pt x="6086" y="3824"/>
                </a:lnTo>
                <a:lnTo>
                  <a:pt x="6094" y="3783"/>
                </a:lnTo>
                <a:lnTo>
                  <a:pt x="6102" y="3742"/>
                </a:lnTo>
                <a:lnTo>
                  <a:pt x="6109" y="3700"/>
                </a:lnTo>
                <a:lnTo>
                  <a:pt x="6114" y="3659"/>
                </a:lnTo>
                <a:lnTo>
                  <a:pt x="6118" y="3617"/>
                </a:lnTo>
                <a:lnTo>
                  <a:pt x="6123" y="3575"/>
                </a:lnTo>
                <a:lnTo>
                  <a:pt x="6125" y="3534"/>
                </a:lnTo>
                <a:lnTo>
                  <a:pt x="6126" y="3492"/>
                </a:lnTo>
                <a:lnTo>
                  <a:pt x="6127" y="3449"/>
                </a:lnTo>
                <a:lnTo>
                  <a:pt x="6126" y="3408"/>
                </a:lnTo>
                <a:lnTo>
                  <a:pt x="6125" y="3366"/>
                </a:lnTo>
                <a:lnTo>
                  <a:pt x="6123" y="3325"/>
                </a:lnTo>
                <a:lnTo>
                  <a:pt x="6118" y="3283"/>
                </a:lnTo>
                <a:lnTo>
                  <a:pt x="6114" y="3241"/>
                </a:lnTo>
                <a:lnTo>
                  <a:pt x="6109" y="3200"/>
                </a:lnTo>
                <a:lnTo>
                  <a:pt x="6102" y="3158"/>
                </a:lnTo>
                <a:lnTo>
                  <a:pt x="6094" y="3117"/>
                </a:lnTo>
                <a:lnTo>
                  <a:pt x="6086" y="3076"/>
                </a:lnTo>
                <a:lnTo>
                  <a:pt x="6077" y="3036"/>
                </a:lnTo>
                <a:lnTo>
                  <a:pt x="6066" y="2994"/>
                </a:lnTo>
                <a:lnTo>
                  <a:pt x="6054" y="2954"/>
                </a:lnTo>
                <a:lnTo>
                  <a:pt x="6042" y="2913"/>
                </a:lnTo>
                <a:lnTo>
                  <a:pt x="6028" y="2873"/>
                </a:lnTo>
                <a:lnTo>
                  <a:pt x="6014" y="2834"/>
                </a:lnTo>
                <a:lnTo>
                  <a:pt x="5999" y="2794"/>
                </a:lnTo>
                <a:lnTo>
                  <a:pt x="5983" y="2755"/>
                </a:lnTo>
                <a:lnTo>
                  <a:pt x="5966" y="2716"/>
                </a:lnTo>
                <a:lnTo>
                  <a:pt x="5947" y="2678"/>
                </a:lnTo>
                <a:lnTo>
                  <a:pt x="5928" y="2640"/>
                </a:lnTo>
                <a:lnTo>
                  <a:pt x="5907" y="2602"/>
                </a:lnTo>
                <a:lnTo>
                  <a:pt x="5885" y="2564"/>
                </a:lnTo>
                <a:lnTo>
                  <a:pt x="5863" y="2527"/>
                </a:lnTo>
                <a:lnTo>
                  <a:pt x="5840" y="2492"/>
                </a:lnTo>
                <a:lnTo>
                  <a:pt x="5815" y="2455"/>
                </a:lnTo>
                <a:lnTo>
                  <a:pt x="5790" y="2420"/>
                </a:lnTo>
                <a:lnTo>
                  <a:pt x="5763" y="2384"/>
                </a:lnTo>
                <a:lnTo>
                  <a:pt x="5736" y="2350"/>
                </a:lnTo>
                <a:lnTo>
                  <a:pt x="5708" y="2316"/>
                </a:lnTo>
                <a:lnTo>
                  <a:pt x="5678" y="2283"/>
                </a:lnTo>
                <a:lnTo>
                  <a:pt x="5648" y="2250"/>
                </a:lnTo>
                <a:lnTo>
                  <a:pt x="5617" y="2217"/>
                </a:lnTo>
                <a:lnTo>
                  <a:pt x="3456" y="58"/>
                </a:lnTo>
                <a:lnTo>
                  <a:pt x="3456" y="58"/>
                </a:lnTo>
                <a:lnTo>
                  <a:pt x="3443" y="45"/>
                </a:lnTo>
                <a:lnTo>
                  <a:pt x="3429" y="34"/>
                </a:lnTo>
                <a:lnTo>
                  <a:pt x="3414" y="26"/>
                </a:lnTo>
                <a:lnTo>
                  <a:pt x="3398" y="18"/>
                </a:lnTo>
                <a:lnTo>
                  <a:pt x="3381" y="11"/>
                </a:lnTo>
                <a:lnTo>
                  <a:pt x="3365" y="6"/>
                </a:lnTo>
                <a:lnTo>
                  <a:pt x="3348" y="3"/>
                </a:lnTo>
                <a:lnTo>
                  <a:pt x="3330" y="1"/>
                </a:lnTo>
                <a:lnTo>
                  <a:pt x="3314" y="0"/>
                </a:lnTo>
                <a:lnTo>
                  <a:pt x="3297" y="1"/>
                </a:lnTo>
                <a:lnTo>
                  <a:pt x="3280" y="4"/>
                </a:lnTo>
                <a:lnTo>
                  <a:pt x="3262" y="7"/>
                </a:lnTo>
                <a:lnTo>
                  <a:pt x="3246" y="13"/>
                </a:lnTo>
                <a:lnTo>
                  <a:pt x="3230" y="20"/>
                </a:lnTo>
                <a:lnTo>
                  <a:pt x="3213" y="29"/>
                </a:lnTo>
                <a:lnTo>
                  <a:pt x="3198" y="39"/>
                </a:lnTo>
                <a:lnTo>
                  <a:pt x="3198" y="39"/>
                </a:lnTo>
                <a:lnTo>
                  <a:pt x="3131" y="88"/>
                </a:lnTo>
                <a:lnTo>
                  <a:pt x="3064" y="139"/>
                </a:lnTo>
                <a:lnTo>
                  <a:pt x="2999" y="189"/>
                </a:lnTo>
                <a:lnTo>
                  <a:pt x="2936" y="239"/>
                </a:lnTo>
                <a:lnTo>
                  <a:pt x="2874" y="289"/>
                </a:lnTo>
                <a:lnTo>
                  <a:pt x="2815" y="337"/>
                </a:lnTo>
                <a:lnTo>
                  <a:pt x="2704" y="430"/>
                </a:lnTo>
                <a:lnTo>
                  <a:pt x="2606" y="515"/>
                </a:lnTo>
                <a:lnTo>
                  <a:pt x="2521" y="590"/>
                </a:lnTo>
                <a:lnTo>
                  <a:pt x="2453" y="653"/>
                </a:lnTo>
                <a:lnTo>
                  <a:pt x="2404" y="699"/>
                </a:lnTo>
                <a:lnTo>
                  <a:pt x="2404" y="699"/>
                </a:lnTo>
                <a:lnTo>
                  <a:pt x="2374" y="732"/>
                </a:lnTo>
                <a:lnTo>
                  <a:pt x="2347" y="761"/>
                </a:lnTo>
                <a:lnTo>
                  <a:pt x="2323" y="788"/>
                </a:lnTo>
                <a:lnTo>
                  <a:pt x="2302" y="814"/>
                </a:lnTo>
                <a:lnTo>
                  <a:pt x="2284" y="838"/>
                </a:lnTo>
                <a:lnTo>
                  <a:pt x="2270" y="860"/>
                </a:lnTo>
                <a:lnTo>
                  <a:pt x="2258" y="880"/>
                </a:lnTo>
                <a:lnTo>
                  <a:pt x="2247" y="899"/>
                </a:lnTo>
                <a:lnTo>
                  <a:pt x="2239" y="916"/>
                </a:lnTo>
                <a:lnTo>
                  <a:pt x="2234" y="931"/>
                </a:lnTo>
                <a:lnTo>
                  <a:pt x="2230" y="945"/>
                </a:lnTo>
                <a:lnTo>
                  <a:pt x="2227" y="957"/>
                </a:lnTo>
                <a:lnTo>
                  <a:pt x="2226" y="968"/>
                </a:lnTo>
                <a:lnTo>
                  <a:pt x="2226" y="978"/>
                </a:lnTo>
                <a:lnTo>
                  <a:pt x="2226" y="987"/>
                </a:lnTo>
                <a:lnTo>
                  <a:pt x="2228" y="993"/>
                </a:lnTo>
                <a:lnTo>
                  <a:pt x="2228" y="993"/>
                </a:lnTo>
                <a:lnTo>
                  <a:pt x="2232" y="1005"/>
                </a:lnTo>
                <a:lnTo>
                  <a:pt x="2238" y="1017"/>
                </a:lnTo>
                <a:lnTo>
                  <a:pt x="2247" y="1028"/>
                </a:lnTo>
                <a:lnTo>
                  <a:pt x="2257" y="1039"/>
                </a:lnTo>
                <a:lnTo>
                  <a:pt x="2270" y="1048"/>
                </a:lnTo>
                <a:lnTo>
                  <a:pt x="2284" y="1059"/>
                </a:lnTo>
                <a:lnTo>
                  <a:pt x="2300" y="1069"/>
                </a:lnTo>
                <a:lnTo>
                  <a:pt x="2317" y="1079"/>
                </a:lnTo>
                <a:lnTo>
                  <a:pt x="2337" y="1088"/>
                </a:lnTo>
                <a:lnTo>
                  <a:pt x="2359" y="1098"/>
                </a:lnTo>
                <a:lnTo>
                  <a:pt x="2405" y="1118"/>
                </a:lnTo>
                <a:lnTo>
                  <a:pt x="2458" y="1138"/>
                </a:lnTo>
                <a:lnTo>
                  <a:pt x="2517" y="1160"/>
                </a:lnTo>
                <a:lnTo>
                  <a:pt x="2517" y="1160"/>
                </a:lnTo>
                <a:lnTo>
                  <a:pt x="2571" y="1179"/>
                </a:lnTo>
                <a:lnTo>
                  <a:pt x="2625" y="1199"/>
                </a:lnTo>
                <a:lnTo>
                  <a:pt x="2680" y="1221"/>
                </a:lnTo>
                <a:lnTo>
                  <a:pt x="2736" y="1244"/>
                </a:lnTo>
                <a:lnTo>
                  <a:pt x="2736" y="1244"/>
                </a:lnTo>
                <a:lnTo>
                  <a:pt x="2768" y="1259"/>
                </a:lnTo>
                <a:lnTo>
                  <a:pt x="2798" y="1274"/>
                </a:lnTo>
                <a:lnTo>
                  <a:pt x="2829" y="1289"/>
                </a:lnTo>
                <a:lnTo>
                  <a:pt x="2858" y="1305"/>
                </a:lnTo>
                <a:lnTo>
                  <a:pt x="2886" y="1321"/>
                </a:lnTo>
                <a:lnTo>
                  <a:pt x="2913" y="1338"/>
                </a:lnTo>
                <a:lnTo>
                  <a:pt x="2939" y="1355"/>
                </a:lnTo>
                <a:lnTo>
                  <a:pt x="2964" y="1372"/>
                </a:lnTo>
                <a:lnTo>
                  <a:pt x="2989" y="1391"/>
                </a:lnTo>
                <a:lnTo>
                  <a:pt x="3012" y="1409"/>
                </a:lnTo>
                <a:lnTo>
                  <a:pt x="3035" y="1429"/>
                </a:lnTo>
                <a:lnTo>
                  <a:pt x="3055" y="1448"/>
                </a:lnTo>
                <a:lnTo>
                  <a:pt x="3076" y="1468"/>
                </a:lnTo>
                <a:lnTo>
                  <a:pt x="3095" y="1488"/>
                </a:lnTo>
                <a:lnTo>
                  <a:pt x="3114" y="1510"/>
                </a:lnTo>
                <a:lnTo>
                  <a:pt x="3132" y="1532"/>
                </a:lnTo>
                <a:lnTo>
                  <a:pt x="3148" y="1553"/>
                </a:lnTo>
                <a:lnTo>
                  <a:pt x="3165" y="1576"/>
                </a:lnTo>
                <a:lnTo>
                  <a:pt x="3180" y="1599"/>
                </a:lnTo>
                <a:lnTo>
                  <a:pt x="3193" y="1623"/>
                </a:lnTo>
                <a:lnTo>
                  <a:pt x="3207" y="1646"/>
                </a:lnTo>
                <a:lnTo>
                  <a:pt x="3219" y="1671"/>
                </a:lnTo>
                <a:lnTo>
                  <a:pt x="3230" y="1697"/>
                </a:lnTo>
                <a:lnTo>
                  <a:pt x="3240" y="1722"/>
                </a:lnTo>
                <a:lnTo>
                  <a:pt x="3250" y="1749"/>
                </a:lnTo>
                <a:lnTo>
                  <a:pt x="3259" y="1777"/>
                </a:lnTo>
                <a:lnTo>
                  <a:pt x="3267" y="1804"/>
                </a:lnTo>
                <a:lnTo>
                  <a:pt x="3273" y="1832"/>
                </a:lnTo>
                <a:lnTo>
                  <a:pt x="3280" y="1861"/>
                </a:lnTo>
                <a:lnTo>
                  <a:pt x="3285" y="1890"/>
                </a:lnTo>
                <a:lnTo>
                  <a:pt x="3289" y="1921"/>
                </a:lnTo>
                <a:lnTo>
                  <a:pt x="3293" y="1951"/>
                </a:lnTo>
                <a:lnTo>
                  <a:pt x="3293" y="1951"/>
                </a:lnTo>
                <a:lnTo>
                  <a:pt x="3295" y="1979"/>
                </a:lnTo>
                <a:lnTo>
                  <a:pt x="3297" y="2008"/>
                </a:lnTo>
                <a:lnTo>
                  <a:pt x="3297" y="2037"/>
                </a:lnTo>
                <a:lnTo>
                  <a:pt x="3297" y="2065"/>
                </a:lnTo>
                <a:lnTo>
                  <a:pt x="3296" y="2093"/>
                </a:lnTo>
                <a:lnTo>
                  <a:pt x="3294" y="2121"/>
                </a:lnTo>
                <a:lnTo>
                  <a:pt x="3290" y="2149"/>
                </a:lnTo>
                <a:lnTo>
                  <a:pt x="3286" y="2178"/>
                </a:lnTo>
                <a:lnTo>
                  <a:pt x="3282" y="2206"/>
                </a:lnTo>
                <a:lnTo>
                  <a:pt x="3275" y="2234"/>
                </a:lnTo>
                <a:lnTo>
                  <a:pt x="3269" y="2262"/>
                </a:lnTo>
                <a:lnTo>
                  <a:pt x="3261" y="2290"/>
                </a:lnTo>
                <a:lnTo>
                  <a:pt x="3252" y="2318"/>
                </a:lnTo>
                <a:lnTo>
                  <a:pt x="3243" y="2345"/>
                </a:lnTo>
                <a:lnTo>
                  <a:pt x="3233" y="2374"/>
                </a:lnTo>
                <a:lnTo>
                  <a:pt x="3221" y="2402"/>
                </a:lnTo>
                <a:lnTo>
                  <a:pt x="3209" y="2429"/>
                </a:lnTo>
                <a:lnTo>
                  <a:pt x="3196" y="2456"/>
                </a:lnTo>
                <a:lnTo>
                  <a:pt x="3182" y="2484"/>
                </a:lnTo>
                <a:lnTo>
                  <a:pt x="3167" y="2511"/>
                </a:lnTo>
                <a:lnTo>
                  <a:pt x="3151" y="2538"/>
                </a:lnTo>
                <a:lnTo>
                  <a:pt x="3134" y="2565"/>
                </a:lnTo>
                <a:lnTo>
                  <a:pt x="3116" y="2592"/>
                </a:lnTo>
                <a:lnTo>
                  <a:pt x="3097" y="2619"/>
                </a:lnTo>
                <a:lnTo>
                  <a:pt x="3078" y="2647"/>
                </a:lnTo>
                <a:lnTo>
                  <a:pt x="3057" y="2674"/>
                </a:lnTo>
                <a:lnTo>
                  <a:pt x="3037" y="2701"/>
                </a:lnTo>
                <a:lnTo>
                  <a:pt x="3014" y="2727"/>
                </a:lnTo>
                <a:lnTo>
                  <a:pt x="2991" y="2754"/>
                </a:lnTo>
                <a:lnTo>
                  <a:pt x="2967" y="2781"/>
                </a:lnTo>
                <a:lnTo>
                  <a:pt x="2943" y="2807"/>
                </a:lnTo>
                <a:lnTo>
                  <a:pt x="2917" y="2833"/>
                </a:lnTo>
                <a:lnTo>
                  <a:pt x="2917" y="2833"/>
                </a:lnTo>
                <a:lnTo>
                  <a:pt x="2891" y="2859"/>
                </a:lnTo>
                <a:lnTo>
                  <a:pt x="2863" y="2884"/>
                </a:lnTo>
                <a:lnTo>
                  <a:pt x="2837" y="2908"/>
                </a:lnTo>
                <a:lnTo>
                  <a:pt x="2810" y="2932"/>
                </a:lnTo>
                <a:lnTo>
                  <a:pt x="2784" y="2953"/>
                </a:lnTo>
                <a:lnTo>
                  <a:pt x="2757" y="2975"/>
                </a:lnTo>
                <a:lnTo>
                  <a:pt x="2730" y="2995"/>
                </a:lnTo>
                <a:lnTo>
                  <a:pt x="2703" y="3015"/>
                </a:lnTo>
                <a:lnTo>
                  <a:pt x="2676" y="3033"/>
                </a:lnTo>
                <a:lnTo>
                  <a:pt x="2649" y="3051"/>
                </a:lnTo>
                <a:lnTo>
                  <a:pt x="2622" y="3068"/>
                </a:lnTo>
                <a:lnTo>
                  <a:pt x="2595" y="3083"/>
                </a:lnTo>
                <a:lnTo>
                  <a:pt x="2568" y="3098"/>
                </a:lnTo>
                <a:lnTo>
                  <a:pt x="2539" y="3112"/>
                </a:lnTo>
                <a:lnTo>
                  <a:pt x="2512" y="3125"/>
                </a:lnTo>
                <a:lnTo>
                  <a:pt x="2484" y="3138"/>
                </a:lnTo>
                <a:lnTo>
                  <a:pt x="2457" y="3149"/>
                </a:lnTo>
                <a:lnTo>
                  <a:pt x="2429" y="3160"/>
                </a:lnTo>
                <a:lnTo>
                  <a:pt x="2402" y="3170"/>
                </a:lnTo>
                <a:lnTo>
                  <a:pt x="2374" y="3177"/>
                </a:lnTo>
                <a:lnTo>
                  <a:pt x="2346" y="3186"/>
                </a:lnTo>
                <a:lnTo>
                  <a:pt x="2317" y="3193"/>
                </a:lnTo>
                <a:lnTo>
                  <a:pt x="2289" y="3198"/>
                </a:lnTo>
                <a:lnTo>
                  <a:pt x="2261" y="3203"/>
                </a:lnTo>
                <a:lnTo>
                  <a:pt x="2233" y="3207"/>
                </a:lnTo>
                <a:lnTo>
                  <a:pt x="2205" y="3210"/>
                </a:lnTo>
                <a:lnTo>
                  <a:pt x="2176" y="3212"/>
                </a:lnTo>
                <a:lnTo>
                  <a:pt x="2148" y="3213"/>
                </a:lnTo>
                <a:lnTo>
                  <a:pt x="2120" y="3214"/>
                </a:lnTo>
                <a:lnTo>
                  <a:pt x="2091" y="3213"/>
                </a:lnTo>
                <a:lnTo>
                  <a:pt x="2063" y="3212"/>
                </a:lnTo>
                <a:lnTo>
                  <a:pt x="2035" y="3210"/>
                </a:lnTo>
                <a:lnTo>
                  <a:pt x="2035" y="3210"/>
                </a:lnTo>
                <a:lnTo>
                  <a:pt x="2003" y="3206"/>
                </a:lnTo>
                <a:lnTo>
                  <a:pt x="1974" y="3201"/>
                </a:lnTo>
                <a:lnTo>
                  <a:pt x="1945" y="3196"/>
                </a:lnTo>
                <a:lnTo>
                  <a:pt x="1915" y="3190"/>
                </a:lnTo>
                <a:lnTo>
                  <a:pt x="1887" y="3183"/>
                </a:lnTo>
                <a:lnTo>
                  <a:pt x="1860" y="3175"/>
                </a:lnTo>
                <a:lnTo>
                  <a:pt x="1833" y="3167"/>
                </a:lnTo>
                <a:lnTo>
                  <a:pt x="1806" y="3157"/>
                </a:lnTo>
                <a:lnTo>
                  <a:pt x="1780" y="3147"/>
                </a:lnTo>
                <a:lnTo>
                  <a:pt x="1755" y="3135"/>
                </a:lnTo>
                <a:lnTo>
                  <a:pt x="1730" y="3123"/>
                </a:lnTo>
                <a:lnTo>
                  <a:pt x="1706" y="3110"/>
                </a:lnTo>
                <a:lnTo>
                  <a:pt x="1682" y="3096"/>
                </a:lnTo>
                <a:lnTo>
                  <a:pt x="1659" y="3081"/>
                </a:lnTo>
                <a:lnTo>
                  <a:pt x="1637" y="3066"/>
                </a:lnTo>
                <a:lnTo>
                  <a:pt x="1614" y="3049"/>
                </a:lnTo>
                <a:lnTo>
                  <a:pt x="1592" y="3031"/>
                </a:lnTo>
                <a:lnTo>
                  <a:pt x="1572" y="3013"/>
                </a:lnTo>
                <a:lnTo>
                  <a:pt x="1551" y="2993"/>
                </a:lnTo>
                <a:lnTo>
                  <a:pt x="1531" y="2973"/>
                </a:lnTo>
                <a:lnTo>
                  <a:pt x="1511" y="2951"/>
                </a:lnTo>
                <a:lnTo>
                  <a:pt x="1493" y="2928"/>
                </a:lnTo>
                <a:lnTo>
                  <a:pt x="1474" y="2906"/>
                </a:lnTo>
                <a:lnTo>
                  <a:pt x="1456" y="2882"/>
                </a:lnTo>
                <a:lnTo>
                  <a:pt x="1439" y="2856"/>
                </a:lnTo>
                <a:lnTo>
                  <a:pt x="1421" y="2830"/>
                </a:lnTo>
                <a:lnTo>
                  <a:pt x="1404" y="2803"/>
                </a:lnTo>
                <a:lnTo>
                  <a:pt x="1388" y="2774"/>
                </a:lnTo>
                <a:lnTo>
                  <a:pt x="1373" y="2745"/>
                </a:lnTo>
                <a:lnTo>
                  <a:pt x="1357" y="2716"/>
                </a:lnTo>
                <a:lnTo>
                  <a:pt x="1342" y="2684"/>
                </a:lnTo>
                <a:lnTo>
                  <a:pt x="1327" y="2653"/>
                </a:lnTo>
                <a:lnTo>
                  <a:pt x="1327" y="2653"/>
                </a:lnTo>
                <a:lnTo>
                  <a:pt x="1304" y="2597"/>
                </a:lnTo>
                <a:lnTo>
                  <a:pt x="1283" y="2543"/>
                </a:lnTo>
                <a:lnTo>
                  <a:pt x="1263" y="2488"/>
                </a:lnTo>
                <a:lnTo>
                  <a:pt x="1244" y="2435"/>
                </a:lnTo>
                <a:lnTo>
                  <a:pt x="1244" y="2435"/>
                </a:lnTo>
                <a:lnTo>
                  <a:pt x="1222" y="2377"/>
                </a:lnTo>
                <a:lnTo>
                  <a:pt x="1201" y="2323"/>
                </a:lnTo>
                <a:lnTo>
                  <a:pt x="1182" y="2275"/>
                </a:lnTo>
                <a:lnTo>
                  <a:pt x="1172" y="2254"/>
                </a:lnTo>
                <a:lnTo>
                  <a:pt x="1162" y="2235"/>
                </a:lnTo>
                <a:lnTo>
                  <a:pt x="1153" y="2216"/>
                </a:lnTo>
                <a:lnTo>
                  <a:pt x="1142" y="2200"/>
                </a:lnTo>
                <a:lnTo>
                  <a:pt x="1132" y="2186"/>
                </a:lnTo>
                <a:lnTo>
                  <a:pt x="1121" y="2174"/>
                </a:lnTo>
                <a:lnTo>
                  <a:pt x="1110" y="2163"/>
                </a:lnTo>
                <a:lnTo>
                  <a:pt x="1099" y="2156"/>
                </a:lnTo>
                <a:lnTo>
                  <a:pt x="1089" y="2149"/>
                </a:lnTo>
                <a:lnTo>
                  <a:pt x="1077" y="2145"/>
                </a:lnTo>
                <a:lnTo>
                  <a:pt x="1077" y="2145"/>
                </a:lnTo>
                <a:lnTo>
                  <a:pt x="1064" y="2143"/>
                </a:lnTo>
                <a:lnTo>
                  <a:pt x="1050" y="2142"/>
                </a:lnTo>
                <a:lnTo>
                  <a:pt x="1033" y="2144"/>
                </a:lnTo>
                <a:lnTo>
                  <a:pt x="1017" y="2146"/>
                </a:lnTo>
                <a:lnTo>
                  <a:pt x="1000" y="2151"/>
                </a:lnTo>
                <a:lnTo>
                  <a:pt x="981" y="2158"/>
                </a:lnTo>
                <a:lnTo>
                  <a:pt x="962" y="2165"/>
                </a:lnTo>
                <a:lnTo>
                  <a:pt x="942" y="2175"/>
                </a:lnTo>
                <a:lnTo>
                  <a:pt x="922" y="2187"/>
                </a:lnTo>
                <a:lnTo>
                  <a:pt x="900" y="2200"/>
                </a:lnTo>
                <a:lnTo>
                  <a:pt x="878" y="2214"/>
                </a:lnTo>
                <a:lnTo>
                  <a:pt x="856" y="2230"/>
                </a:lnTo>
                <a:lnTo>
                  <a:pt x="832" y="2249"/>
                </a:lnTo>
                <a:lnTo>
                  <a:pt x="808" y="2267"/>
                </a:lnTo>
                <a:lnTo>
                  <a:pt x="784" y="2288"/>
                </a:lnTo>
                <a:lnTo>
                  <a:pt x="759" y="2310"/>
                </a:lnTo>
                <a:lnTo>
                  <a:pt x="759" y="2310"/>
                </a:lnTo>
                <a:lnTo>
                  <a:pt x="734" y="2335"/>
                </a:lnTo>
                <a:lnTo>
                  <a:pt x="705" y="2365"/>
                </a:lnTo>
                <a:lnTo>
                  <a:pt x="671" y="2400"/>
                </a:lnTo>
                <a:lnTo>
                  <a:pt x="636" y="2441"/>
                </a:lnTo>
                <a:lnTo>
                  <a:pt x="597" y="2485"/>
                </a:lnTo>
                <a:lnTo>
                  <a:pt x="554" y="2535"/>
                </a:lnTo>
                <a:lnTo>
                  <a:pt x="509" y="2590"/>
                </a:lnTo>
                <a:lnTo>
                  <a:pt x="462" y="2649"/>
                </a:lnTo>
                <a:lnTo>
                  <a:pt x="413" y="2712"/>
                </a:lnTo>
                <a:lnTo>
                  <a:pt x="362" y="2779"/>
                </a:lnTo>
                <a:lnTo>
                  <a:pt x="308" y="2849"/>
                </a:lnTo>
                <a:lnTo>
                  <a:pt x="254" y="2923"/>
                </a:lnTo>
                <a:lnTo>
                  <a:pt x="199" y="3000"/>
                </a:lnTo>
                <a:lnTo>
                  <a:pt x="142" y="3081"/>
                </a:lnTo>
                <a:lnTo>
                  <a:pt x="84" y="3164"/>
                </a:lnTo>
                <a:lnTo>
                  <a:pt x="26" y="3250"/>
                </a:lnTo>
                <a:lnTo>
                  <a:pt x="26" y="3250"/>
                </a:lnTo>
                <a:lnTo>
                  <a:pt x="18" y="3264"/>
                </a:lnTo>
                <a:lnTo>
                  <a:pt x="11" y="3278"/>
                </a:lnTo>
                <a:lnTo>
                  <a:pt x="6" y="3293"/>
                </a:lnTo>
                <a:lnTo>
                  <a:pt x="2" y="3309"/>
                </a:lnTo>
                <a:lnTo>
                  <a:pt x="0" y="3324"/>
                </a:lnTo>
                <a:lnTo>
                  <a:pt x="0" y="3339"/>
                </a:lnTo>
                <a:lnTo>
                  <a:pt x="1" y="3354"/>
                </a:lnTo>
                <a:lnTo>
                  <a:pt x="3" y="3369"/>
                </a:lnTo>
                <a:lnTo>
                  <a:pt x="6" y="3384"/>
                </a:lnTo>
                <a:lnTo>
                  <a:pt x="12" y="3399"/>
                </a:lnTo>
                <a:lnTo>
                  <a:pt x="18" y="3413"/>
                </a:lnTo>
                <a:lnTo>
                  <a:pt x="26" y="3426"/>
                </a:lnTo>
                <a:lnTo>
                  <a:pt x="35" y="3439"/>
                </a:lnTo>
                <a:lnTo>
                  <a:pt x="45" y="3451"/>
                </a:lnTo>
                <a:lnTo>
                  <a:pt x="57" y="3461"/>
                </a:lnTo>
                <a:lnTo>
                  <a:pt x="70" y="3471"/>
                </a:lnTo>
                <a:lnTo>
                  <a:pt x="70" y="3471"/>
                </a:lnTo>
                <a:lnTo>
                  <a:pt x="163" y="3534"/>
                </a:lnTo>
                <a:lnTo>
                  <a:pt x="253" y="3597"/>
                </a:lnTo>
                <a:lnTo>
                  <a:pt x="341" y="3660"/>
                </a:lnTo>
                <a:lnTo>
                  <a:pt x="424" y="3720"/>
                </a:lnTo>
                <a:lnTo>
                  <a:pt x="505" y="3781"/>
                </a:lnTo>
                <a:lnTo>
                  <a:pt x="582" y="3838"/>
                </a:lnTo>
                <a:lnTo>
                  <a:pt x="654" y="3895"/>
                </a:lnTo>
                <a:lnTo>
                  <a:pt x="722" y="3949"/>
                </a:lnTo>
                <a:lnTo>
                  <a:pt x="786" y="4001"/>
                </a:lnTo>
                <a:lnTo>
                  <a:pt x="846" y="4050"/>
                </a:lnTo>
                <a:lnTo>
                  <a:pt x="900" y="4096"/>
                </a:lnTo>
                <a:lnTo>
                  <a:pt x="949" y="4139"/>
                </a:lnTo>
                <a:lnTo>
                  <a:pt x="993" y="4178"/>
                </a:lnTo>
                <a:lnTo>
                  <a:pt x="1032" y="4213"/>
                </a:lnTo>
                <a:lnTo>
                  <a:pt x="1065" y="4244"/>
                </a:lnTo>
                <a:lnTo>
                  <a:pt x="1092" y="4270"/>
                </a:lnTo>
                <a:lnTo>
                  <a:pt x="1092" y="4270"/>
                </a:lnTo>
                <a:lnTo>
                  <a:pt x="1114" y="4292"/>
                </a:lnTo>
                <a:lnTo>
                  <a:pt x="1138" y="4318"/>
                </a:lnTo>
                <a:lnTo>
                  <a:pt x="1164" y="4349"/>
                </a:lnTo>
                <a:lnTo>
                  <a:pt x="1192" y="4382"/>
                </a:lnTo>
                <a:lnTo>
                  <a:pt x="1220" y="4419"/>
                </a:lnTo>
                <a:lnTo>
                  <a:pt x="1247" y="4460"/>
                </a:lnTo>
                <a:lnTo>
                  <a:pt x="1274" y="4503"/>
                </a:lnTo>
                <a:lnTo>
                  <a:pt x="1287" y="4525"/>
                </a:lnTo>
                <a:lnTo>
                  <a:pt x="1299" y="4548"/>
                </a:lnTo>
                <a:lnTo>
                  <a:pt x="1311" y="4572"/>
                </a:lnTo>
                <a:lnTo>
                  <a:pt x="1322" y="4597"/>
                </a:lnTo>
                <a:lnTo>
                  <a:pt x="1332" y="4622"/>
                </a:lnTo>
                <a:lnTo>
                  <a:pt x="1341" y="4648"/>
                </a:lnTo>
                <a:lnTo>
                  <a:pt x="1350" y="4674"/>
                </a:lnTo>
                <a:lnTo>
                  <a:pt x="1357" y="4700"/>
                </a:lnTo>
                <a:lnTo>
                  <a:pt x="1365" y="4727"/>
                </a:lnTo>
                <a:lnTo>
                  <a:pt x="1370" y="4754"/>
                </a:lnTo>
                <a:lnTo>
                  <a:pt x="1374" y="4782"/>
                </a:lnTo>
                <a:lnTo>
                  <a:pt x="1377" y="4810"/>
                </a:lnTo>
                <a:lnTo>
                  <a:pt x="1378" y="4839"/>
                </a:lnTo>
                <a:lnTo>
                  <a:pt x="1378" y="4868"/>
                </a:lnTo>
                <a:lnTo>
                  <a:pt x="1377" y="4897"/>
                </a:lnTo>
                <a:lnTo>
                  <a:pt x="1374" y="4926"/>
                </a:lnTo>
                <a:lnTo>
                  <a:pt x="1368" y="4956"/>
                </a:lnTo>
                <a:lnTo>
                  <a:pt x="1362" y="4986"/>
                </a:lnTo>
                <a:lnTo>
                  <a:pt x="1362" y="4986"/>
                </a:lnTo>
                <a:lnTo>
                  <a:pt x="1354" y="5012"/>
                </a:lnTo>
                <a:lnTo>
                  <a:pt x="1345" y="5037"/>
                </a:lnTo>
                <a:lnTo>
                  <a:pt x="1337" y="5062"/>
                </a:lnTo>
                <a:lnTo>
                  <a:pt x="1326" y="5084"/>
                </a:lnTo>
                <a:lnTo>
                  <a:pt x="1314" y="5106"/>
                </a:lnTo>
                <a:lnTo>
                  <a:pt x="1302" y="5128"/>
                </a:lnTo>
                <a:lnTo>
                  <a:pt x="1288" y="5148"/>
                </a:lnTo>
                <a:lnTo>
                  <a:pt x="1274" y="5167"/>
                </a:lnTo>
                <a:lnTo>
                  <a:pt x="1259" y="5186"/>
                </a:lnTo>
                <a:lnTo>
                  <a:pt x="1244" y="5204"/>
                </a:lnTo>
                <a:lnTo>
                  <a:pt x="1227" y="5220"/>
                </a:lnTo>
                <a:lnTo>
                  <a:pt x="1210" y="5236"/>
                </a:lnTo>
                <a:lnTo>
                  <a:pt x="1193" y="5251"/>
                </a:lnTo>
                <a:lnTo>
                  <a:pt x="1174" y="5267"/>
                </a:lnTo>
                <a:lnTo>
                  <a:pt x="1156" y="5281"/>
                </a:lnTo>
                <a:lnTo>
                  <a:pt x="1136" y="5294"/>
                </a:lnTo>
                <a:lnTo>
                  <a:pt x="1117" y="5307"/>
                </a:lnTo>
                <a:lnTo>
                  <a:pt x="1097" y="5319"/>
                </a:lnTo>
                <a:lnTo>
                  <a:pt x="1056" y="5341"/>
                </a:lnTo>
                <a:lnTo>
                  <a:pt x="1015" y="5362"/>
                </a:lnTo>
                <a:lnTo>
                  <a:pt x="973" y="5381"/>
                </a:lnTo>
                <a:lnTo>
                  <a:pt x="930" y="5399"/>
                </a:lnTo>
                <a:lnTo>
                  <a:pt x="888" y="5415"/>
                </a:lnTo>
                <a:lnTo>
                  <a:pt x="806" y="5445"/>
                </a:lnTo>
                <a:lnTo>
                  <a:pt x="806" y="5445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200" tIns="33600" rIns="67200" bIns="336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3806875" y="1881824"/>
            <a:ext cx="46878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b="1">
                <a:solidFill>
                  <a:schemeClr val="dk1"/>
                </a:solidFill>
              </a:rPr>
              <a:t>A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ccumulat</a:t>
            </a:r>
            <a:r>
              <a:rPr lang="en-US" sz="1800" b="1">
                <a:solidFill>
                  <a:schemeClr val="dk1"/>
                </a:solidFill>
              </a:rPr>
              <a:t>ing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working experience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b="1">
                <a:solidFill>
                  <a:schemeClr val="dk1"/>
                </a:solidFill>
              </a:rPr>
              <a:t>Familiarizing with teamwork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b="1">
                <a:solidFill>
                  <a:schemeClr val="dk1"/>
                </a:solidFill>
              </a:rPr>
              <a:t>Finding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potential employees  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caa3f5ff1f_7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702" y="19047"/>
            <a:ext cx="9078529" cy="5000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caa3f5ff1f_7_9"/>
          <p:cNvSpPr/>
          <p:nvPr/>
        </p:nvSpPr>
        <p:spPr>
          <a:xfrm>
            <a:off x="1764258" y="1584052"/>
            <a:ext cx="5256600" cy="2448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caa3f5ff1f_7_9"/>
          <p:cNvSpPr/>
          <p:nvPr/>
        </p:nvSpPr>
        <p:spPr>
          <a:xfrm>
            <a:off x="2257063" y="1620456"/>
            <a:ext cx="1620600" cy="1620600"/>
          </a:xfrm>
          <a:prstGeom prst="ellipse">
            <a:avLst/>
          </a:prstGeom>
          <a:noFill/>
          <a:ln w="25400" cap="flat" cmpd="sng">
            <a:solidFill>
              <a:srgbClr val="3B3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B3837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7200" b="0" i="0" u="none" strike="noStrike" cap="none">
              <a:solidFill>
                <a:srgbClr val="3B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caa3f5ff1f_7_9"/>
          <p:cNvSpPr/>
          <p:nvPr/>
        </p:nvSpPr>
        <p:spPr>
          <a:xfrm>
            <a:off x="3080102" y="2120162"/>
            <a:ext cx="49686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837"/>
                </a:solidFill>
              </a:rPr>
              <a:t>Functionality</a:t>
            </a:r>
            <a:endParaRPr sz="3600">
              <a:solidFill>
                <a:srgbClr val="3B3837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B383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0"/>
          <p:cNvGrpSpPr/>
          <p:nvPr/>
        </p:nvGrpSpPr>
        <p:grpSpPr>
          <a:xfrm>
            <a:off x="3183561" y="1014647"/>
            <a:ext cx="1072642" cy="1185430"/>
            <a:chOff x="3419864" y="1304397"/>
            <a:chExt cx="1094533" cy="1209746"/>
          </a:xfrm>
        </p:grpSpPr>
        <p:sp>
          <p:nvSpPr>
            <p:cNvPr id="217" name="Google Shape;217;p10"/>
            <p:cNvSpPr/>
            <p:nvPr/>
          </p:nvSpPr>
          <p:spPr>
            <a:xfrm rot="-5400000">
              <a:off x="3362258" y="1362003"/>
              <a:ext cx="1209746" cy="1094533"/>
            </a:xfrm>
            <a:custGeom>
              <a:avLst/>
              <a:gdLst/>
              <a:ahLst/>
              <a:cxnLst/>
              <a:rect l="l" t="t" r="r" b="b"/>
              <a:pathLst>
                <a:path w="1324964" h="1468983" extrusionOk="0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/>
            </a:p>
          </p:txBody>
        </p:sp>
      </p:grpSp>
      <p:grpSp>
        <p:nvGrpSpPr>
          <p:cNvPr id="219" name="Google Shape;219;p10"/>
          <p:cNvGrpSpPr/>
          <p:nvPr/>
        </p:nvGrpSpPr>
        <p:grpSpPr>
          <a:xfrm>
            <a:off x="4477999" y="1014647"/>
            <a:ext cx="1072642" cy="1185430"/>
            <a:chOff x="4740720" y="1304398"/>
            <a:chExt cx="1094533" cy="1209746"/>
          </a:xfrm>
        </p:grpSpPr>
        <p:sp>
          <p:nvSpPr>
            <p:cNvPr id="220" name="Google Shape;220;p10"/>
            <p:cNvSpPr/>
            <p:nvPr/>
          </p:nvSpPr>
          <p:spPr>
            <a:xfrm rot="-5400000">
              <a:off x="4683113" y="1362004"/>
              <a:ext cx="1209746" cy="1094533"/>
            </a:xfrm>
            <a:custGeom>
              <a:avLst/>
              <a:gdLst/>
              <a:ahLst/>
              <a:cxnLst/>
              <a:rect l="l" t="t" r="r" b="b"/>
              <a:pathLst>
                <a:path w="1324964" h="1468983" extrusionOk="0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</p:grpSp>
      <p:grpSp>
        <p:nvGrpSpPr>
          <p:cNvPr id="222" name="Google Shape;222;p10"/>
          <p:cNvGrpSpPr/>
          <p:nvPr/>
        </p:nvGrpSpPr>
        <p:grpSpPr>
          <a:xfrm>
            <a:off x="5796929" y="2406646"/>
            <a:ext cx="2342439" cy="766768"/>
            <a:chOff x="5450473" y="1737080"/>
            <a:chExt cx="2270075" cy="340205"/>
          </a:xfrm>
        </p:grpSpPr>
        <p:sp>
          <p:nvSpPr>
            <p:cNvPr id="223" name="Google Shape;223;p10"/>
            <p:cNvSpPr txBox="1"/>
            <p:nvPr/>
          </p:nvSpPr>
          <p:spPr>
            <a:xfrm>
              <a:off x="5450473" y="1737080"/>
              <a:ext cx="20307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 4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800">
                  <a:solidFill>
                    <a:schemeClr val="dk1"/>
                  </a:solidFill>
                </a:rPr>
                <a:t>C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omm</a:t>
              </a:r>
              <a:r>
                <a:rPr lang="en-US" sz="1800">
                  <a:solidFill>
                    <a:schemeClr val="dk1"/>
                  </a:solidFill>
                </a:rPr>
                <a:t>u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nication</a:t>
              </a:r>
              <a:endParaRPr/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5772948" y="1860085"/>
              <a:ext cx="1947600" cy="2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60"/>
                <a:buFont typeface="Arial"/>
                <a:buNone/>
              </a:pPr>
              <a:r>
                <a:rPr lang="en-US" sz="1060">
                  <a:solidFill>
                    <a:schemeClr val="dk1"/>
                  </a:solidFill>
                </a:rPr>
                <a:t>Project clients/course coordinator/students can communicate on the website</a:t>
              </a:r>
              <a:endParaRPr/>
            </a:p>
          </p:txBody>
        </p:sp>
      </p:grpSp>
      <p:grpSp>
        <p:nvGrpSpPr>
          <p:cNvPr id="225" name="Google Shape;225;p10"/>
          <p:cNvGrpSpPr/>
          <p:nvPr/>
        </p:nvGrpSpPr>
        <p:grpSpPr>
          <a:xfrm>
            <a:off x="5868521" y="895132"/>
            <a:ext cx="3217777" cy="787289"/>
            <a:chOff x="5011348" y="1495666"/>
            <a:chExt cx="3283500" cy="803407"/>
          </a:xfrm>
        </p:grpSpPr>
        <p:sp>
          <p:nvSpPr>
            <p:cNvPr id="226" name="Google Shape;226;p10"/>
            <p:cNvSpPr txBox="1"/>
            <p:nvPr/>
          </p:nvSpPr>
          <p:spPr>
            <a:xfrm>
              <a:off x="5011348" y="1495666"/>
              <a:ext cx="32835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</a:t>
              </a:r>
              <a:r>
                <a:rPr lang="en-US" sz="1800">
                  <a:solidFill>
                    <a:schemeClr val="dk1"/>
                  </a:solidFill>
                </a:rPr>
                <a:t>S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ort projects proposals</a:t>
              </a:r>
              <a:endParaRPr/>
            </a:p>
          </p:txBody>
        </p:sp>
        <p:sp>
          <p:nvSpPr>
            <p:cNvPr id="227" name="Google Shape;227;p10"/>
            <p:cNvSpPr txBox="1"/>
            <p:nvPr/>
          </p:nvSpPr>
          <p:spPr>
            <a:xfrm>
              <a:off x="5315478" y="1799573"/>
              <a:ext cx="1947600" cy="49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60"/>
                <a:buFont typeface="Arial"/>
                <a:buNone/>
              </a:pPr>
              <a:r>
                <a:rPr lang="en-US" sz="1060">
                  <a:solidFill>
                    <a:schemeClr val="dk1"/>
                  </a:solidFill>
                </a:rPr>
                <a:t>Rank choices and allocate projects</a:t>
              </a:r>
              <a:endParaRPr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60"/>
                <a:buFont typeface="Arial"/>
                <a:buNone/>
              </a:pPr>
              <a:endParaRPr sz="1060">
                <a:solidFill>
                  <a:schemeClr val="dk1"/>
                </a:solidFill>
              </a:endParaRPr>
            </a:p>
          </p:txBody>
        </p:sp>
      </p:grpSp>
      <p:grpSp>
        <p:nvGrpSpPr>
          <p:cNvPr id="228" name="Google Shape;228;p10"/>
          <p:cNvGrpSpPr/>
          <p:nvPr/>
        </p:nvGrpSpPr>
        <p:grpSpPr>
          <a:xfrm>
            <a:off x="3183561" y="2425929"/>
            <a:ext cx="1072642" cy="1185430"/>
            <a:chOff x="3419864" y="1304397"/>
            <a:chExt cx="1094533" cy="1209746"/>
          </a:xfrm>
        </p:grpSpPr>
        <p:sp>
          <p:nvSpPr>
            <p:cNvPr id="229" name="Google Shape;229;p10"/>
            <p:cNvSpPr/>
            <p:nvPr/>
          </p:nvSpPr>
          <p:spPr>
            <a:xfrm rot="-5400000">
              <a:off x="3362258" y="1362003"/>
              <a:ext cx="1209746" cy="1094533"/>
            </a:xfrm>
            <a:custGeom>
              <a:avLst/>
              <a:gdLst/>
              <a:ahLst/>
              <a:cxnLst/>
              <a:rect l="l" t="t" r="r" b="b"/>
              <a:pathLst>
                <a:path w="1324964" h="1468983" extrusionOk="0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3630761" y="1468512"/>
              <a:ext cx="672738" cy="59059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  <p:grpSp>
        <p:nvGrpSpPr>
          <p:cNvPr id="231" name="Google Shape;231;p10"/>
          <p:cNvGrpSpPr/>
          <p:nvPr/>
        </p:nvGrpSpPr>
        <p:grpSpPr>
          <a:xfrm>
            <a:off x="4477999" y="2425929"/>
            <a:ext cx="1072642" cy="1185430"/>
            <a:chOff x="4740720" y="1304398"/>
            <a:chExt cx="1094533" cy="1209746"/>
          </a:xfrm>
        </p:grpSpPr>
        <p:sp>
          <p:nvSpPr>
            <p:cNvPr id="232" name="Google Shape;232;p10"/>
            <p:cNvSpPr/>
            <p:nvPr/>
          </p:nvSpPr>
          <p:spPr>
            <a:xfrm rot="-5400000">
              <a:off x="4683113" y="1362004"/>
              <a:ext cx="1209746" cy="1094533"/>
            </a:xfrm>
            <a:custGeom>
              <a:avLst/>
              <a:gdLst/>
              <a:ahLst/>
              <a:cxnLst/>
              <a:rect l="l" t="t" r="r" b="b"/>
              <a:pathLst>
                <a:path w="1324964" h="1468983" extrusionOk="0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4951616" y="1468513"/>
              <a:ext cx="672738" cy="59059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/>
            </a:p>
          </p:txBody>
        </p:sp>
      </p:grpSp>
      <p:grpSp>
        <p:nvGrpSpPr>
          <p:cNvPr id="234" name="Google Shape;234;p10"/>
          <p:cNvGrpSpPr/>
          <p:nvPr/>
        </p:nvGrpSpPr>
        <p:grpSpPr>
          <a:xfrm>
            <a:off x="254119" y="2441820"/>
            <a:ext cx="2547255" cy="721249"/>
            <a:chOff x="4949587" y="1923395"/>
            <a:chExt cx="3000300" cy="736044"/>
          </a:xfrm>
        </p:grpSpPr>
        <p:sp>
          <p:nvSpPr>
            <p:cNvPr id="235" name="Google Shape;235;p10"/>
            <p:cNvSpPr txBox="1"/>
            <p:nvPr/>
          </p:nvSpPr>
          <p:spPr>
            <a:xfrm>
              <a:off x="4949587" y="1923395"/>
              <a:ext cx="30003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Search,upload </a:t>
              </a:r>
              <a:endParaRPr/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5676480" y="2326439"/>
              <a:ext cx="2148300" cy="33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60"/>
                <a:buFont typeface="Arial"/>
                <a:buNone/>
              </a:pPr>
              <a:r>
                <a:rPr lang="en-US" sz="1060">
                  <a:solidFill>
                    <a:schemeClr val="dk1"/>
                  </a:solidFill>
                </a:rPr>
                <a:t>Project clients can search and upload project proposals</a:t>
              </a:r>
              <a:endParaRPr/>
            </a:p>
          </p:txBody>
        </p:sp>
      </p:grpSp>
      <p:grpSp>
        <p:nvGrpSpPr>
          <p:cNvPr id="237" name="Google Shape;237;p10"/>
          <p:cNvGrpSpPr/>
          <p:nvPr/>
        </p:nvGrpSpPr>
        <p:grpSpPr>
          <a:xfrm>
            <a:off x="450751" y="987825"/>
            <a:ext cx="2486388" cy="694512"/>
            <a:chOff x="5142248" y="1590307"/>
            <a:chExt cx="2537130" cy="708758"/>
          </a:xfrm>
        </p:grpSpPr>
        <p:sp>
          <p:nvSpPr>
            <p:cNvPr id="238" name="Google Shape;238;p10"/>
            <p:cNvSpPr txBox="1"/>
            <p:nvPr/>
          </p:nvSpPr>
          <p:spPr>
            <a:xfrm>
              <a:off x="5142248" y="1590307"/>
              <a:ext cx="2363100" cy="28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Register and log in</a:t>
              </a: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5630078" y="1967564"/>
              <a:ext cx="2049300" cy="33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955"/>
                <a:buFont typeface="Calibri"/>
                <a:buNone/>
              </a:pPr>
              <a:r>
                <a:rPr lang="en-US" sz="1055"/>
                <a:t>Basic accounts information and profile set up</a:t>
              </a:r>
              <a:endParaRPr sz="1055"/>
            </a:p>
          </p:txBody>
        </p:sp>
      </p:grpSp>
      <p:cxnSp>
        <p:nvCxnSpPr>
          <p:cNvPr id="240" name="Google Shape;240;p10"/>
          <p:cNvCxnSpPr/>
          <p:nvPr/>
        </p:nvCxnSpPr>
        <p:spPr>
          <a:xfrm>
            <a:off x="770778" y="4464394"/>
            <a:ext cx="7427822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41" name="Google Shape;24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0449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555606" y="273168"/>
            <a:ext cx="1944300" cy="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Website main functions</a:t>
            </a:r>
            <a:endParaRPr sz="1800">
              <a:solidFill>
                <a:srgbClr val="3B3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584250" y="1682313"/>
            <a:ext cx="2219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Project clients</a:t>
            </a:r>
            <a:endParaRPr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Course coordinators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5960400" y="3190800"/>
            <a:ext cx="234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Project clients</a:t>
            </a:r>
            <a:endParaRPr>
              <a:solidFill>
                <a:srgbClr val="A61C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Course coordinators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584250" y="3190788"/>
            <a:ext cx="221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Project clients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5960400" y="1610525"/>
            <a:ext cx="234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rPr>
              <a:t>Project clients</a:t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11"/>
          <p:cNvCxnSpPr/>
          <p:nvPr/>
        </p:nvCxnSpPr>
        <p:spPr>
          <a:xfrm>
            <a:off x="770778" y="4464394"/>
            <a:ext cx="7427822" cy="0"/>
          </a:xfrm>
          <a:prstGeom prst="straightConnector1">
            <a:avLst/>
          </a:prstGeom>
          <a:noFill/>
          <a:ln w="1905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0449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1"/>
          <p:cNvSpPr/>
          <p:nvPr/>
        </p:nvSpPr>
        <p:spPr>
          <a:xfrm>
            <a:off x="540385" y="144145"/>
            <a:ext cx="5279390" cy="6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Website function--Flow chart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B38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225" y="535000"/>
            <a:ext cx="5283446" cy="39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>
            <a:spLocks noGrp="1"/>
          </p:cNvSpPr>
          <p:nvPr>
            <p:ph type="title"/>
          </p:nvPr>
        </p:nvSpPr>
        <p:spPr>
          <a:xfrm>
            <a:off x="3665883" y="462482"/>
            <a:ext cx="4862683" cy="94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3665884" y="1792111"/>
            <a:ext cx="4862681" cy="278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t" anchorCtr="0">
            <a:normAutofit/>
          </a:bodyPr>
          <a:lstStyle/>
          <a:p>
            <a:pPr marL="300990" lvl="0" indent="-30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Front-end: HTML5/CSS/Javascript</a:t>
            </a:r>
            <a:endParaRPr/>
          </a:p>
          <a:p>
            <a:pPr marL="300990" lvl="0" indent="-30099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Potential Back-end:</a:t>
            </a:r>
            <a:endParaRPr/>
          </a:p>
          <a:p>
            <a:pPr marL="652145" lvl="1" indent="-2508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ExpressJs (NodeJS)</a:t>
            </a:r>
            <a:endParaRPr/>
          </a:p>
          <a:p>
            <a:pPr marL="652145" lvl="1" indent="-2508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Django + reactjs(Python based)</a:t>
            </a:r>
            <a:endParaRPr/>
          </a:p>
          <a:p>
            <a:pPr marL="652145" lvl="1" indent="-2508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SpringBoot (Java)</a:t>
            </a:r>
            <a:endParaRPr/>
          </a:p>
          <a:p>
            <a:pPr marL="652145" lvl="1" indent="-2508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Laravel (PHP)</a:t>
            </a:r>
            <a:endParaRPr/>
          </a:p>
          <a:p>
            <a:pPr marL="652145" lvl="1" indent="-2508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/>
              <a:t>Etc.</a:t>
            </a:r>
            <a:endParaRPr/>
          </a:p>
          <a:p>
            <a:pPr marL="652145" lvl="1" indent="-15557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/>
          </a:p>
        </p:txBody>
      </p:sp>
      <p:pic>
        <p:nvPicPr>
          <p:cNvPr id="262" name="Google Shape;262;p12" descr="Computer script on a screen"/>
          <p:cNvPicPr preferRelativeResize="0"/>
          <p:nvPr/>
        </p:nvPicPr>
        <p:blipFill rotWithShape="1">
          <a:blip r:embed="rId3">
            <a:alphaModFix/>
          </a:blip>
          <a:srcRect l="7451" r="47225" b="2"/>
          <a:stretch/>
        </p:blipFill>
        <p:spPr>
          <a:xfrm>
            <a:off x="20" y="10"/>
            <a:ext cx="3422349" cy="504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caa3f5ff1f_7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702" y="19047"/>
            <a:ext cx="9078529" cy="5000633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caa3f5ff1f_7_17"/>
          <p:cNvSpPr/>
          <p:nvPr/>
        </p:nvSpPr>
        <p:spPr>
          <a:xfrm>
            <a:off x="1764258" y="1584052"/>
            <a:ext cx="5256600" cy="2448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caa3f5ff1f_7_17"/>
          <p:cNvSpPr/>
          <p:nvPr/>
        </p:nvSpPr>
        <p:spPr>
          <a:xfrm>
            <a:off x="2257063" y="1620456"/>
            <a:ext cx="1620600" cy="1620600"/>
          </a:xfrm>
          <a:prstGeom prst="ellipse">
            <a:avLst/>
          </a:prstGeom>
          <a:noFill/>
          <a:ln w="25400" cap="flat" cmpd="sng">
            <a:solidFill>
              <a:srgbClr val="3B3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B3837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7200" b="0" i="0" u="none" strike="noStrike" cap="none">
              <a:solidFill>
                <a:srgbClr val="3B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caa3f5ff1f_7_17"/>
          <p:cNvSpPr/>
          <p:nvPr/>
        </p:nvSpPr>
        <p:spPr>
          <a:xfrm>
            <a:off x="3339777" y="2120262"/>
            <a:ext cx="49686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837"/>
                </a:solidFill>
              </a:rPr>
              <a:t>List of Extensions</a:t>
            </a:r>
            <a:endParaRPr sz="3600">
              <a:solidFill>
                <a:srgbClr val="3B3837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B383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aa3f5ff1f_5_14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0900" cy="840000"/>
          </a:xfrm>
          <a:prstGeom prst="rect">
            <a:avLst/>
          </a:prstGeom>
        </p:spPr>
        <p:txBody>
          <a:bodyPr spcFirstLastPara="1" wrap="square" lIns="80225" tIns="40100" rIns="80225" bIns="401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of extensions</a:t>
            </a:r>
            <a:endParaRPr/>
          </a:p>
        </p:txBody>
      </p:sp>
      <p:sp>
        <p:nvSpPr>
          <p:cNvPr id="278" name="Google Shape;278;gcaa3f5ff1f_5_14"/>
          <p:cNvSpPr txBox="1">
            <a:spLocks noGrp="1"/>
          </p:cNvSpPr>
          <p:nvPr>
            <p:ph type="body" idx="1"/>
          </p:nvPr>
        </p:nvSpPr>
        <p:spPr>
          <a:xfrm>
            <a:off x="450056" y="1176073"/>
            <a:ext cx="8100900" cy="3326400"/>
          </a:xfrm>
          <a:prstGeom prst="rect">
            <a:avLst/>
          </a:prstGeom>
        </p:spPr>
        <p:txBody>
          <a:bodyPr spcFirstLastPara="1" wrap="square" lIns="80225" tIns="40100" rIns="80225" bIns="401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Due to the lack of resource and time limit, this website is limited to University of Adelaide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functionalities can be added (if no time limit)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External universities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External companies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Multilingual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Chatbot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caa3f5ff1f_7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702" y="19047"/>
            <a:ext cx="9078529" cy="500063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caa3f5ff1f_7_25"/>
          <p:cNvSpPr/>
          <p:nvPr/>
        </p:nvSpPr>
        <p:spPr>
          <a:xfrm>
            <a:off x="1764258" y="1584052"/>
            <a:ext cx="5256600" cy="2448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caa3f5ff1f_7_25"/>
          <p:cNvSpPr/>
          <p:nvPr/>
        </p:nvSpPr>
        <p:spPr>
          <a:xfrm>
            <a:off x="2257063" y="1620456"/>
            <a:ext cx="1620600" cy="1620600"/>
          </a:xfrm>
          <a:prstGeom prst="ellipse">
            <a:avLst/>
          </a:prstGeom>
          <a:noFill/>
          <a:ln w="25400" cap="flat" cmpd="sng">
            <a:solidFill>
              <a:srgbClr val="3B3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B3837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7200" b="0" i="0" u="none" strike="noStrike" cap="none">
              <a:solidFill>
                <a:srgbClr val="3B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caa3f5ff1f_7_25"/>
          <p:cNvSpPr/>
          <p:nvPr/>
        </p:nvSpPr>
        <p:spPr>
          <a:xfrm>
            <a:off x="3080102" y="2120162"/>
            <a:ext cx="49686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B3837"/>
                </a:solidFill>
              </a:rPr>
              <a:t>Conclusion</a:t>
            </a:r>
            <a:endParaRPr sz="3600">
              <a:solidFill>
                <a:srgbClr val="3B3837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B383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aa3f5ff1f_2_3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0900" cy="840000"/>
          </a:xfrm>
          <a:prstGeom prst="rect">
            <a:avLst/>
          </a:prstGeom>
        </p:spPr>
        <p:txBody>
          <a:bodyPr spcFirstLastPara="1" wrap="square" lIns="80225" tIns="40100" rIns="80225" bIns="401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94" name="Google Shape;294;gcaa3f5ff1f_2_3"/>
          <p:cNvSpPr txBox="1">
            <a:spLocks noGrp="1"/>
          </p:cNvSpPr>
          <p:nvPr>
            <p:ph type="body" idx="1"/>
          </p:nvPr>
        </p:nvSpPr>
        <p:spPr>
          <a:xfrm>
            <a:off x="450050" y="1176075"/>
            <a:ext cx="8100900" cy="3700500"/>
          </a:xfrm>
          <a:prstGeom prst="rect">
            <a:avLst/>
          </a:prstGeom>
        </p:spPr>
        <p:txBody>
          <a:bodyPr spcFirstLastPara="1" wrap="square" lIns="80225" tIns="40100" rIns="80225" bIns="40100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Purpose: A website for sharing project proposals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More diverse 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More feasible (administrative controls)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More efficient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Main customers: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project clients (staff)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course coordinators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Students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Main functionalities: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Uploading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Sorting</a:t>
            </a:r>
            <a:endParaRPr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72000"/>
              <a:buChar char="–"/>
            </a:pPr>
            <a:r>
              <a:rPr lang="en-US"/>
              <a:t>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2832950" y="283000"/>
            <a:ext cx="2472900" cy="744300"/>
          </a:xfrm>
          <a:prstGeom prst="rect">
            <a:avLst/>
          </a:prstGeom>
          <a:solidFill>
            <a:srgbClr val="F6F5F5"/>
          </a:solidFill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502762" y="1383166"/>
            <a:ext cx="3025775" cy="49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1 Introduction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2502749" y="1922141"/>
            <a:ext cx="30258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3B3837"/>
                </a:solidFill>
              </a:rPr>
              <a:t> 2 Significance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2502762" y="2419841"/>
            <a:ext cx="30258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3B3837"/>
                </a:solidFill>
              </a:rPr>
              <a:t>    3 Functionality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502723" y="2917550"/>
            <a:ext cx="34479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3B3837"/>
                </a:solidFill>
              </a:rPr>
              <a:t>    4 List of Extension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502762" y="3415241"/>
            <a:ext cx="30258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rgbClr val="3B3837"/>
                </a:solidFill>
              </a:rPr>
              <a:t>    5 Summary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 descr="C:\Documents and Settings\Administrator\桌面\新建文件夹 (2)\5.15封面参考\复件 (35) 复件 4\cb961778f4b1fbd6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001125" cy="50631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/>
          <p:nvPr/>
        </p:nvSpPr>
        <p:spPr>
          <a:xfrm>
            <a:off x="1980699" y="1800076"/>
            <a:ext cx="5420995" cy="80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Thanks for listening</a:t>
            </a:r>
            <a:endParaRPr/>
          </a:p>
        </p:txBody>
      </p:sp>
      <p:cxnSp>
        <p:nvCxnSpPr>
          <p:cNvPr id="302" name="Google Shape;302;p16"/>
          <p:cNvCxnSpPr/>
          <p:nvPr/>
        </p:nvCxnSpPr>
        <p:spPr>
          <a:xfrm>
            <a:off x="3132410" y="3218933"/>
            <a:ext cx="2592288" cy="0"/>
          </a:xfrm>
          <a:prstGeom prst="straightConnector1">
            <a:avLst/>
          </a:prstGeom>
          <a:noFill/>
          <a:ln w="158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702" y="19047"/>
            <a:ext cx="9078529" cy="5000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764258" y="1584052"/>
            <a:ext cx="5256584" cy="244827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257063" y="1620456"/>
            <a:ext cx="1620456" cy="1620456"/>
          </a:xfrm>
          <a:prstGeom prst="ellipse">
            <a:avLst/>
          </a:prstGeom>
          <a:noFill/>
          <a:ln w="25400" cap="flat" cmpd="sng">
            <a:solidFill>
              <a:srgbClr val="3B3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rgbClr val="3B3837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7200" b="0" i="0" u="none" strike="noStrike" cap="none">
              <a:solidFill>
                <a:srgbClr val="3B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3080102" y="2120162"/>
            <a:ext cx="49686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5619455" y="1857737"/>
            <a:ext cx="1494815" cy="734314"/>
          </a:xfrm>
          <a:custGeom>
            <a:avLst/>
            <a:gdLst/>
            <a:ahLst/>
            <a:cxnLst/>
            <a:rect l="l" t="t" r="r" b="b"/>
            <a:pathLst>
              <a:path w="1521440" h="749300" extrusionOk="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375" tIns="33675" rIns="67375" bIns="33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3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t="50886"/>
          <a:stretch/>
        </p:blipFill>
        <p:spPr>
          <a:xfrm>
            <a:off x="5126407" y="1751961"/>
            <a:ext cx="2480914" cy="10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1481367" y="2680616"/>
            <a:ext cx="22359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383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</a:t>
            </a:r>
            <a:endParaRPr sz="24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4"/>
          <p:cNvSpPr/>
          <p:nvPr/>
        </p:nvSpPr>
        <p:spPr>
          <a:xfrm>
            <a:off x="5248923" y="2731766"/>
            <a:ext cx="22359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3B383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What is it?</a:t>
            </a:r>
            <a:endParaRPr sz="240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3B3837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140449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396106" y="287908"/>
            <a:ext cx="1944216" cy="34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B3837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851918" y="1857737"/>
            <a:ext cx="1494815" cy="734314"/>
          </a:xfrm>
          <a:custGeom>
            <a:avLst/>
            <a:gdLst/>
            <a:ahLst/>
            <a:cxnLst/>
            <a:rect l="l" t="t" r="r" b="b"/>
            <a:pathLst>
              <a:path w="1521440" h="749300" extrusionOk="0">
                <a:moveTo>
                  <a:pt x="0" y="0"/>
                </a:moveTo>
                <a:lnTo>
                  <a:pt x="1521440" y="0"/>
                </a:lnTo>
                <a:lnTo>
                  <a:pt x="1507239" y="140870"/>
                </a:lnTo>
                <a:cubicBezTo>
                  <a:pt x="1436185" y="488100"/>
                  <a:pt x="1128956" y="749300"/>
                  <a:pt x="760720" y="749300"/>
                </a:cubicBezTo>
                <a:cubicBezTo>
                  <a:pt x="392484" y="749300"/>
                  <a:pt x="85255" y="488100"/>
                  <a:pt x="14201" y="14087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67375" tIns="33675" rIns="67375" bIns="33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3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t="50886"/>
          <a:stretch/>
        </p:blipFill>
        <p:spPr>
          <a:xfrm>
            <a:off x="1358870" y="1751961"/>
            <a:ext cx="2480914" cy="105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594035" y="766545"/>
            <a:ext cx="78108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25" tIns="40100" rIns="80225" bIns="401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>
                <a:solidFill>
                  <a:srgbClr val="3B383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original intention of this project</a:t>
            </a:r>
            <a:endParaRPr sz="5100">
              <a:solidFill>
                <a:schemeClr val="dk2"/>
              </a:solidFill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0450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5"/>
          <p:cNvGrpSpPr/>
          <p:nvPr/>
        </p:nvGrpSpPr>
        <p:grpSpPr>
          <a:xfrm>
            <a:off x="1559922" y="2035338"/>
            <a:ext cx="7592482" cy="1870462"/>
            <a:chOff x="-248473" y="513791"/>
            <a:chExt cx="7592482" cy="1870462"/>
          </a:xfrm>
        </p:grpSpPr>
        <p:sp>
          <p:nvSpPr>
            <p:cNvPr id="136" name="Google Shape;136;p5"/>
            <p:cNvSpPr/>
            <p:nvPr/>
          </p:nvSpPr>
          <p:spPr>
            <a:xfrm>
              <a:off x="126791" y="1664251"/>
              <a:ext cx="2154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-248473" y="1664253"/>
              <a:ext cx="26604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Diverse projects from different fields can provide CS students with project-working experience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97416" y="513808"/>
              <a:ext cx="969600" cy="969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658250" y="1664251"/>
              <a:ext cx="2154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2658256" y="1664253"/>
              <a:ext cx="2764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CS students are increasing leads to difficulty of finding project effectively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471345" y="513791"/>
              <a:ext cx="969600" cy="969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189709" y="1664251"/>
              <a:ext cx="2154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5"/>
          <p:cNvSpPr/>
          <p:nvPr/>
        </p:nvSpPr>
        <p:spPr>
          <a:xfrm>
            <a:off x="396096" y="287900"/>
            <a:ext cx="3171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3B3837"/>
                </a:solidFill>
              </a:rPr>
              <a:t>Background &amp; Purpose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a3f5ff1f_5_2"/>
          <p:cNvSpPr txBox="1">
            <a:spLocks noGrp="1"/>
          </p:cNvSpPr>
          <p:nvPr>
            <p:ph type="title"/>
          </p:nvPr>
        </p:nvSpPr>
        <p:spPr>
          <a:xfrm>
            <a:off x="450119" y="631996"/>
            <a:ext cx="8100900" cy="840000"/>
          </a:xfrm>
          <a:prstGeom prst="rect">
            <a:avLst/>
          </a:prstGeom>
        </p:spPr>
        <p:txBody>
          <a:bodyPr spcFirstLastPara="1" wrap="square" lIns="80225" tIns="40100" rIns="80225" bIns="401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Problems</a:t>
            </a:r>
            <a:endParaRPr/>
          </a:p>
        </p:txBody>
      </p:sp>
      <p:sp>
        <p:nvSpPr>
          <p:cNvPr id="150" name="Google Shape;150;gcaa3f5ff1f_5_2"/>
          <p:cNvSpPr txBox="1">
            <a:spLocks noGrp="1"/>
          </p:cNvSpPr>
          <p:nvPr>
            <p:ph type="body" idx="1"/>
          </p:nvPr>
        </p:nvSpPr>
        <p:spPr>
          <a:xfrm>
            <a:off x="432656" y="1619548"/>
            <a:ext cx="8100900" cy="3326400"/>
          </a:xfrm>
          <a:prstGeom prst="rect">
            <a:avLst/>
          </a:prstGeom>
        </p:spPr>
        <p:txBody>
          <a:bodyPr spcFirstLastPara="1" wrap="square" lIns="80225" tIns="40100" rIns="80225" bIns="40100" anchor="t" anchorCtr="0">
            <a:normAutofit fontScale="70000" lnSpcReduction="10000"/>
          </a:bodyPr>
          <a:lstStyle/>
          <a:p>
            <a:pPr marL="457200" lvl="0" indent="-30861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The internal(School of CS) projects are too limited and hard to find for students.</a:t>
            </a:r>
            <a:endParaRPr/>
          </a:p>
          <a:p>
            <a:pPr marL="457200" lvl="0" indent="-3086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External (Non CS professional/Other schools) staff might not know the feasibility of the projects.</a:t>
            </a:r>
            <a:endParaRPr/>
          </a:p>
          <a:p>
            <a:pPr marL="457200" lvl="0" indent="-30861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Communication via emails is tedious and inefficient.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gcaa3f5ff1f_5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0450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caa3f5ff1f_5_2"/>
          <p:cNvSpPr/>
          <p:nvPr/>
        </p:nvSpPr>
        <p:spPr>
          <a:xfrm>
            <a:off x="396096" y="287900"/>
            <a:ext cx="3171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B3837"/>
                </a:solidFill>
              </a:rPr>
              <a:t>Background &amp; Purpose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aa3f5ff1f_7_123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0900" cy="840000"/>
          </a:xfrm>
          <a:prstGeom prst="rect">
            <a:avLst/>
          </a:prstGeom>
        </p:spPr>
        <p:txBody>
          <a:bodyPr spcFirstLastPara="1" wrap="square" lIns="80225" tIns="40100" rIns="80225" bIns="401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159" name="Google Shape;159;gcaa3f5ff1f_7_123"/>
          <p:cNvSpPr txBox="1">
            <a:spLocks noGrp="1"/>
          </p:cNvSpPr>
          <p:nvPr>
            <p:ph type="body" idx="1"/>
          </p:nvPr>
        </p:nvSpPr>
        <p:spPr>
          <a:xfrm>
            <a:off x="450050" y="1176075"/>
            <a:ext cx="8496600" cy="3549300"/>
          </a:xfrm>
          <a:prstGeom prst="rect">
            <a:avLst/>
          </a:prstGeom>
        </p:spPr>
        <p:txBody>
          <a:bodyPr spcFirstLastPara="1" wrap="square" lIns="80225" tIns="40100" rIns="80225" bIns="40100" anchor="t" anchorCtr="0">
            <a:normAutofit fontScale="85000"/>
          </a:bodyPr>
          <a:lstStyle/>
          <a:p>
            <a:pPr marL="457200" marR="0" lvl="0" indent="-325755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 website for the university staff to share project proposals </a:t>
            </a:r>
            <a:endParaRPr/>
          </a:p>
          <a:p>
            <a:pPr marL="457200" marR="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 website for students to search or upload project proposals</a:t>
            </a:r>
            <a:endParaRPr/>
          </a:p>
          <a:p>
            <a:pPr marL="457200" marR="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Students of School of CS can participate </a:t>
            </a:r>
            <a:endParaRPr/>
          </a:p>
          <a:p>
            <a:pPr marL="457200" marR="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Administrative controls for feasibility</a:t>
            </a:r>
            <a:endParaRPr/>
          </a:p>
          <a:p>
            <a:pPr marL="457200" marR="0" lvl="0" indent="-3257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Online channels for communication(eg. chatbox)</a:t>
            </a:r>
            <a:endParaRPr/>
          </a:p>
        </p:txBody>
      </p:sp>
      <p:pic>
        <p:nvPicPr>
          <p:cNvPr id="160" name="Google Shape;160;gcaa3f5ff1f_7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140450">
            <a:off x="294107" y="130090"/>
            <a:ext cx="363036" cy="507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aa3f5ff1f_7_123"/>
          <p:cNvSpPr/>
          <p:nvPr/>
        </p:nvSpPr>
        <p:spPr>
          <a:xfrm>
            <a:off x="396096" y="287900"/>
            <a:ext cx="3171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B3837"/>
                </a:solidFill>
              </a:rPr>
              <a:t>     What is it?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aa3f5ff1f_0_0"/>
          <p:cNvSpPr txBox="1">
            <a:spLocks noGrp="1"/>
          </p:cNvSpPr>
          <p:nvPr>
            <p:ph type="title"/>
          </p:nvPr>
        </p:nvSpPr>
        <p:spPr>
          <a:xfrm>
            <a:off x="450056" y="201846"/>
            <a:ext cx="8100900" cy="840000"/>
          </a:xfrm>
          <a:prstGeom prst="rect">
            <a:avLst/>
          </a:prstGeom>
        </p:spPr>
        <p:txBody>
          <a:bodyPr spcFirstLastPara="1" wrap="square" lIns="80225" tIns="40100" rIns="80225" bIns="401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Administrative controls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(Guidelines to make project feasible)</a:t>
            </a:r>
            <a:endParaRPr/>
          </a:p>
        </p:txBody>
      </p:sp>
      <p:pic>
        <p:nvPicPr>
          <p:cNvPr id="168" name="Google Shape;168;gcaa3f5ff1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4246"/>
            <a:ext cx="8696325" cy="3320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caa3f5ff1f_7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702" y="19047"/>
            <a:ext cx="9078529" cy="500063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caa3f5ff1f_7_1"/>
          <p:cNvSpPr/>
          <p:nvPr/>
        </p:nvSpPr>
        <p:spPr>
          <a:xfrm>
            <a:off x="1764258" y="1584052"/>
            <a:ext cx="5256600" cy="2448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caa3f5ff1f_7_1"/>
          <p:cNvSpPr/>
          <p:nvPr/>
        </p:nvSpPr>
        <p:spPr>
          <a:xfrm>
            <a:off x="2257063" y="1620456"/>
            <a:ext cx="1620600" cy="1620600"/>
          </a:xfrm>
          <a:prstGeom prst="ellipse">
            <a:avLst/>
          </a:prstGeom>
          <a:noFill/>
          <a:ln w="25400" cap="flat" cmpd="sng">
            <a:solidFill>
              <a:srgbClr val="3B38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3B3837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7200" b="0" i="0" u="none" strike="noStrike" cap="none">
              <a:solidFill>
                <a:srgbClr val="3B3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caa3f5ff1f_7_1"/>
          <p:cNvSpPr/>
          <p:nvPr/>
        </p:nvSpPr>
        <p:spPr>
          <a:xfrm>
            <a:off x="3080102" y="2120162"/>
            <a:ext cx="49686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375" tIns="33675" rIns="67375" bIns="336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rgbClr val="3B3837"/>
                </a:solidFill>
              </a:rPr>
              <a:t>Significance</a:t>
            </a:r>
            <a:endParaRPr sz="3600">
              <a:solidFill>
                <a:srgbClr val="3B3837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3B3837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Custom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Noto Sans Symbols</vt:lpstr>
      <vt:lpstr>Microsoft Yahei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The original intention of this project</vt:lpstr>
      <vt:lpstr>Current Problems</vt:lpstr>
      <vt:lpstr>Solutions</vt:lpstr>
      <vt:lpstr>Administrative controls  (Guidelines to make project feasible)</vt:lpstr>
      <vt:lpstr>PowerPoint Presentation</vt:lpstr>
      <vt:lpstr>Main consumers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List of extensions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锐旗设计；https://9ppt.taobao.com</dc:creator>
  <cp:lastModifiedBy>a24115</cp:lastModifiedBy>
  <cp:revision>1</cp:revision>
  <dcterms:created xsi:type="dcterms:W3CDTF">2021-03-22T06:13:00Z</dcterms:created>
  <dcterms:modified xsi:type="dcterms:W3CDTF">2021-03-26T10:40:06Z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7779467D7171479F93A7DDDF1A2DFC6F</vt:lpwstr>
  </property>
  <property fmtid="{D5CDD505-2E9C-101B-9397-08002B2CF9AE}" pid="3" name="KSOProductBuildVer">
    <vt:lpwstr>2052-11.1.0.10356</vt:lpwstr>
  </property>
</Properties>
</file>