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handoutMasterIdLst>
    <p:handoutMasterId r:id="rId21"/>
  </p:handoutMasterIdLst>
  <p:sldIdLst>
    <p:sldId id="314" r:id="rId2"/>
    <p:sldId id="317" r:id="rId3"/>
    <p:sldId id="318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5" r:id="rId18"/>
    <p:sldId id="334" r:id="rId19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7032A-5623-46FC-B572-F02C41D65AA5}">
          <p14:sldIdLst>
            <p14:sldId id="314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ei Schuster" initials="RS" lastIdx="8" clrIdx="0">
    <p:extLst/>
  </p:cmAuthor>
  <p:cmAuthor id="2" name="Eran Tromer" initials="E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421"/>
    <a:srgbClr val="F1550C"/>
    <a:srgbClr val="FCF2E8"/>
    <a:srgbClr val="00823B"/>
    <a:srgbClr val="5B83CE"/>
    <a:srgbClr val="2BC71F"/>
    <a:srgbClr val="8BE1FF"/>
    <a:srgbClr val="FBEEE1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70719" autoAdjust="0"/>
  </p:normalViewPr>
  <p:slideViewPr>
    <p:cSldViewPr snapToGrid="0">
      <p:cViewPr varScale="1">
        <p:scale>
          <a:sx n="74" d="100"/>
          <a:sy n="74" d="100"/>
        </p:scale>
        <p:origin x="1011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feng Bao" userId="S::lingfengbao@zju.edu.cn::d7281590-8984-4709-9a2d-3d6304ab39ed" providerId="AD" clId="Web-{A3F34906-DBA0-224E-2FA4-75E7C8F14514}"/>
    <pc:docChg chg="modSld">
      <pc:chgData name="LIngfeng Bao" userId="S::lingfengbao@zju.edu.cn::d7281590-8984-4709-9a2d-3d6304ab39ed" providerId="AD" clId="Web-{A3F34906-DBA0-224E-2FA4-75E7C8F14514}" dt="2018-11-22T13:52:29.986" v="45" actId="14100"/>
      <pc:docMkLst>
        <pc:docMk/>
      </pc:docMkLst>
      <pc:sldChg chg="modSp">
        <pc:chgData name="LIngfeng Bao" userId="S::lingfengbao@zju.edu.cn::d7281590-8984-4709-9a2d-3d6304ab39ed" providerId="AD" clId="Web-{A3F34906-DBA0-224E-2FA4-75E7C8F14514}" dt="2018-11-22T13:52:29.986" v="45" actId="14100"/>
        <pc:sldMkLst>
          <pc:docMk/>
          <pc:sldMk cId="2024354694" sldId="314"/>
        </pc:sldMkLst>
        <pc:spChg chg="mod">
          <ac:chgData name="LIngfeng Bao" userId="S::lingfengbao@zju.edu.cn::d7281590-8984-4709-9a2d-3d6304ab39ed" providerId="AD" clId="Web-{A3F34906-DBA0-224E-2FA4-75E7C8F14514}" dt="2018-11-22T13:51:46.734" v="12" actId="20577"/>
          <ac:spMkLst>
            <pc:docMk/>
            <pc:sldMk cId="2024354694" sldId="314"/>
            <ac:spMk id="3" creationId="{00000000-0000-0000-0000-000000000000}"/>
          </ac:spMkLst>
        </pc:spChg>
        <pc:spChg chg="mod">
          <ac:chgData name="LIngfeng Bao" userId="S::lingfengbao@zju.edu.cn::d7281590-8984-4709-9a2d-3d6304ab39ed" providerId="AD" clId="Web-{A3F34906-DBA0-224E-2FA4-75E7C8F14514}" dt="2018-11-22T13:52:29.986" v="45" actId="14100"/>
          <ac:spMkLst>
            <pc:docMk/>
            <pc:sldMk cId="2024354694" sldId="314"/>
            <ac:spMk id="2665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AECD-2FD2-4589-8928-754636FE941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01C6E-49FE-42AB-842B-D8B931B89D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686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87C2E-C13F-4CAD-B0B3-31A7742EB6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E5AA3-C40B-4323-8967-44AD0D2A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4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 presents the average code coverage of the five test case generation tools respectively. Although Monkey uses a simple random exploration strategy to explore the behavior of the app under test, it achieves the highest code coverage.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other tools have similar code coverage.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reason for the low code coverage might be that many of the unexecuted parts of the app are third party library code.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8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5 presents an example of the sensitive API calls identified from the API traces generated for the benign and malicious apps of pair P8.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additional sensitive APIs exist in the API traces of the malicious app, which shows that the malicious app tries to run background and steal the device and subscriber ID.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II presents the results on whether the sandboxes constructed by running different test case generation tools can identify the malicious apps.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sandboxes constructed by running these tools were able to identify the malicious behaviors for four pairs, i.e., P3, P4, P7, P9.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pair P8 and P10,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GUIRipper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PUMA failed to run the apps of pair P8 and P10, respectively.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Monkey found that the malicious app in pair P1, which invoked the sensitive API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android.webkit.WebView.loadDataWithBaseURL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(...)”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run all the tools for the malicious app and check if the sandbox could detect the malicious behavior. This sandbox can identify 8 out of 10 malicious apps except for the malicious apps in pair P2 and P6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Mining sandbox method can effectively identify 8 out of the 10 malicious apps as such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0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6 presents code coverage of these five test case generation tools over time.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tools achieve a coverage value that is close to the maximum value in one minute except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GUIRipper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GUIRipper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frequently restarts the exploration from the starting state. This operation needs time to restart the emulator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 the minimum amount of time the generated sandbox can identify malicious apps using test cases generated by the different test case generation tools.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cases generated using Monkey are the least efficient in detecting malicious apps.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time to detect malicious apps using all other tools (except Monkey) is less than two minutes.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5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Sandboxes built by running Monkey,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Droidmate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Droidbot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GUIRipper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PUMA identified 48, 54, 68, 54, and 51 malicious apps among the 102 malicious apps, respectively.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sandboxes built by running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Droidbot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identified the largest number of malicious apps.</a:t>
            </a:r>
          </a:p>
          <a:p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built sandboxes by combining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Droidbot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each of the other four tools. We found that the number of identified malicious apps detected is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 to 73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Droidbot+Monkey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74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Droidbot+Droidmate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77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Droidbot+GUIRipper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71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Droidbot+PUMA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combined all the five tools together. For this setting, we found that 77 out of the 102 malicious apps were identified.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8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SG" dirty="0"/>
              <a:t>Background: an approach “</a:t>
            </a:r>
            <a:r>
              <a:rPr lang="en-SG" dirty="0" err="1"/>
              <a:t>Boxmate</a:t>
            </a:r>
            <a:r>
              <a:rPr lang="en-SG" dirty="0"/>
              <a:t>” proposed by </a:t>
            </a:r>
            <a:r>
              <a:rPr lang="en-SG" dirty="0" err="1"/>
              <a:t>Jamrozik</a:t>
            </a:r>
            <a:r>
              <a:rPr lang="en-SG" dirty="0"/>
              <a:t> et al. in ICSE 2016.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SG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SG" dirty="0"/>
              <a:t>First, they use a test case generation tool to run Android apps automatically and explore </a:t>
            </a:r>
            <a:r>
              <a:rPr lang="en-SG" dirty="0" err="1"/>
              <a:t>behaviors</a:t>
            </a:r>
            <a:r>
              <a:rPr lang="en-SG" dirty="0"/>
              <a:t> of Android apps.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SG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SG" dirty="0" err="1"/>
              <a:t>Duing</a:t>
            </a:r>
            <a:r>
              <a:rPr lang="en-SG" dirty="0"/>
              <a:t> its operation,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Boxmate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identifies sensitive Android APIs called during the execution of test cases and uses them to form a sandbox.</a:t>
            </a:r>
            <a:r>
              <a:rPr lang="en-US" dirty="0"/>
              <a:t> 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sandbox will block calls to sensitive APIs unseen during testing.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set of sensitive APIs were quickly saturated by automated test generation. They also found that there were few false alarms by checking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Boxmate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against 18 use cases reflecting typical app usage</a:t>
            </a:r>
            <a:r>
              <a:rPr lang="en-US" dirty="0"/>
              <a:t> </a:t>
            </a:r>
            <a:br>
              <a:rPr lang="en-US" dirty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need for additional studies to further demonstrate the applicability of mined sandboxes to detect and prevent malicious behaviors.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automated test case generation tools proposed in the literature,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investigation is needed to assess: (1) which among these test case generation tools is more effective for building sandboxes,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(2) whether they can be used together to mine better sandboxes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goal of these</a:t>
            </a:r>
            <a:r>
              <a:rPr lang="en-US" dirty="0"/>
              <a:t> tools is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 existing faults in Android apps.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 case generation tools could have different strategies to explore the behavior of an app under test, i.e., random, model-based, and systematic.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Monkey generates pseudo-random streams of user events such as clicks, touches, or gestures, as well as a number of system-level events. As Monkey has become a part of the Android developer toolkit, it is easy to install and use Monkey.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GUIRipper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builds a model of the app under test on the fly by collecting the information of the GUI of the app.  It performs a depth-first search (DFS) procedure to generate input events from the model.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generic framework that enables scalable and programmable UI automation. It supports the random exploration that is implemented by Monkey, as well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modelbased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exploration by providing a finite state machine (FSM) representation of an app under test. 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idea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Droidmate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exploration strategy is to interact with views (GUI elements) randomly, but give precedence to views that have been interacted with the least amount of times so far.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Droidbot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dynamically builds a GUI model of an app under test by collecting GUI information and running process information.</a:t>
            </a:r>
            <a:r>
              <a:rPr lang="en-US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Droidbot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lightweight, uses a simple DFS procedure to generate test cases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validate the effectiveness of mining sandboxes, we run test case generation tools, construct sandboxes for benign apps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sensitive APIs called in the execution of the generated test cases, and investigate the ability of those sandboxes to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 malicious behaviors in the malware that piggybacks the corresponding benign apps.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both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Droidmate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PUMA work on Android SDK version 19, we configure the emulator to run Android SDK version 19. An exception is made for running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GUIRipper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it is not open source and the version that we have based on Choudhary et al.’s study [22] only works for Android SDK version 10.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malicious apps used in our study are piggybacked apps, which are built by unpacking benign apps and grafting some malicious code to them. </a:t>
            </a:r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studies shows most malware is piggybacked of benign apps, e.g., 80% of the malicious samples in the dataset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MalGenome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[18] are built through repackaging.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pair has one benign app and one malicious app, which is piggybacked on the benign app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fail to install a number of them on the emulator used in our study due to various compatibility issues with the SDK version and other settings of our emulators.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configure each automated test case generation tool to run for each individual app for one hour and repeat this process 5 times.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10 pairs of apps belong to different categories and have different functionalities. For example, both of P1 and P2 can access the storage of mobile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 since they need to manage files; P4 and P6 can take photos; P5 and P9 are game apps.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 shows the number of API traces across the 10 pairs of apps under test for each tool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y-axis of this plot is the logarithm of the number of API traces as the range of the number of API traces is too large.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Monkey can generate the largest number of API traces in our experiment (i.e., more than one million API traces per run). This is because Monkey follows a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exploration strategy that might generate a large number of invalid inputs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E5AA3-C40B-4323-8967-44AD0D2ABD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2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8" rIns="68595" bIns="34298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3001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Gotham Bold"/>
                <a:ea typeface="+mj-ea"/>
                <a:cs typeface="Gotham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j-ea"/>
                <a:cs typeface="Gotham Book"/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b="0" i="0">
                <a:latin typeface="Gotham Bold"/>
                <a:cs typeface="Gotham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00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72512" y="6476226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010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691465" y="6523463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32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5" y="63563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0"/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4" r:id="rId4"/>
  </p:sldLayoutIdLst>
  <p:hf hdr="0" ftr="0" dt="0"/>
  <p:txStyles>
    <p:titleStyle>
      <a:lvl1pPr algn="l" defTabSz="914484" rtl="0" eaLnBrk="1" latinLnBrk="0" hangingPunct="1">
        <a:spcBef>
          <a:spcPct val="0"/>
        </a:spcBef>
        <a:buNone/>
        <a:defRPr sz="2701" b="0" i="0" kern="1200">
          <a:solidFill>
            <a:schemeClr val="tx1"/>
          </a:solidFill>
          <a:latin typeface="Gotham Bold"/>
          <a:ea typeface="+mj-ea"/>
          <a:cs typeface="Gotham Bold"/>
        </a:defRPr>
      </a:lvl1pPr>
    </p:titleStyle>
    <p:bodyStyle>
      <a:lvl1pPr marL="342931" indent="-342931" algn="l" defTabSz="91448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Gotham Book"/>
          <a:ea typeface="+mn-ea"/>
          <a:cs typeface="Gotham Book"/>
        </a:defRPr>
      </a:lvl1pPr>
      <a:lvl2pPr marL="743018" indent="-285776" algn="l" defTabSz="91448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Gotham Book"/>
          <a:ea typeface="+mn-ea"/>
          <a:cs typeface="Gotham Book"/>
        </a:defRPr>
      </a:lvl2pPr>
      <a:lvl3pPr marL="114310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otham Book"/>
          <a:ea typeface="+mn-ea"/>
          <a:cs typeface="Gotham Book"/>
        </a:defRPr>
      </a:lvl3pPr>
      <a:lvl4pPr marL="1600347" indent="-228621" algn="l" defTabSz="9144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4pPr>
      <a:lvl5pPr marL="2057589" indent="-228621" algn="l" defTabSz="9144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8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72397"/>
            <a:ext cx="9144000" cy="2685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>
              <a:defRPr/>
            </a:pPr>
            <a:endParaRPr lang="en-US" sz="1828"/>
          </a:p>
        </p:txBody>
      </p:sp>
      <p:sp>
        <p:nvSpPr>
          <p:cNvPr id="26627" name="Freeform 6"/>
          <p:cNvSpPr>
            <a:spLocks noEditPoints="1"/>
          </p:cNvSpPr>
          <p:nvPr/>
        </p:nvSpPr>
        <p:spPr bwMode="auto">
          <a:xfrm>
            <a:off x="0" y="1828354"/>
            <a:ext cx="9145117" cy="2344043"/>
          </a:xfrm>
          <a:custGeom>
            <a:avLst/>
            <a:gdLst>
              <a:gd name="T0" fmla="*/ 3734 w 7626"/>
              <a:gd name="T1" fmla="*/ 1578 h 1954"/>
              <a:gd name="T2" fmla="*/ 5572 w 7626"/>
              <a:gd name="T3" fmla="*/ 1553 h 1954"/>
              <a:gd name="T4" fmla="*/ 5408 w 7626"/>
              <a:gd name="T5" fmla="*/ 1507 h 1954"/>
              <a:gd name="T6" fmla="*/ 5064 w 7626"/>
              <a:gd name="T7" fmla="*/ 1609 h 1954"/>
              <a:gd name="T8" fmla="*/ 3168 w 7626"/>
              <a:gd name="T9" fmla="*/ 1623 h 1954"/>
              <a:gd name="T10" fmla="*/ 5628 w 7626"/>
              <a:gd name="T11" fmla="*/ 1442 h 1954"/>
              <a:gd name="T12" fmla="*/ 5408 w 7626"/>
              <a:gd name="T13" fmla="*/ 1490 h 1954"/>
              <a:gd name="T14" fmla="*/ 724 w 7626"/>
              <a:gd name="T15" fmla="*/ 1411 h 1954"/>
              <a:gd name="T16" fmla="*/ 772 w 7626"/>
              <a:gd name="T17" fmla="*/ 1425 h 1954"/>
              <a:gd name="T18" fmla="*/ 738 w 7626"/>
              <a:gd name="T19" fmla="*/ 1423 h 1954"/>
              <a:gd name="T20" fmla="*/ 5517 w 7626"/>
              <a:gd name="T21" fmla="*/ 1388 h 1954"/>
              <a:gd name="T22" fmla="*/ 5450 w 7626"/>
              <a:gd name="T23" fmla="*/ 1377 h 1954"/>
              <a:gd name="T24" fmla="*/ 2319 w 7626"/>
              <a:gd name="T25" fmla="*/ 678 h 1954"/>
              <a:gd name="T26" fmla="*/ 4435 w 7626"/>
              <a:gd name="T27" fmla="*/ 488 h 1954"/>
              <a:gd name="T28" fmla="*/ 2245 w 7626"/>
              <a:gd name="T29" fmla="*/ 147 h 1954"/>
              <a:gd name="T30" fmla="*/ 2298 w 7626"/>
              <a:gd name="T31" fmla="*/ 406 h 1954"/>
              <a:gd name="T32" fmla="*/ 2444 w 7626"/>
              <a:gd name="T33" fmla="*/ 938 h 1954"/>
              <a:gd name="T34" fmla="*/ 2638 w 7626"/>
              <a:gd name="T35" fmla="*/ 938 h 1954"/>
              <a:gd name="T36" fmla="*/ 2749 w 7626"/>
              <a:gd name="T37" fmla="*/ 1558 h 1954"/>
              <a:gd name="T38" fmla="*/ 2990 w 7626"/>
              <a:gd name="T39" fmla="*/ 1075 h 1954"/>
              <a:gd name="T40" fmla="*/ 3013 w 7626"/>
              <a:gd name="T41" fmla="*/ 587 h 1954"/>
              <a:gd name="T42" fmla="*/ 3041 w 7626"/>
              <a:gd name="T43" fmla="*/ 156 h 1954"/>
              <a:gd name="T44" fmla="*/ 3054 w 7626"/>
              <a:gd name="T45" fmla="*/ 587 h 1954"/>
              <a:gd name="T46" fmla="*/ 3075 w 7626"/>
              <a:gd name="T47" fmla="*/ 1105 h 1954"/>
              <a:gd name="T48" fmla="*/ 3272 w 7626"/>
              <a:gd name="T49" fmla="*/ 859 h 1954"/>
              <a:gd name="T50" fmla="*/ 3732 w 7626"/>
              <a:gd name="T51" fmla="*/ 1059 h 1954"/>
              <a:gd name="T52" fmla="*/ 4259 w 7626"/>
              <a:gd name="T53" fmla="*/ 476 h 1954"/>
              <a:gd name="T54" fmla="*/ 4585 w 7626"/>
              <a:gd name="T55" fmla="*/ 908 h 1954"/>
              <a:gd name="T56" fmla="*/ 4775 w 7626"/>
              <a:gd name="T57" fmla="*/ 1356 h 1954"/>
              <a:gd name="T58" fmla="*/ 5166 w 7626"/>
              <a:gd name="T59" fmla="*/ 1351 h 1954"/>
              <a:gd name="T60" fmla="*/ 5214 w 7626"/>
              <a:gd name="T61" fmla="*/ 1572 h 1954"/>
              <a:gd name="T62" fmla="*/ 5466 w 7626"/>
              <a:gd name="T63" fmla="*/ 1321 h 1954"/>
              <a:gd name="T64" fmla="*/ 5591 w 7626"/>
              <a:gd name="T65" fmla="*/ 1330 h 1954"/>
              <a:gd name="T66" fmla="*/ 5875 w 7626"/>
              <a:gd name="T67" fmla="*/ 1592 h 1954"/>
              <a:gd name="T68" fmla="*/ 6250 w 7626"/>
              <a:gd name="T69" fmla="*/ 1177 h 1954"/>
              <a:gd name="T70" fmla="*/ 6581 w 7626"/>
              <a:gd name="T71" fmla="*/ 1242 h 1954"/>
              <a:gd name="T72" fmla="*/ 6816 w 7626"/>
              <a:gd name="T73" fmla="*/ 1546 h 1954"/>
              <a:gd name="T74" fmla="*/ 6863 w 7626"/>
              <a:gd name="T75" fmla="*/ 1479 h 1954"/>
              <a:gd name="T76" fmla="*/ 7101 w 7626"/>
              <a:gd name="T77" fmla="*/ 1388 h 1954"/>
              <a:gd name="T78" fmla="*/ 7133 w 7626"/>
              <a:gd name="T79" fmla="*/ 1393 h 1954"/>
              <a:gd name="T80" fmla="*/ 7355 w 7626"/>
              <a:gd name="T81" fmla="*/ 1472 h 1954"/>
              <a:gd name="T82" fmla="*/ 7452 w 7626"/>
              <a:gd name="T83" fmla="*/ 1525 h 1954"/>
              <a:gd name="T84" fmla="*/ 153 w 7626"/>
              <a:gd name="T85" fmla="*/ 1581 h 1954"/>
              <a:gd name="T86" fmla="*/ 143 w 7626"/>
              <a:gd name="T87" fmla="*/ 1407 h 1954"/>
              <a:gd name="T88" fmla="*/ 666 w 7626"/>
              <a:gd name="T89" fmla="*/ 1397 h 1954"/>
              <a:gd name="T90" fmla="*/ 756 w 7626"/>
              <a:gd name="T91" fmla="*/ 1360 h 1954"/>
              <a:gd name="T92" fmla="*/ 849 w 7626"/>
              <a:gd name="T93" fmla="*/ 1381 h 1954"/>
              <a:gd name="T94" fmla="*/ 992 w 7626"/>
              <a:gd name="T95" fmla="*/ 1551 h 1954"/>
              <a:gd name="T96" fmla="*/ 1022 w 7626"/>
              <a:gd name="T97" fmla="*/ 769 h 1954"/>
              <a:gd name="T98" fmla="*/ 1022 w 7626"/>
              <a:gd name="T99" fmla="*/ 583 h 1954"/>
              <a:gd name="T100" fmla="*/ 1061 w 7626"/>
              <a:gd name="T101" fmla="*/ 167 h 1954"/>
              <a:gd name="T102" fmla="*/ 1073 w 7626"/>
              <a:gd name="T103" fmla="*/ 492 h 1954"/>
              <a:gd name="T104" fmla="*/ 1103 w 7626"/>
              <a:gd name="T105" fmla="*/ 613 h 1954"/>
              <a:gd name="T106" fmla="*/ 1121 w 7626"/>
              <a:gd name="T107" fmla="*/ 820 h 1954"/>
              <a:gd name="T108" fmla="*/ 1348 w 7626"/>
              <a:gd name="T109" fmla="*/ 1523 h 1954"/>
              <a:gd name="T110" fmla="*/ 1475 w 7626"/>
              <a:gd name="T111" fmla="*/ 817 h 1954"/>
              <a:gd name="T112" fmla="*/ 1683 w 7626"/>
              <a:gd name="T113" fmla="*/ 1618 h 1954"/>
              <a:gd name="T114" fmla="*/ 2155 w 7626"/>
              <a:gd name="T115" fmla="*/ 504 h 1954"/>
              <a:gd name="T116" fmla="*/ 2197 w 7626"/>
              <a:gd name="T117" fmla="*/ 386 h 1954"/>
              <a:gd name="T118" fmla="*/ 2231 w 7626"/>
              <a:gd name="T119" fmla="*/ 147 h 195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626" h="1954">
                <a:moveTo>
                  <a:pt x="6823" y="1604"/>
                </a:moveTo>
                <a:lnTo>
                  <a:pt x="6784" y="1623"/>
                </a:lnTo>
                <a:lnTo>
                  <a:pt x="6851" y="1623"/>
                </a:lnTo>
                <a:lnTo>
                  <a:pt x="6851" y="1604"/>
                </a:lnTo>
                <a:lnTo>
                  <a:pt x="6823" y="1604"/>
                </a:lnTo>
                <a:close/>
                <a:moveTo>
                  <a:pt x="5866" y="1604"/>
                </a:moveTo>
                <a:lnTo>
                  <a:pt x="5866" y="1623"/>
                </a:lnTo>
                <a:lnTo>
                  <a:pt x="5889" y="1620"/>
                </a:lnTo>
                <a:lnTo>
                  <a:pt x="5889" y="1604"/>
                </a:lnTo>
                <a:lnTo>
                  <a:pt x="5866" y="1604"/>
                </a:lnTo>
                <a:close/>
                <a:moveTo>
                  <a:pt x="238" y="1581"/>
                </a:moveTo>
                <a:lnTo>
                  <a:pt x="238" y="1623"/>
                </a:lnTo>
                <a:lnTo>
                  <a:pt x="428" y="1623"/>
                </a:lnTo>
                <a:lnTo>
                  <a:pt x="425" y="1581"/>
                </a:lnTo>
                <a:lnTo>
                  <a:pt x="238" y="1581"/>
                </a:lnTo>
                <a:close/>
                <a:moveTo>
                  <a:pt x="3734" y="1578"/>
                </a:moveTo>
                <a:lnTo>
                  <a:pt x="3734" y="1623"/>
                </a:lnTo>
                <a:lnTo>
                  <a:pt x="4007" y="1623"/>
                </a:lnTo>
                <a:lnTo>
                  <a:pt x="4007" y="1578"/>
                </a:lnTo>
                <a:lnTo>
                  <a:pt x="3734" y="1578"/>
                </a:lnTo>
                <a:close/>
                <a:moveTo>
                  <a:pt x="5628" y="1507"/>
                </a:moveTo>
                <a:lnTo>
                  <a:pt x="5628" y="1555"/>
                </a:lnTo>
                <a:lnTo>
                  <a:pt x="5670" y="1555"/>
                </a:lnTo>
                <a:lnTo>
                  <a:pt x="5670" y="1507"/>
                </a:lnTo>
                <a:lnTo>
                  <a:pt x="5628" y="1507"/>
                </a:lnTo>
                <a:close/>
                <a:moveTo>
                  <a:pt x="5552" y="1507"/>
                </a:moveTo>
                <a:lnTo>
                  <a:pt x="5552" y="1548"/>
                </a:lnTo>
                <a:lnTo>
                  <a:pt x="5559" y="1548"/>
                </a:lnTo>
                <a:lnTo>
                  <a:pt x="5559" y="1551"/>
                </a:lnTo>
                <a:lnTo>
                  <a:pt x="5556" y="1551"/>
                </a:lnTo>
                <a:lnTo>
                  <a:pt x="5556" y="1553"/>
                </a:lnTo>
                <a:lnTo>
                  <a:pt x="5572" y="1553"/>
                </a:lnTo>
                <a:lnTo>
                  <a:pt x="5572" y="1555"/>
                </a:lnTo>
                <a:lnTo>
                  <a:pt x="5575" y="1555"/>
                </a:lnTo>
                <a:lnTo>
                  <a:pt x="5575" y="1548"/>
                </a:lnTo>
                <a:lnTo>
                  <a:pt x="5582" y="1548"/>
                </a:lnTo>
                <a:lnTo>
                  <a:pt x="5582" y="1555"/>
                </a:lnTo>
                <a:lnTo>
                  <a:pt x="5586" y="1555"/>
                </a:lnTo>
                <a:lnTo>
                  <a:pt x="5586" y="1507"/>
                </a:lnTo>
                <a:lnTo>
                  <a:pt x="5552" y="1507"/>
                </a:lnTo>
                <a:close/>
                <a:moveTo>
                  <a:pt x="5494" y="1507"/>
                </a:moveTo>
                <a:lnTo>
                  <a:pt x="5494" y="1548"/>
                </a:lnTo>
                <a:lnTo>
                  <a:pt x="5531" y="1548"/>
                </a:lnTo>
                <a:lnTo>
                  <a:pt x="5531" y="1555"/>
                </a:lnTo>
                <a:lnTo>
                  <a:pt x="5535" y="1555"/>
                </a:lnTo>
                <a:lnTo>
                  <a:pt x="5535" y="1507"/>
                </a:lnTo>
                <a:lnTo>
                  <a:pt x="5494" y="1507"/>
                </a:lnTo>
                <a:close/>
                <a:moveTo>
                  <a:pt x="5408" y="1507"/>
                </a:moveTo>
                <a:lnTo>
                  <a:pt x="5406" y="1539"/>
                </a:lnTo>
                <a:lnTo>
                  <a:pt x="5431" y="1539"/>
                </a:lnTo>
                <a:lnTo>
                  <a:pt x="5431" y="1548"/>
                </a:lnTo>
                <a:lnTo>
                  <a:pt x="5466" y="1548"/>
                </a:lnTo>
                <a:lnTo>
                  <a:pt x="5466" y="1507"/>
                </a:lnTo>
                <a:lnTo>
                  <a:pt x="5408" y="1507"/>
                </a:lnTo>
                <a:close/>
                <a:moveTo>
                  <a:pt x="4930" y="1497"/>
                </a:moveTo>
                <a:lnTo>
                  <a:pt x="4909" y="1520"/>
                </a:lnTo>
                <a:lnTo>
                  <a:pt x="4911" y="1523"/>
                </a:lnTo>
                <a:lnTo>
                  <a:pt x="4911" y="1609"/>
                </a:lnTo>
                <a:lnTo>
                  <a:pt x="4976" y="1609"/>
                </a:lnTo>
                <a:lnTo>
                  <a:pt x="4967" y="1618"/>
                </a:lnTo>
                <a:lnTo>
                  <a:pt x="5018" y="1618"/>
                </a:lnTo>
                <a:lnTo>
                  <a:pt x="5008" y="1611"/>
                </a:lnTo>
                <a:lnTo>
                  <a:pt x="5008" y="1609"/>
                </a:lnTo>
                <a:lnTo>
                  <a:pt x="5064" y="1609"/>
                </a:lnTo>
                <a:lnTo>
                  <a:pt x="5064" y="1523"/>
                </a:lnTo>
                <a:lnTo>
                  <a:pt x="5066" y="1520"/>
                </a:lnTo>
                <a:lnTo>
                  <a:pt x="5045" y="1497"/>
                </a:lnTo>
                <a:lnTo>
                  <a:pt x="4930" y="1497"/>
                </a:lnTo>
                <a:close/>
                <a:moveTo>
                  <a:pt x="3024" y="1497"/>
                </a:moveTo>
                <a:lnTo>
                  <a:pt x="2987" y="1504"/>
                </a:lnTo>
                <a:lnTo>
                  <a:pt x="2953" y="1523"/>
                </a:lnTo>
                <a:lnTo>
                  <a:pt x="2925" y="1551"/>
                </a:lnTo>
                <a:lnTo>
                  <a:pt x="2957" y="1551"/>
                </a:lnTo>
                <a:lnTo>
                  <a:pt x="2957" y="1553"/>
                </a:lnTo>
                <a:lnTo>
                  <a:pt x="2946" y="1553"/>
                </a:lnTo>
                <a:lnTo>
                  <a:pt x="2946" y="1590"/>
                </a:lnTo>
                <a:lnTo>
                  <a:pt x="2974" y="1590"/>
                </a:lnTo>
                <a:lnTo>
                  <a:pt x="3080" y="1599"/>
                </a:lnTo>
                <a:lnTo>
                  <a:pt x="3080" y="1623"/>
                </a:lnTo>
                <a:lnTo>
                  <a:pt x="3168" y="1623"/>
                </a:lnTo>
                <a:lnTo>
                  <a:pt x="3156" y="1595"/>
                </a:lnTo>
                <a:lnTo>
                  <a:pt x="3138" y="1567"/>
                </a:lnTo>
                <a:lnTo>
                  <a:pt x="3115" y="1539"/>
                </a:lnTo>
                <a:lnTo>
                  <a:pt x="3089" y="1518"/>
                </a:lnTo>
                <a:lnTo>
                  <a:pt x="3057" y="1502"/>
                </a:lnTo>
                <a:lnTo>
                  <a:pt x="3024" y="1497"/>
                </a:lnTo>
                <a:close/>
                <a:moveTo>
                  <a:pt x="4768" y="1488"/>
                </a:moveTo>
                <a:lnTo>
                  <a:pt x="4761" y="1490"/>
                </a:lnTo>
                <a:lnTo>
                  <a:pt x="4779" y="1490"/>
                </a:lnTo>
                <a:lnTo>
                  <a:pt x="4782" y="1618"/>
                </a:lnTo>
                <a:lnTo>
                  <a:pt x="4823" y="1618"/>
                </a:lnTo>
                <a:lnTo>
                  <a:pt x="4826" y="1502"/>
                </a:lnTo>
                <a:lnTo>
                  <a:pt x="4830" y="1502"/>
                </a:lnTo>
                <a:lnTo>
                  <a:pt x="4819" y="1488"/>
                </a:lnTo>
                <a:lnTo>
                  <a:pt x="4768" y="1488"/>
                </a:lnTo>
                <a:close/>
                <a:moveTo>
                  <a:pt x="5628" y="1442"/>
                </a:moveTo>
                <a:lnTo>
                  <a:pt x="5628" y="1490"/>
                </a:lnTo>
                <a:lnTo>
                  <a:pt x="5670" y="1490"/>
                </a:lnTo>
                <a:lnTo>
                  <a:pt x="5670" y="1442"/>
                </a:lnTo>
                <a:lnTo>
                  <a:pt x="5628" y="1442"/>
                </a:lnTo>
                <a:close/>
                <a:moveTo>
                  <a:pt x="5552" y="1442"/>
                </a:moveTo>
                <a:lnTo>
                  <a:pt x="5552" y="1490"/>
                </a:lnTo>
                <a:lnTo>
                  <a:pt x="5586" y="1490"/>
                </a:lnTo>
                <a:lnTo>
                  <a:pt x="5586" y="1442"/>
                </a:lnTo>
                <a:lnTo>
                  <a:pt x="5552" y="1442"/>
                </a:lnTo>
                <a:close/>
                <a:moveTo>
                  <a:pt x="5494" y="1442"/>
                </a:moveTo>
                <a:lnTo>
                  <a:pt x="5494" y="1490"/>
                </a:lnTo>
                <a:lnTo>
                  <a:pt x="5535" y="1490"/>
                </a:lnTo>
                <a:lnTo>
                  <a:pt x="5535" y="1442"/>
                </a:lnTo>
                <a:lnTo>
                  <a:pt x="5494" y="1442"/>
                </a:lnTo>
                <a:close/>
                <a:moveTo>
                  <a:pt x="5408" y="1442"/>
                </a:moveTo>
                <a:lnTo>
                  <a:pt x="5408" y="1490"/>
                </a:lnTo>
                <a:lnTo>
                  <a:pt x="5466" y="1490"/>
                </a:lnTo>
                <a:lnTo>
                  <a:pt x="5466" y="1442"/>
                </a:lnTo>
                <a:lnTo>
                  <a:pt x="5408" y="1442"/>
                </a:lnTo>
                <a:close/>
                <a:moveTo>
                  <a:pt x="802" y="1430"/>
                </a:moveTo>
                <a:lnTo>
                  <a:pt x="802" y="1465"/>
                </a:lnTo>
                <a:lnTo>
                  <a:pt x="807" y="1465"/>
                </a:lnTo>
                <a:lnTo>
                  <a:pt x="807" y="1430"/>
                </a:lnTo>
                <a:lnTo>
                  <a:pt x="802" y="1430"/>
                </a:lnTo>
                <a:close/>
                <a:moveTo>
                  <a:pt x="710" y="1421"/>
                </a:moveTo>
                <a:lnTo>
                  <a:pt x="710" y="1432"/>
                </a:lnTo>
                <a:lnTo>
                  <a:pt x="708" y="1432"/>
                </a:lnTo>
                <a:lnTo>
                  <a:pt x="708" y="1465"/>
                </a:lnTo>
                <a:lnTo>
                  <a:pt x="712" y="1465"/>
                </a:lnTo>
                <a:lnTo>
                  <a:pt x="712" y="1421"/>
                </a:lnTo>
                <a:lnTo>
                  <a:pt x="710" y="1421"/>
                </a:lnTo>
                <a:close/>
                <a:moveTo>
                  <a:pt x="724" y="1411"/>
                </a:moveTo>
                <a:lnTo>
                  <a:pt x="724" y="1414"/>
                </a:lnTo>
                <a:lnTo>
                  <a:pt x="719" y="1418"/>
                </a:lnTo>
                <a:lnTo>
                  <a:pt x="719" y="1430"/>
                </a:lnTo>
                <a:lnTo>
                  <a:pt x="717" y="1430"/>
                </a:lnTo>
                <a:lnTo>
                  <a:pt x="717" y="1467"/>
                </a:lnTo>
                <a:lnTo>
                  <a:pt x="798" y="1465"/>
                </a:lnTo>
                <a:lnTo>
                  <a:pt x="798" y="1423"/>
                </a:lnTo>
                <a:lnTo>
                  <a:pt x="795" y="1423"/>
                </a:lnTo>
                <a:lnTo>
                  <a:pt x="795" y="1416"/>
                </a:lnTo>
                <a:lnTo>
                  <a:pt x="791" y="1411"/>
                </a:lnTo>
                <a:lnTo>
                  <a:pt x="779" y="1411"/>
                </a:lnTo>
                <a:lnTo>
                  <a:pt x="779" y="1414"/>
                </a:lnTo>
                <a:lnTo>
                  <a:pt x="777" y="1416"/>
                </a:lnTo>
                <a:lnTo>
                  <a:pt x="777" y="1423"/>
                </a:lnTo>
                <a:lnTo>
                  <a:pt x="772" y="1423"/>
                </a:lnTo>
                <a:lnTo>
                  <a:pt x="772" y="1425"/>
                </a:lnTo>
                <a:lnTo>
                  <a:pt x="770" y="1425"/>
                </a:lnTo>
                <a:lnTo>
                  <a:pt x="770" y="1418"/>
                </a:lnTo>
                <a:lnTo>
                  <a:pt x="765" y="1414"/>
                </a:lnTo>
                <a:lnTo>
                  <a:pt x="763" y="1414"/>
                </a:lnTo>
                <a:lnTo>
                  <a:pt x="763" y="1411"/>
                </a:lnTo>
                <a:lnTo>
                  <a:pt x="754" y="1411"/>
                </a:lnTo>
                <a:lnTo>
                  <a:pt x="751" y="1414"/>
                </a:lnTo>
                <a:lnTo>
                  <a:pt x="749" y="1414"/>
                </a:lnTo>
                <a:lnTo>
                  <a:pt x="749" y="1416"/>
                </a:lnTo>
                <a:lnTo>
                  <a:pt x="747" y="1416"/>
                </a:lnTo>
                <a:lnTo>
                  <a:pt x="747" y="1421"/>
                </a:lnTo>
                <a:lnTo>
                  <a:pt x="745" y="1423"/>
                </a:lnTo>
                <a:lnTo>
                  <a:pt x="745" y="1425"/>
                </a:lnTo>
                <a:lnTo>
                  <a:pt x="742" y="1425"/>
                </a:lnTo>
                <a:lnTo>
                  <a:pt x="742" y="1423"/>
                </a:lnTo>
                <a:lnTo>
                  <a:pt x="738" y="1423"/>
                </a:lnTo>
                <a:lnTo>
                  <a:pt x="738" y="1414"/>
                </a:lnTo>
                <a:lnTo>
                  <a:pt x="735" y="1411"/>
                </a:lnTo>
                <a:lnTo>
                  <a:pt x="724" y="1411"/>
                </a:lnTo>
                <a:close/>
                <a:moveTo>
                  <a:pt x="5628" y="1379"/>
                </a:moveTo>
                <a:lnTo>
                  <a:pt x="5628" y="1423"/>
                </a:lnTo>
                <a:lnTo>
                  <a:pt x="5670" y="1423"/>
                </a:lnTo>
                <a:lnTo>
                  <a:pt x="5670" y="1379"/>
                </a:lnTo>
                <a:lnTo>
                  <a:pt x="5628" y="1379"/>
                </a:lnTo>
                <a:close/>
                <a:moveTo>
                  <a:pt x="5552" y="1377"/>
                </a:moveTo>
                <a:lnTo>
                  <a:pt x="5552" y="1423"/>
                </a:lnTo>
                <a:lnTo>
                  <a:pt x="5586" y="1423"/>
                </a:lnTo>
                <a:lnTo>
                  <a:pt x="5586" y="1379"/>
                </a:lnTo>
                <a:lnTo>
                  <a:pt x="5552" y="1377"/>
                </a:lnTo>
                <a:close/>
                <a:moveTo>
                  <a:pt x="5524" y="1377"/>
                </a:moveTo>
                <a:lnTo>
                  <a:pt x="5524" y="1379"/>
                </a:lnTo>
                <a:lnTo>
                  <a:pt x="5517" y="1388"/>
                </a:lnTo>
                <a:lnTo>
                  <a:pt x="5508" y="1395"/>
                </a:lnTo>
                <a:lnTo>
                  <a:pt x="5498" y="1397"/>
                </a:lnTo>
                <a:lnTo>
                  <a:pt x="5496" y="1400"/>
                </a:lnTo>
                <a:lnTo>
                  <a:pt x="5494" y="1400"/>
                </a:lnTo>
                <a:lnTo>
                  <a:pt x="5494" y="1423"/>
                </a:lnTo>
                <a:lnTo>
                  <a:pt x="5535" y="1423"/>
                </a:lnTo>
                <a:lnTo>
                  <a:pt x="5535" y="1377"/>
                </a:lnTo>
                <a:lnTo>
                  <a:pt x="5524" y="1377"/>
                </a:lnTo>
                <a:close/>
                <a:moveTo>
                  <a:pt x="5408" y="1377"/>
                </a:moveTo>
                <a:lnTo>
                  <a:pt x="5408" y="1421"/>
                </a:lnTo>
                <a:lnTo>
                  <a:pt x="5452" y="1423"/>
                </a:lnTo>
                <a:lnTo>
                  <a:pt x="5466" y="1423"/>
                </a:lnTo>
                <a:lnTo>
                  <a:pt x="5466" y="1393"/>
                </a:lnTo>
                <a:lnTo>
                  <a:pt x="5459" y="1388"/>
                </a:lnTo>
                <a:lnTo>
                  <a:pt x="5452" y="1379"/>
                </a:lnTo>
                <a:lnTo>
                  <a:pt x="5450" y="1377"/>
                </a:lnTo>
                <a:lnTo>
                  <a:pt x="5408" y="1377"/>
                </a:lnTo>
                <a:close/>
                <a:moveTo>
                  <a:pt x="2319" y="701"/>
                </a:moveTo>
                <a:lnTo>
                  <a:pt x="2319" y="745"/>
                </a:lnTo>
                <a:lnTo>
                  <a:pt x="2338" y="745"/>
                </a:lnTo>
                <a:lnTo>
                  <a:pt x="2338" y="701"/>
                </a:lnTo>
                <a:lnTo>
                  <a:pt x="2319" y="701"/>
                </a:lnTo>
                <a:close/>
                <a:moveTo>
                  <a:pt x="2141" y="701"/>
                </a:moveTo>
                <a:lnTo>
                  <a:pt x="2141" y="745"/>
                </a:lnTo>
                <a:lnTo>
                  <a:pt x="2155" y="745"/>
                </a:lnTo>
                <a:lnTo>
                  <a:pt x="2155" y="701"/>
                </a:lnTo>
                <a:lnTo>
                  <a:pt x="2141" y="701"/>
                </a:lnTo>
                <a:close/>
                <a:moveTo>
                  <a:pt x="2319" y="678"/>
                </a:moveTo>
                <a:lnTo>
                  <a:pt x="2319" y="690"/>
                </a:lnTo>
                <a:lnTo>
                  <a:pt x="2338" y="690"/>
                </a:lnTo>
                <a:lnTo>
                  <a:pt x="2338" y="678"/>
                </a:lnTo>
                <a:lnTo>
                  <a:pt x="2319" y="678"/>
                </a:lnTo>
                <a:close/>
                <a:moveTo>
                  <a:pt x="2141" y="678"/>
                </a:moveTo>
                <a:lnTo>
                  <a:pt x="2141" y="690"/>
                </a:lnTo>
                <a:lnTo>
                  <a:pt x="2155" y="690"/>
                </a:lnTo>
                <a:lnTo>
                  <a:pt x="2155" y="678"/>
                </a:lnTo>
                <a:lnTo>
                  <a:pt x="2141" y="678"/>
                </a:lnTo>
                <a:close/>
                <a:moveTo>
                  <a:pt x="4120" y="490"/>
                </a:moveTo>
                <a:lnTo>
                  <a:pt x="4100" y="502"/>
                </a:lnTo>
                <a:lnTo>
                  <a:pt x="4100" y="604"/>
                </a:lnTo>
                <a:lnTo>
                  <a:pt x="4120" y="604"/>
                </a:lnTo>
                <a:lnTo>
                  <a:pt x="4120" y="490"/>
                </a:lnTo>
                <a:close/>
                <a:moveTo>
                  <a:pt x="4525" y="488"/>
                </a:moveTo>
                <a:lnTo>
                  <a:pt x="4527" y="601"/>
                </a:lnTo>
                <a:lnTo>
                  <a:pt x="4539" y="601"/>
                </a:lnTo>
                <a:lnTo>
                  <a:pt x="4539" y="499"/>
                </a:lnTo>
                <a:lnTo>
                  <a:pt x="4525" y="488"/>
                </a:lnTo>
                <a:close/>
                <a:moveTo>
                  <a:pt x="4435" y="488"/>
                </a:moveTo>
                <a:lnTo>
                  <a:pt x="4412" y="499"/>
                </a:lnTo>
                <a:lnTo>
                  <a:pt x="4412" y="513"/>
                </a:lnTo>
                <a:lnTo>
                  <a:pt x="4414" y="601"/>
                </a:lnTo>
                <a:lnTo>
                  <a:pt x="4437" y="601"/>
                </a:lnTo>
                <a:lnTo>
                  <a:pt x="4435" y="488"/>
                </a:lnTo>
                <a:close/>
                <a:moveTo>
                  <a:pt x="4211" y="488"/>
                </a:moveTo>
                <a:lnTo>
                  <a:pt x="4211" y="601"/>
                </a:lnTo>
                <a:lnTo>
                  <a:pt x="4227" y="601"/>
                </a:lnTo>
                <a:lnTo>
                  <a:pt x="4227" y="502"/>
                </a:lnTo>
                <a:lnTo>
                  <a:pt x="4211" y="488"/>
                </a:lnTo>
                <a:close/>
                <a:moveTo>
                  <a:pt x="2236" y="0"/>
                </a:moveTo>
                <a:lnTo>
                  <a:pt x="2238" y="0"/>
                </a:lnTo>
                <a:lnTo>
                  <a:pt x="2238" y="3"/>
                </a:lnTo>
                <a:lnTo>
                  <a:pt x="2241" y="24"/>
                </a:lnTo>
                <a:lnTo>
                  <a:pt x="2241" y="147"/>
                </a:lnTo>
                <a:lnTo>
                  <a:pt x="2245" y="147"/>
                </a:lnTo>
                <a:lnTo>
                  <a:pt x="2245" y="151"/>
                </a:lnTo>
                <a:lnTo>
                  <a:pt x="2247" y="151"/>
                </a:lnTo>
                <a:lnTo>
                  <a:pt x="2250" y="160"/>
                </a:lnTo>
                <a:lnTo>
                  <a:pt x="2250" y="165"/>
                </a:lnTo>
                <a:lnTo>
                  <a:pt x="2247" y="174"/>
                </a:lnTo>
                <a:lnTo>
                  <a:pt x="2245" y="174"/>
                </a:lnTo>
                <a:lnTo>
                  <a:pt x="2245" y="198"/>
                </a:lnTo>
                <a:lnTo>
                  <a:pt x="2257" y="198"/>
                </a:lnTo>
                <a:lnTo>
                  <a:pt x="2257" y="325"/>
                </a:lnTo>
                <a:lnTo>
                  <a:pt x="2278" y="325"/>
                </a:lnTo>
                <a:lnTo>
                  <a:pt x="2278" y="397"/>
                </a:lnTo>
                <a:lnTo>
                  <a:pt x="2284" y="393"/>
                </a:lnTo>
                <a:lnTo>
                  <a:pt x="2291" y="395"/>
                </a:lnTo>
                <a:lnTo>
                  <a:pt x="2294" y="404"/>
                </a:lnTo>
                <a:lnTo>
                  <a:pt x="2294" y="406"/>
                </a:lnTo>
                <a:lnTo>
                  <a:pt x="2298" y="406"/>
                </a:lnTo>
                <a:lnTo>
                  <a:pt x="2298" y="497"/>
                </a:lnTo>
                <a:lnTo>
                  <a:pt x="2303" y="492"/>
                </a:lnTo>
                <a:lnTo>
                  <a:pt x="2310" y="495"/>
                </a:lnTo>
                <a:lnTo>
                  <a:pt x="2315" y="504"/>
                </a:lnTo>
                <a:lnTo>
                  <a:pt x="2319" y="504"/>
                </a:lnTo>
                <a:lnTo>
                  <a:pt x="2319" y="662"/>
                </a:lnTo>
                <a:lnTo>
                  <a:pt x="2349" y="662"/>
                </a:lnTo>
                <a:lnTo>
                  <a:pt x="2349" y="789"/>
                </a:lnTo>
                <a:lnTo>
                  <a:pt x="2345" y="789"/>
                </a:lnTo>
                <a:lnTo>
                  <a:pt x="2345" y="1418"/>
                </a:lnTo>
                <a:lnTo>
                  <a:pt x="2409" y="1423"/>
                </a:lnTo>
                <a:lnTo>
                  <a:pt x="2409" y="1507"/>
                </a:lnTo>
                <a:lnTo>
                  <a:pt x="2442" y="1507"/>
                </a:lnTo>
                <a:lnTo>
                  <a:pt x="2442" y="954"/>
                </a:lnTo>
                <a:lnTo>
                  <a:pt x="2444" y="952"/>
                </a:lnTo>
                <a:lnTo>
                  <a:pt x="2444" y="938"/>
                </a:lnTo>
                <a:lnTo>
                  <a:pt x="2446" y="938"/>
                </a:lnTo>
                <a:lnTo>
                  <a:pt x="2456" y="940"/>
                </a:lnTo>
                <a:lnTo>
                  <a:pt x="2486" y="940"/>
                </a:lnTo>
                <a:lnTo>
                  <a:pt x="2490" y="943"/>
                </a:lnTo>
                <a:lnTo>
                  <a:pt x="2493" y="940"/>
                </a:lnTo>
                <a:lnTo>
                  <a:pt x="2500" y="940"/>
                </a:lnTo>
                <a:lnTo>
                  <a:pt x="2500" y="938"/>
                </a:lnTo>
                <a:lnTo>
                  <a:pt x="2541" y="931"/>
                </a:lnTo>
                <a:lnTo>
                  <a:pt x="2541" y="938"/>
                </a:lnTo>
                <a:lnTo>
                  <a:pt x="2511" y="940"/>
                </a:lnTo>
                <a:lnTo>
                  <a:pt x="2537" y="943"/>
                </a:lnTo>
                <a:lnTo>
                  <a:pt x="2537" y="940"/>
                </a:lnTo>
                <a:lnTo>
                  <a:pt x="2604" y="940"/>
                </a:lnTo>
                <a:lnTo>
                  <a:pt x="2613" y="943"/>
                </a:lnTo>
                <a:lnTo>
                  <a:pt x="2661" y="943"/>
                </a:lnTo>
                <a:lnTo>
                  <a:pt x="2638" y="938"/>
                </a:lnTo>
                <a:lnTo>
                  <a:pt x="2638" y="933"/>
                </a:lnTo>
                <a:lnTo>
                  <a:pt x="2675" y="940"/>
                </a:lnTo>
                <a:lnTo>
                  <a:pt x="2673" y="943"/>
                </a:lnTo>
                <a:lnTo>
                  <a:pt x="2675" y="943"/>
                </a:lnTo>
                <a:lnTo>
                  <a:pt x="2703" y="945"/>
                </a:lnTo>
                <a:lnTo>
                  <a:pt x="2703" y="947"/>
                </a:lnTo>
                <a:lnTo>
                  <a:pt x="2721" y="943"/>
                </a:lnTo>
                <a:lnTo>
                  <a:pt x="2724" y="943"/>
                </a:lnTo>
                <a:lnTo>
                  <a:pt x="2724" y="956"/>
                </a:lnTo>
                <a:lnTo>
                  <a:pt x="2726" y="959"/>
                </a:lnTo>
                <a:lnTo>
                  <a:pt x="2721" y="1397"/>
                </a:lnTo>
                <a:lnTo>
                  <a:pt x="2721" y="1435"/>
                </a:lnTo>
                <a:lnTo>
                  <a:pt x="2724" y="1435"/>
                </a:lnTo>
                <a:lnTo>
                  <a:pt x="2728" y="1532"/>
                </a:lnTo>
                <a:lnTo>
                  <a:pt x="2749" y="1534"/>
                </a:lnTo>
                <a:lnTo>
                  <a:pt x="2749" y="1558"/>
                </a:lnTo>
                <a:lnTo>
                  <a:pt x="2768" y="1558"/>
                </a:lnTo>
                <a:lnTo>
                  <a:pt x="2768" y="1560"/>
                </a:lnTo>
                <a:lnTo>
                  <a:pt x="2749" y="1560"/>
                </a:lnTo>
                <a:lnTo>
                  <a:pt x="2747" y="1572"/>
                </a:lnTo>
                <a:lnTo>
                  <a:pt x="2772" y="1572"/>
                </a:lnTo>
                <a:lnTo>
                  <a:pt x="2772" y="1569"/>
                </a:lnTo>
                <a:lnTo>
                  <a:pt x="2842" y="1569"/>
                </a:lnTo>
                <a:lnTo>
                  <a:pt x="2849" y="1567"/>
                </a:lnTo>
                <a:lnTo>
                  <a:pt x="2856" y="1567"/>
                </a:lnTo>
                <a:lnTo>
                  <a:pt x="2916" y="1449"/>
                </a:lnTo>
                <a:lnTo>
                  <a:pt x="2943" y="1381"/>
                </a:lnTo>
                <a:lnTo>
                  <a:pt x="2962" y="1321"/>
                </a:lnTo>
                <a:lnTo>
                  <a:pt x="2974" y="1265"/>
                </a:lnTo>
                <a:lnTo>
                  <a:pt x="2985" y="1172"/>
                </a:lnTo>
                <a:lnTo>
                  <a:pt x="2990" y="1098"/>
                </a:lnTo>
                <a:lnTo>
                  <a:pt x="2990" y="1075"/>
                </a:lnTo>
                <a:lnTo>
                  <a:pt x="2971" y="1075"/>
                </a:lnTo>
                <a:lnTo>
                  <a:pt x="2969" y="1066"/>
                </a:lnTo>
                <a:lnTo>
                  <a:pt x="2964" y="1017"/>
                </a:lnTo>
                <a:lnTo>
                  <a:pt x="2978" y="1015"/>
                </a:lnTo>
                <a:lnTo>
                  <a:pt x="2999" y="1015"/>
                </a:lnTo>
                <a:lnTo>
                  <a:pt x="3004" y="878"/>
                </a:lnTo>
                <a:lnTo>
                  <a:pt x="3011" y="750"/>
                </a:lnTo>
                <a:lnTo>
                  <a:pt x="3017" y="608"/>
                </a:lnTo>
                <a:lnTo>
                  <a:pt x="3011" y="606"/>
                </a:lnTo>
                <a:lnTo>
                  <a:pt x="3006" y="604"/>
                </a:lnTo>
                <a:lnTo>
                  <a:pt x="3004" y="601"/>
                </a:lnTo>
                <a:lnTo>
                  <a:pt x="3001" y="601"/>
                </a:lnTo>
                <a:lnTo>
                  <a:pt x="3001" y="592"/>
                </a:lnTo>
                <a:lnTo>
                  <a:pt x="3004" y="590"/>
                </a:lnTo>
                <a:lnTo>
                  <a:pt x="3008" y="590"/>
                </a:lnTo>
                <a:lnTo>
                  <a:pt x="3013" y="587"/>
                </a:lnTo>
                <a:lnTo>
                  <a:pt x="3020" y="587"/>
                </a:lnTo>
                <a:lnTo>
                  <a:pt x="3020" y="550"/>
                </a:lnTo>
                <a:lnTo>
                  <a:pt x="3015" y="548"/>
                </a:lnTo>
                <a:lnTo>
                  <a:pt x="3013" y="548"/>
                </a:lnTo>
                <a:lnTo>
                  <a:pt x="3008" y="543"/>
                </a:lnTo>
                <a:lnTo>
                  <a:pt x="3008" y="532"/>
                </a:lnTo>
                <a:lnTo>
                  <a:pt x="3006" y="532"/>
                </a:lnTo>
                <a:lnTo>
                  <a:pt x="3004" y="529"/>
                </a:lnTo>
                <a:lnTo>
                  <a:pt x="3004" y="483"/>
                </a:lnTo>
                <a:lnTo>
                  <a:pt x="3008" y="478"/>
                </a:lnTo>
                <a:lnTo>
                  <a:pt x="3022" y="474"/>
                </a:lnTo>
                <a:lnTo>
                  <a:pt x="3029" y="474"/>
                </a:lnTo>
                <a:lnTo>
                  <a:pt x="3031" y="318"/>
                </a:lnTo>
                <a:lnTo>
                  <a:pt x="3034" y="235"/>
                </a:lnTo>
                <a:lnTo>
                  <a:pt x="3038" y="232"/>
                </a:lnTo>
                <a:lnTo>
                  <a:pt x="3041" y="156"/>
                </a:lnTo>
                <a:lnTo>
                  <a:pt x="3041" y="232"/>
                </a:lnTo>
                <a:lnTo>
                  <a:pt x="3045" y="235"/>
                </a:lnTo>
                <a:lnTo>
                  <a:pt x="3045" y="321"/>
                </a:lnTo>
                <a:lnTo>
                  <a:pt x="3048" y="474"/>
                </a:lnTo>
                <a:lnTo>
                  <a:pt x="3057" y="476"/>
                </a:lnTo>
                <a:lnTo>
                  <a:pt x="3064" y="478"/>
                </a:lnTo>
                <a:lnTo>
                  <a:pt x="3068" y="478"/>
                </a:lnTo>
                <a:lnTo>
                  <a:pt x="3071" y="481"/>
                </a:lnTo>
                <a:lnTo>
                  <a:pt x="3071" y="529"/>
                </a:lnTo>
                <a:lnTo>
                  <a:pt x="3068" y="532"/>
                </a:lnTo>
                <a:lnTo>
                  <a:pt x="3066" y="532"/>
                </a:lnTo>
                <a:lnTo>
                  <a:pt x="3064" y="534"/>
                </a:lnTo>
                <a:lnTo>
                  <a:pt x="3064" y="548"/>
                </a:lnTo>
                <a:lnTo>
                  <a:pt x="3059" y="548"/>
                </a:lnTo>
                <a:lnTo>
                  <a:pt x="3054" y="550"/>
                </a:lnTo>
                <a:lnTo>
                  <a:pt x="3054" y="587"/>
                </a:lnTo>
                <a:lnTo>
                  <a:pt x="3061" y="590"/>
                </a:lnTo>
                <a:lnTo>
                  <a:pt x="3066" y="590"/>
                </a:lnTo>
                <a:lnTo>
                  <a:pt x="3071" y="594"/>
                </a:lnTo>
                <a:lnTo>
                  <a:pt x="3071" y="601"/>
                </a:lnTo>
                <a:lnTo>
                  <a:pt x="3068" y="604"/>
                </a:lnTo>
                <a:lnTo>
                  <a:pt x="3059" y="608"/>
                </a:lnTo>
                <a:lnTo>
                  <a:pt x="3054" y="608"/>
                </a:lnTo>
                <a:lnTo>
                  <a:pt x="3054" y="613"/>
                </a:lnTo>
                <a:lnTo>
                  <a:pt x="3059" y="759"/>
                </a:lnTo>
                <a:lnTo>
                  <a:pt x="3068" y="1015"/>
                </a:lnTo>
                <a:lnTo>
                  <a:pt x="3085" y="1015"/>
                </a:lnTo>
                <a:lnTo>
                  <a:pt x="3098" y="1017"/>
                </a:lnTo>
                <a:lnTo>
                  <a:pt x="3098" y="1026"/>
                </a:lnTo>
                <a:lnTo>
                  <a:pt x="3096" y="1075"/>
                </a:lnTo>
                <a:lnTo>
                  <a:pt x="3075" y="1075"/>
                </a:lnTo>
                <a:lnTo>
                  <a:pt x="3075" y="1105"/>
                </a:lnTo>
                <a:lnTo>
                  <a:pt x="3078" y="1177"/>
                </a:lnTo>
                <a:lnTo>
                  <a:pt x="3087" y="1270"/>
                </a:lnTo>
                <a:lnTo>
                  <a:pt x="3098" y="1321"/>
                </a:lnTo>
                <a:lnTo>
                  <a:pt x="3115" y="1381"/>
                </a:lnTo>
                <a:lnTo>
                  <a:pt x="3138" y="1449"/>
                </a:lnTo>
                <a:lnTo>
                  <a:pt x="3193" y="1565"/>
                </a:lnTo>
                <a:lnTo>
                  <a:pt x="3214" y="1565"/>
                </a:lnTo>
                <a:lnTo>
                  <a:pt x="3221" y="1576"/>
                </a:lnTo>
                <a:lnTo>
                  <a:pt x="3221" y="1623"/>
                </a:lnTo>
                <a:lnTo>
                  <a:pt x="3256" y="1623"/>
                </a:lnTo>
                <a:lnTo>
                  <a:pt x="3258" y="1483"/>
                </a:lnTo>
                <a:lnTo>
                  <a:pt x="3265" y="1063"/>
                </a:lnTo>
                <a:lnTo>
                  <a:pt x="3267" y="1063"/>
                </a:lnTo>
                <a:lnTo>
                  <a:pt x="3267" y="956"/>
                </a:lnTo>
                <a:lnTo>
                  <a:pt x="3272" y="956"/>
                </a:lnTo>
                <a:lnTo>
                  <a:pt x="3272" y="859"/>
                </a:lnTo>
                <a:lnTo>
                  <a:pt x="3353" y="840"/>
                </a:lnTo>
                <a:lnTo>
                  <a:pt x="3369" y="843"/>
                </a:lnTo>
                <a:lnTo>
                  <a:pt x="3380" y="840"/>
                </a:lnTo>
                <a:lnTo>
                  <a:pt x="3487" y="859"/>
                </a:lnTo>
                <a:lnTo>
                  <a:pt x="3487" y="864"/>
                </a:lnTo>
                <a:lnTo>
                  <a:pt x="3489" y="864"/>
                </a:lnTo>
                <a:lnTo>
                  <a:pt x="3489" y="945"/>
                </a:lnTo>
                <a:lnTo>
                  <a:pt x="3491" y="945"/>
                </a:lnTo>
                <a:lnTo>
                  <a:pt x="3505" y="943"/>
                </a:lnTo>
                <a:lnTo>
                  <a:pt x="3612" y="959"/>
                </a:lnTo>
                <a:lnTo>
                  <a:pt x="3612" y="963"/>
                </a:lnTo>
                <a:lnTo>
                  <a:pt x="3614" y="963"/>
                </a:lnTo>
                <a:lnTo>
                  <a:pt x="3612" y="1045"/>
                </a:lnTo>
                <a:lnTo>
                  <a:pt x="3619" y="1047"/>
                </a:lnTo>
                <a:lnTo>
                  <a:pt x="3630" y="1045"/>
                </a:lnTo>
                <a:lnTo>
                  <a:pt x="3732" y="1059"/>
                </a:lnTo>
                <a:lnTo>
                  <a:pt x="3732" y="1061"/>
                </a:lnTo>
                <a:lnTo>
                  <a:pt x="3734" y="1061"/>
                </a:lnTo>
                <a:lnTo>
                  <a:pt x="3734" y="1520"/>
                </a:lnTo>
                <a:lnTo>
                  <a:pt x="4012" y="1520"/>
                </a:lnTo>
                <a:lnTo>
                  <a:pt x="4014" y="1504"/>
                </a:lnTo>
                <a:lnTo>
                  <a:pt x="4014" y="1493"/>
                </a:lnTo>
                <a:lnTo>
                  <a:pt x="4053" y="1493"/>
                </a:lnTo>
                <a:lnTo>
                  <a:pt x="4053" y="1483"/>
                </a:lnTo>
                <a:lnTo>
                  <a:pt x="4070" y="1483"/>
                </a:lnTo>
                <a:lnTo>
                  <a:pt x="4070" y="924"/>
                </a:lnTo>
                <a:lnTo>
                  <a:pt x="4067" y="741"/>
                </a:lnTo>
                <a:lnTo>
                  <a:pt x="4067" y="476"/>
                </a:lnTo>
                <a:lnTo>
                  <a:pt x="4150" y="453"/>
                </a:lnTo>
                <a:lnTo>
                  <a:pt x="4167" y="458"/>
                </a:lnTo>
                <a:lnTo>
                  <a:pt x="4181" y="453"/>
                </a:lnTo>
                <a:lnTo>
                  <a:pt x="4259" y="476"/>
                </a:lnTo>
                <a:lnTo>
                  <a:pt x="4261" y="724"/>
                </a:lnTo>
                <a:lnTo>
                  <a:pt x="4264" y="903"/>
                </a:lnTo>
                <a:lnTo>
                  <a:pt x="4382" y="903"/>
                </a:lnTo>
                <a:lnTo>
                  <a:pt x="4379" y="738"/>
                </a:lnTo>
                <a:lnTo>
                  <a:pt x="4382" y="734"/>
                </a:lnTo>
                <a:lnTo>
                  <a:pt x="4379" y="483"/>
                </a:lnTo>
                <a:lnTo>
                  <a:pt x="4382" y="483"/>
                </a:lnTo>
                <a:lnTo>
                  <a:pt x="4382" y="474"/>
                </a:lnTo>
                <a:lnTo>
                  <a:pt x="4472" y="451"/>
                </a:lnTo>
                <a:lnTo>
                  <a:pt x="4483" y="455"/>
                </a:lnTo>
                <a:lnTo>
                  <a:pt x="4502" y="451"/>
                </a:lnTo>
                <a:lnTo>
                  <a:pt x="4571" y="474"/>
                </a:lnTo>
                <a:lnTo>
                  <a:pt x="4576" y="722"/>
                </a:lnTo>
                <a:lnTo>
                  <a:pt x="4578" y="722"/>
                </a:lnTo>
                <a:lnTo>
                  <a:pt x="4583" y="908"/>
                </a:lnTo>
                <a:lnTo>
                  <a:pt x="4585" y="908"/>
                </a:lnTo>
                <a:lnTo>
                  <a:pt x="4592" y="1388"/>
                </a:lnTo>
                <a:lnTo>
                  <a:pt x="4594" y="1469"/>
                </a:lnTo>
                <a:lnTo>
                  <a:pt x="4666" y="1469"/>
                </a:lnTo>
                <a:lnTo>
                  <a:pt x="4675" y="1479"/>
                </a:lnTo>
                <a:lnTo>
                  <a:pt x="4675" y="1483"/>
                </a:lnTo>
                <a:lnTo>
                  <a:pt x="4705" y="1483"/>
                </a:lnTo>
                <a:lnTo>
                  <a:pt x="4705" y="1486"/>
                </a:lnTo>
                <a:lnTo>
                  <a:pt x="4761" y="1446"/>
                </a:lnTo>
                <a:lnTo>
                  <a:pt x="4761" y="1418"/>
                </a:lnTo>
                <a:lnTo>
                  <a:pt x="4710" y="1356"/>
                </a:lnTo>
                <a:lnTo>
                  <a:pt x="4745" y="1356"/>
                </a:lnTo>
                <a:lnTo>
                  <a:pt x="4745" y="1339"/>
                </a:lnTo>
                <a:lnTo>
                  <a:pt x="4761" y="1346"/>
                </a:lnTo>
                <a:lnTo>
                  <a:pt x="4772" y="1335"/>
                </a:lnTo>
                <a:lnTo>
                  <a:pt x="4777" y="1351"/>
                </a:lnTo>
                <a:lnTo>
                  <a:pt x="4775" y="1356"/>
                </a:lnTo>
                <a:lnTo>
                  <a:pt x="4814" y="1356"/>
                </a:lnTo>
                <a:lnTo>
                  <a:pt x="4814" y="1351"/>
                </a:lnTo>
                <a:lnTo>
                  <a:pt x="4840" y="1351"/>
                </a:lnTo>
                <a:lnTo>
                  <a:pt x="4840" y="1298"/>
                </a:lnTo>
                <a:lnTo>
                  <a:pt x="4893" y="1298"/>
                </a:lnTo>
                <a:lnTo>
                  <a:pt x="4895" y="1309"/>
                </a:lnTo>
                <a:lnTo>
                  <a:pt x="4895" y="1330"/>
                </a:lnTo>
                <a:lnTo>
                  <a:pt x="4987" y="1332"/>
                </a:lnTo>
                <a:lnTo>
                  <a:pt x="4990" y="1330"/>
                </a:lnTo>
                <a:lnTo>
                  <a:pt x="4990" y="1332"/>
                </a:lnTo>
                <a:lnTo>
                  <a:pt x="5082" y="1332"/>
                </a:lnTo>
                <a:lnTo>
                  <a:pt x="5082" y="1309"/>
                </a:lnTo>
                <a:lnTo>
                  <a:pt x="5087" y="1298"/>
                </a:lnTo>
                <a:lnTo>
                  <a:pt x="5140" y="1298"/>
                </a:lnTo>
                <a:lnTo>
                  <a:pt x="5140" y="1351"/>
                </a:lnTo>
                <a:lnTo>
                  <a:pt x="5166" y="1351"/>
                </a:lnTo>
                <a:lnTo>
                  <a:pt x="5166" y="1356"/>
                </a:lnTo>
                <a:lnTo>
                  <a:pt x="5203" y="1356"/>
                </a:lnTo>
                <a:lnTo>
                  <a:pt x="5203" y="1351"/>
                </a:lnTo>
                <a:lnTo>
                  <a:pt x="5207" y="1335"/>
                </a:lnTo>
                <a:lnTo>
                  <a:pt x="5219" y="1346"/>
                </a:lnTo>
                <a:lnTo>
                  <a:pt x="5235" y="1342"/>
                </a:lnTo>
                <a:lnTo>
                  <a:pt x="5235" y="1356"/>
                </a:lnTo>
                <a:lnTo>
                  <a:pt x="5270" y="1356"/>
                </a:lnTo>
                <a:lnTo>
                  <a:pt x="5149" y="1502"/>
                </a:lnTo>
                <a:lnTo>
                  <a:pt x="5154" y="1502"/>
                </a:lnTo>
                <a:lnTo>
                  <a:pt x="5156" y="1618"/>
                </a:lnTo>
                <a:lnTo>
                  <a:pt x="5159" y="1618"/>
                </a:lnTo>
                <a:lnTo>
                  <a:pt x="5159" y="1592"/>
                </a:lnTo>
                <a:lnTo>
                  <a:pt x="5163" y="1590"/>
                </a:lnTo>
                <a:lnTo>
                  <a:pt x="5214" y="1590"/>
                </a:lnTo>
                <a:lnTo>
                  <a:pt x="5214" y="1572"/>
                </a:lnTo>
                <a:lnTo>
                  <a:pt x="5219" y="1569"/>
                </a:lnTo>
                <a:lnTo>
                  <a:pt x="5258" y="1569"/>
                </a:lnTo>
                <a:lnTo>
                  <a:pt x="5258" y="1599"/>
                </a:lnTo>
                <a:lnTo>
                  <a:pt x="5274" y="1597"/>
                </a:lnTo>
                <a:lnTo>
                  <a:pt x="5277" y="1351"/>
                </a:lnTo>
                <a:lnTo>
                  <a:pt x="5281" y="1351"/>
                </a:lnTo>
                <a:lnTo>
                  <a:pt x="5281" y="1307"/>
                </a:lnTo>
                <a:lnTo>
                  <a:pt x="5404" y="1307"/>
                </a:lnTo>
                <a:lnTo>
                  <a:pt x="5408" y="1326"/>
                </a:lnTo>
                <a:lnTo>
                  <a:pt x="5408" y="1353"/>
                </a:lnTo>
                <a:lnTo>
                  <a:pt x="5448" y="1353"/>
                </a:lnTo>
                <a:lnTo>
                  <a:pt x="5448" y="1349"/>
                </a:lnTo>
                <a:lnTo>
                  <a:pt x="5450" y="1342"/>
                </a:lnTo>
                <a:lnTo>
                  <a:pt x="5452" y="1337"/>
                </a:lnTo>
                <a:lnTo>
                  <a:pt x="5459" y="1328"/>
                </a:lnTo>
                <a:lnTo>
                  <a:pt x="5466" y="1321"/>
                </a:lnTo>
                <a:lnTo>
                  <a:pt x="5478" y="1319"/>
                </a:lnTo>
                <a:lnTo>
                  <a:pt x="5482" y="1319"/>
                </a:lnTo>
                <a:lnTo>
                  <a:pt x="5487" y="1316"/>
                </a:lnTo>
                <a:lnTo>
                  <a:pt x="5492" y="1319"/>
                </a:lnTo>
                <a:lnTo>
                  <a:pt x="5498" y="1319"/>
                </a:lnTo>
                <a:lnTo>
                  <a:pt x="5508" y="1321"/>
                </a:lnTo>
                <a:lnTo>
                  <a:pt x="5508" y="1323"/>
                </a:lnTo>
                <a:lnTo>
                  <a:pt x="5517" y="1330"/>
                </a:lnTo>
                <a:lnTo>
                  <a:pt x="5524" y="1337"/>
                </a:lnTo>
                <a:lnTo>
                  <a:pt x="5526" y="1342"/>
                </a:lnTo>
                <a:lnTo>
                  <a:pt x="5526" y="1349"/>
                </a:lnTo>
                <a:lnTo>
                  <a:pt x="5529" y="1356"/>
                </a:lnTo>
                <a:lnTo>
                  <a:pt x="5586" y="1356"/>
                </a:lnTo>
                <a:lnTo>
                  <a:pt x="5586" y="1335"/>
                </a:lnTo>
                <a:lnTo>
                  <a:pt x="5591" y="1335"/>
                </a:lnTo>
                <a:lnTo>
                  <a:pt x="5591" y="1330"/>
                </a:lnTo>
                <a:lnTo>
                  <a:pt x="5603" y="1330"/>
                </a:lnTo>
                <a:lnTo>
                  <a:pt x="5603" y="1335"/>
                </a:lnTo>
                <a:lnTo>
                  <a:pt x="5609" y="1335"/>
                </a:lnTo>
                <a:lnTo>
                  <a:pt x="5609" y="1356"/>
                </a:lnTo>
                <a:lnTo>
                  <a:pt x="5614" y="1356"/>
                </a:lnTo>
                <a:lnTo>
                  <a:pt x="5614" y="1349"/>
                </a:lnTo>
                <a:lnTo>
                  <a:pt x="5628" y="1349"/>
                </a:lnTo>
                <a:lnTo>
                  <a:pt x="5628" y="1356"/>
                </a:lnTo>
                <a:lnTo>
                  <a:pt x="5670" y="1356"/>
                </a:lnTo>
                <a:lnTo>
                  <a:pt x="5670" y="1346"/>
                </a:lnTo>
                <a:lnTo>
                  <a:pt x="5679" y="1337"/>
                </a:lnTo>
                <a:lnTo>
                  <a:pt x="5864" y="1339"/>
                </a:lnTo>
                <a:lnTo>
                  <a:pt x="5864" y="1356"/>
                </a:lnTo>
                <a:lnTo>
                  <a:pt x="5866" y="1534"/>
                </a:lnTo>
                <a:lnTo>
                  <a:pt x="5866" y="1592"/>
                </a:lnTo>
                <a:lnTo>
                  <a:pt x="5875" y="1592"/>
                </a:lnTo>
                <a:lnTo>
                  <a:pt x="5887" y="1595"/>
                </a:lnTo>
                <a:lnTo>
                  <a:pt x="5889" y="1595"/>
                </a:lnTo>
                <a:lnTo>
                  <a:pt x="5896" y="1119"/>
                </a:lnTo>
                <a:lnTo>
                  <a:pt x="5956" y="1119"/>
                </a:lnTo>
                <a:lnTo>
                  <a:pt x="5956" y="1114"/>
                </a:lnTo>
                <a:lnTo>
                  <a:pt x="6030" y="1117"/>
                </a:lnTo>
                <a:lnTo>
                  <a:pt x="6030" y="1119"/>
                </a:lnTo>
                <a:lnTo>
                  <a:pt x="6058" y="1119"/>
                </a:lnTo>
                <a:lnTo>
                  <a:pt x="6063" y="1110"/>
                </a:lnTo>
                <a:lnTo>
                  <a:pt x="6083" y="1110"/>
                </a:lnTo>
                <a:lnTo>
                  <a:pt x="6086" y="1112"/>
                </a:lnTo>
                <a:lnTo>
                  <a:pt x="6086" y="1128"/>
                </a:lnTo>
                <a:lnTo>
                  <a:pt x="6095" y="1170"/>
                </a:lnTo>
                <a:lnTo>
                  <a:pt x="6093" y="1620"/>
                </a:lnTo>
                <a:lnTo>
                  <a:pt x="6252" y="1620"/>
                </a:lnTo>
                <a:lnTo>
                  <a:pt x="6250" y="1177"/>
                </a:lnTo>
                <a:lnTo>
                  <a:pt x="6252" y="1172"/>
                </a:lnTo>
                <a:lnTo>
                  <a:pt x="6257" y="1138"/>
                </a:lnTo>
                <a:lnTo>
                  <a:pt x="6312" y="1138"/>
                </a:lnTo>
                <a:lnTo>
                  <a:pt x="6315" y="1133"/>
                </a:lnTo>
                <a:lnTo>
                  <a:pt x="6375" y="1133"/>
                </a:lnTo>
                <a:lnTo>
                  <a:pt x="6377" y="1128"/>
                </a:lnTo>
                <a:lnTo>
                  <a:pt x="6440" y="1131"/>
                </a:lnTo>
                <a:lnTo>
                  <a:pt x="6442" y="1500"/>
                </a:lnTo>
                <a:lnTo>
                  <a:pt x="6474" y="1469"/>
                </a:lnTo>
                <a:lnTo>
                  <a:pt x="6472" y="1397"/>
                </a:lnTo>
                <a:lnTo>
                  <a:pt x="6516" y="1353"/>
                </a:lnTo>
                <a:lnTo>
                  <a:pt x="6516" y="1284"/>
                </a:lnTo>
                <a:lnTo>
                  <a:pt x="6576" y="1226"/>
                </a:lnTo>
                <a:lnTo>
                  <a:pt x="6576" y="1244"/>
                </a:lnTo>
                <a:lnTo>
                  <a:pt x="6581" y="1244"/>
                </a:lnTo>
                <a:lnTo>
                  <a:pt x="6581" y="1242"/>
                </a:lnTo>
                <a:lnTo>
                  <a:pt x="6618" y="1281"/>
                </a:lnTo>
                <a:lnTo>
                  <a:pt x="6618" y="1356"/>
                </a:lnTo>
                <a:lnTo>
                  <a:pt x="6645" y="1384"/>
                </a:lnTo>
                <a:lnTo>
                  <a:pt x="6645" y="1486"/>
                </a:lnTo>
                <a:lnTo>
                  <a:pt x="6675" y="1513"/>
                </a:lnTo>
                <a:lnTo>
                  <a:pt x="6673" y="1616"/>
                </a:lnTo>
                <a:lnTo>
                  <a:pt x="6673" y="1623"/>
                </a:lnTo>
                <a:lnTo>
                  <a:pt x="6738" y="1623"/>
                </a:lnTo>
                <a:lnTo>
                  <a:pt x="6768" y="1609"/>
                </a:lnTo>
                <a:lnTo>
                  <a:pt x="6782" y="1609"/>
                </a:lnTo>
                <a:lnTo>
                  <a:pt x="6826" y="1590"/>
                </a:lnTo>
                <a:lnTo>
                  <a:pt x="6828" y="1588"/>
                </a:lnTo>
                <a:lnTo>
                  <a:pt x="6847" y="1588"/>
                </a:lnTo>
                <a:lnTo>
                  <a:pt x="6847" y="1574"/>
                </a:lnTo>
                <a:lnTo>
                  <a:pt x="6812" y="1555"/>
                </a:lnTo>
                <a:lnTo>
                  <a:pt x="6816" y="1546"/>
                </a:lnTo>
                <a:lnTo>
                  <a:pt x="6814" y="1546"/>
                </a:lnTo>
                <a:lnTo>
                  <a:pt x="6819" y="1541"/>
                </a:lnTo>
                <a:lnTo>
                  <a:pt x="6819" y="1539"/>
                </a:lnTo>
                <a:lnTo>
                  <a:pt x="6816" y="1539"/>
                </a:lnTo>
                <a:lnTo>
                  <a:pt x="6819" y="1537"/>
                </a:lnTo>
                <a:lnTo>
                  <a:pt x="6819" y="1534"/>
                </a:lnTo>
                <a:lnTo>
                  <a:pt x="6814" y="1532"/>
                </a:lnTo>
                <a:lnTo>
                  <a:pt x="6800" y="1530"/>
                </a:lnTo>
                <a:lnTo>
                  <a:pt x="6796" y="1518"/>
                </a:lnTo>
                <a:lnTo>
                  <a:pt x="6798" y="1518"/>
                </a:lnTo>
                <a:lnTo>
                  <a:pt x="6798" y="1495"/>
                </a:lnTo>
                <a:lnTo>
                  <a:pt x="6796" y="1490"/>
                </a:lnTo>
                <a:lnTo>
                  <a:pt x="6796" y="1486"/>
                </a:lnTo>
                <a:lnTo>
                  <a:pt x="6812" y="1486"/>
                </a:lnTo>
                <a:lnTo>
                  <a:pt x="6810" y="1479"/>
                </a:lnTo>
                <a:lnTo>
                  <a:pt x="6863" y="1479"/>
                </a:lnTo>
                <a:lnTo>
                  <a:pt x="6867" y="1476"/>
                </a:lnTo>
                <a:lnTo>
                  <a:pt x="6900" y="1474"/>
                </a:lnTo>
                <a:lnTo>
                  <a:pt x="6923" y="1472"/>
                </a:lnTo>
                <a:lnTo>
                  <a:pt x="6932" y="1472"/>
                </a:lnTo>
                <a:lnTo>
                  <a:pt x="6988" y="1458"/>
                </a:lnTo>
                <a:lnTo>
                  <a:pt x="7013" y="1451"/>
                </a:lnTo>
                <a:lnTo>
                  <a:pt x="7027" y="1444"/>
                </a:lnTo>
                <a:lnTo>
                  <a:pt x="7036" y="1442"/>
                </a:lnTo>
                <a:lnTo>
                  <a:pt x="7057" y="1432"/>
                </a:lnTo>
                <a:lnTo>
                  <a:pt x="7073" y="1423"/>
                </a:lnTo>
                <a:lnTo>
                  <a:pt x="7078" y="1421"/>
                </a:lnTo>
                <a:lnTo>
                  <a:pt x="7094" y="1411"/>
                </a:lnTo>
                <a:lnTo>
                  <a:pt x="7094" y="1397"/>
                </a:lnTo>
                <a:lnTo>
                  <a:pt x="7099" y="1393"/>
                </a:lnTo>
                <a:lnTo>
                  <a:pt x="7099" y="1388"/>
                </a:lnTo>
                <a:lnTo>
                  <a:pt x="7101" y="1388"/>
                </a:lnTo>
                <a:lnTo>
                  <a:pt x="7101" y="1386"/>
                </a:lnTo>
                <a:lnTo>
                  <a:pt x="7103" y="1384"/>
                </a:lnTo>
                <a:lnTo>
                  <a:pt x="7106" y="1384"/>
                </a:lnTo>
                <a:lnTo>
                  <a:pt x="7108" y="1381"/>
                </a:lnTo>
                <a:lnTo>
                  <a:pt x="7115" y="1381"/>
                </a:lnTo>
                <a:lnTo>
                  <a:pt x="7115" y="1379"/>
                </a:lnTo>
                <a:lnTo>
                  <a:pt x="7117" y="1379"/>
                </a:lnTo>
                <a:lnTo>
                  <a:pt x="7117" y="1381"/>
                </a:lnTo>
                <a:lnTo>
                  <a:pt x="7124" y="1381"/>
                </a:lnTo>
                <a:lnTo>
                  <a:pt x="7126" y="1384"/>
                </a:lnTo>
                <a:lnTo>
                  <a:pt x="7129" y="1384"/>
                </a:lnTo>
                <a:lnTo>
                  <a:pt x="7129" y="1386"/>
                </a:lnTo>
                <a:lnTo>
                  <a:pt x="7131" y="1386"/>
                </a:lnTo>
                <a:lnTo>
                  <a:pt x="7131" y="1388"/>
                </a:lnTo>
                <a:lnTo>
                  <a:pt x="7133" y="1388"/>
                </a:lnTo>
                <a:lnTo>
                  <a:pt x="7133" y="1393"/>
                </a:lnTo>
                <a:lnTo>
                  <a:pt x="7138" y="1395"/>
                </a:lnTo>
                <a:lnTo>
                  <a:pt x="7138" y="1411"/>
                </a:lnTo>
                <a:lnTo>
                  <a:pt x="7140" y="1411"/>
                </a:lnTo>
                <a:lnTo>
                  <a:pt x="7163" y="1428"/>
                </a:lnTo>
                <a:lnTo>
                  <a:pt x="7170" y="1430"/>
                </a:lnTo>
                <a:lnTo>
                  <a:pt x="7175" y="1432"/>
                </a:lnTo>
                <a:lnTo>
                  <a:pt x="7191" y="1439"/>
                </a:lnTo>
                <a:lnTo>
                  <a:pt x="7198" y="1442"/>
                </a:lnTo>
                <a:lnTo>
                  <a:pt x="7212" y="1449"/>
                </a:lnTo>
                <a:lnTo>
                  <a:pt x="7237" y="1455"/>
                </a:lnTo>
                <a:lnTo>
                  <a:pt x="7247" y="1458"/>
                </a:lnTo>
                <a:lnTo>
                  <a:pt x="7263" y="1460"/>
                </a:lnTo>
                <a:lnTo>
                  <a:pt x="7290" y="1465"/>
                </a:lnTo>
                <a:lnTo>
                  <a:pt x="7300" y="1467"/>
                </a:lnTo>
                <a:lnTo>
                  <a:pt x="7323" y="1469"/>
                </a:lnTo>
                <a:lnTo>
                  <a:pt x="7355" y="1472"/>
                </a:lnTo>
                <a:lnTo>
                  <a:pt x="7388" y="1472"/>
                </a:lnTo>
                <a:lnTo>
                  <a:pt x="7408" y="1469"/>
                </a:lnTo>
                <a:lnTo>
                  <a:pt x="7415" y="1469"/>
                </a:lnTo>
                <a:lnTo>
                  <a:pt x="7415" y="1479"/>
                </a:lnTo>
                <a:lnTo>
                  <a:pt x="7429" y="1476"/>
                </a:lnTo>
                <a:lnTo>
                  <a:pt x="7432" y="1483"/>
                </a:lnTo>
                <a:lnTo>
                  <a:pt x="7438" y="1497"/>
                </a:lnTo>
                <a:lnTo>
                  <a:pt x="7441" y="1500"/>
                </a:lnTo>
                <a:lnTo>
                  <a:pt x="7443" y="1504"/>
                </a:lnTo>
                <a:lnTo>
                  <a:pt x="7445" y="1504"/>
                </a:lnTo>
                <a:lnTo>
                  <a:pt x="7445" y="1507"/>
                </a:lnTo>
                <a:lnTo>
                  <a:pt x="7448" y="1509"/>
                </a:lnTo>
                <a:lnTo>
                  <a:pt x="7450" y="1509"/>
                </a:lnTo>
                <a:lnTo>
                  <a:pt x="7452" y="1511"/>
                </a:lnTo>
                <a:lnTo>
                  <a:pt x="7457" y="1511"/>
                </a:lnTo>
                <a:lnTo>
                  <a:pt x="7452" y="1525"/>
                </a:lnTo>
                <a:lnTo>
                  <a:pt x="7438" y="1527"/>
                </a:lnTo>
                <a:lnTo>
                  <a:pt x="7429" y="1530"/>
                </a:lnTo>
                <a:lnTo>
                  <a:pt x="7429" y="1541"/>
                </a:lnTo>
                <a:lnTo>
                  <a:pt x="7438" y="1551"/>
                </a:lnTo>
                <a:lnTo>
                  <a:pt x="7399" y="1572"/>
                </a:lnTo>
                <a:lnTo>
                  <a:pt x="7399" y="1588"/>
                </a:lnTo>
                <a:lnTo>
                  <a:pt x="7429" y="1592"/>
                </a:lnTo>
                <a:lnTo>
                  <a:pt x="7429" y="1604"/>
                </a:lnTo>
                <a:lnTo>
                  <a:pt x="7395" y="1604"/>
                </a:lnTo>
                <a:lnTo>
                  <a:pt x="7395" y="1623"/>
                </a:lnTo>
                <a:lnTo>
                  <a:pt x="7626" y="1623"/>
                </a:lnTo>
                <a:lnTo>
                  <a:pt x="7626" y="1954"/>
                </a:lnTo>
                <a:lnTo>
                  <a:pt x="0" y="1954"/>
                </a:lnTo>
                <a:lnTo>
                  <a:pt x="0" y="1623"/>
                </a:lnTo>
                <a:lnTo>
                  <a:pt x="150" y="1623"/>
                </a:lnTo>
                <a:lnTo>
                  <a:pt x="153" y="1581"/>
                </a:lnTo>
                <a:lnTo>
                  <a:pt x="86" y="1581"/>
                </a:lnTo>
                <a:lnTo>
                  <a:pt x="62" y="1576"/>
                </a:lnTo>
                <a:lnTo>
                  <a:pt x="35" y="1569"/>
                </a:lnTo>
                <a:lnTo>
                  <a:pt x="37" y="1553"/>
                </a:lnTo>
                <a:lnTo>
                  <a:pt x="18" y="1548"/>
                </a:lnTo>
                <a:lnTo>
                  <a:pt x="18" y="1534"/>
                </a:lnTo>
                <a:lnTo>
                  <a:pt x="0" y="1527"/>
                </a:lnTo>
                <a:lnTo>
                  <a:pt x="2" y="1502"/>
                </a:lnTo>
                <a:lnTo>
                  <a:pt x="148" y="1435"/>
                </a:lnTo>
                <a:lnTo>
                  <a:pt x="148" y="1432"/>
                </a:lnTo>
                <a:lnTo>
                  <a:pt x="150" y="1430"/>
                </a:lnTo>
                <a:lnTo>
                  <a:pt x="150" y="1425"/>
                </a:lnTo>
                <a:lnTo>
                  <a:pt x="155" y="1421"/>
                </a:lnTo>
                <a:lnTo>
                  <a:pt x="146" y="1421"/>
                </a:lnTo>
                <a:lnTo>
                  <a:pt x="143" y="1418"/>
                </a:lnTo>
                <a:lnTo>
                  <a:pt x="143" y="1407"/>
                </a:lnTo>
                <a:lnTo>
                  <a:pt x="134" y="1407"/>
                </a:lnTo>
                <a:lnTo>
                  <a:pt x="134" y="1372"/>
                </a:lnTo>
                <a:lnTo>
                  <a:pt x="347" y="1372"/>
                </a:lnTo>
                <a:lnTo>
                  <a:pt x="527" y="1374"/>
                </a:lnTo>
                <a:lnTo>
                  <a:pt x="527" y="1274"/>
                </a:lnTo>
                <a:lnTo>
                  <a:pt x="541" y="1270"/>
                </a:lnTo>
                <a:lnTo>
                  <a:pt x="548" y="1270"/>
                </a:lnTo>
                <a:lnTo>
                  <a:pt x="550" y="1267"/>
                </a:lnTo>
                <a:lnTo>
                  <a:pt x="640" y="1267"/>
                </a:lnTo>
                <a:lnTo>
                  <a:pt x="640" y="1279"/>
                </a:lnTo>
                <a:lnTo>
                  <a:pt x="647" y="1279"/>
                </a:lnTo>
                <a:lnTo>
                  <a:pt x="645" y="1486"/>
                </a:lnTo>
                <a:lnTo>
                  <a:pt x="675" y="1500"/>
                </a:lnTo>
                <a:lnTo>
                  <a:pt x="675" y="1407"/>
                </a:lnTo>
                <a:lnTo>
                  <a:pt x="666" y="1404"/>
                </a:lnTo>
                <a:lnTo>
                  <a:pt x="666" y="1397"/>
                </a:lnTo>
                <a:lnTo>
                  <a:pt x="664" y="1397"/>
                </a:lnTo>
                <a:lnTo>
                  <a:pt x="661" y="1395"/>
                </a:lnTo>
                <a:lnTo>
                  <a:pt x="661" y="1381"/>
                </a:lnTo>
                <a:lnTo>
                  <a:pt x="666" y="1381"/>
                </a:lnTo>
                <a:lnTo>
                  <a:pt x="668" y="1384"/>
                </a:lnTo>
                <a:lnTo>
                  <a:pt x="668" y="1388"/>
                </a:lnTo>
                <a:lnTo>
                  <a:pt x="677" y="1388"/>
                </a:lnTo>
                <a:lnTo>
                  <a:pt x="677" y="1390"/>
                </a:lnTo>
                <a:lnTo>
                  <a:pt x="747" y="1372"/>
                </a:lnTo>
                <a:lnTo>
                  <a:pt x="747" y="1370"/>
                </a:lnTo>
                <a:lnTo>
                  <a:pt x="749" y="1367"/>
                </a:lnTo>
                <a:lnTo>
                  <a:pt x="749" y="1370"/>
                </a:lnTo>
                <a:lnTo>
                  <a:pt x="751" y="1370"/>
                </a:lnTo>
                <a:lnTo>
                  <a:pt x="754" y="1365"/>
                </a:lnTo>
                <a:lnTo>
                  <a:pt x="754" y="1360"/>
                </a:lnTo>
                <a:lnTo>
                  <a:pt x="756" y="1360"/>
                </a:lnTo>
                <a:lnTo>
                  <a:pt x="756" y="1358"/>
                </a:lnTo>
                <a:lnTo>
                  <a:pt x="758" y="1358"/>
                </a:lnTo>
                <a:lnTo>
                  <a:pt x="758" y="1360"/>
                </a:lnTo>
                <a:lnTo>
                  <a:pt x="761" y="1360"/>
                </a:lnTo>
                <a:lnTo>
                  <a:pt x="761" y="1365"/>
                </a:lnTo>
                <a:lnTo>
                  <a:pt x="763" y="1370"/>
                </a:lnTo>
                <a:lnTo>
                  <a:pt x="768" y="1370"/>
                </a:lnTo>
                <a:lnTo>
                  <a:pt x="768" y="1372"/>
                </a:lnTo>
                <a:lnTo>
                  <a:pt x="839" y="1388"/>
                </a:lnTo>
                <a:lnTo>
                  <a:pt x="839" y="1386"/>
                </a:lnTo>
                <a:lnTo>
                  <a:pt x="842" y="1386"/>
                </a:lnTo>
                <a:lnTo>
                  <a:pt x="842" y="1388"/>
                </a:lnTo>
                <a:lnTo>
                  <a:pt x="846" y="1388"/>
                </a:lnTo>
                <a:lnTo>
                  <a:pt x="846" y="1386"/>
                </a:lnTo>
                <a:lnTo>
                  <a:pt x="849" y="1386"/>
                </a:lnTo>
                <a:lnTo>
                  <a:pt x="849" y="1381"/>
                </a:lnTo>
                <a:lnTo>
                  <a:pt x="851" y="1381"/>
                </a:lnTo>
                <a:lnTo>
                  <a:pt x="851" y="1379"/>
                </a:lnTo>
                <a:lnTo>
                  <a:pt x="853" y="1379"/>
                </a:lnTo>
                <a:lnTo>
                  <a:pt x="853" y="1393"/>
                </a:lnTo>
                <a:lnTo>
                  <a:pt x="856" y="1393"/>
                </a:lnTo>
                <a:lnTo>
                  <a:pt x="853" y="1395"/>
                </a:lnTo>
                <a:lnTo>
                  <a:pt x="849" y="1397"/>
                </a:lnTo>
                <a:lnTo>
                  <a:pt x="851" y="1404"/>
                </a:lnTo>
                <a:lnTo>
                  <a:pt x="842" y="1407"/>
                </a:lnTo>
                <a:lnTo>
                  <a:pt x="842" y="1513"/>
                </a:lnTo>
                <a:lnTo>
                  <a:pt x="837" y="1513"/>
                </a:lnTo>
                <a:lnTo>
                  <a:pt x="837" y="1523"/>
                </a:lnTo>
                <a:lnTo>
                  <a:pt x="849" y="1530"/>
                </a:lnTo>
                <a:lnTo>
                  <a:pt x="849" y="1555"/>
                </a:lnTo>
                <a:lnTo>
                  <a:pt x="973" y="1558"/>
                </a:lnTo>
                <a:lnTo>
                  <a:pt x="992" y="1551"/>
                </a:lnTo>
                <a:lnTo>
                  <a:pt x="997" y="1551"/>
                </a:lnTo>
                <a:lnTo>
                  <a:pt x="1029" y="919"/>
                </a:lnTo>
                <a:lnTo>
                  <a:pt x="1031" y="894"/>
                </a:lnTo>
                <a:lnTo>
                  <a:pt x="1024" y="894"/>
                </a:lnTo>
                <a:lnTo>
                  <a:pt x="1022" y="892"/>
                </a:lnTo>
                <a:lnTo>
                  <a:pt x="1020" y="892"/>
                </a:lnTo>
                <a:lnTo>
                  <a:pt x="999" y="822"/>
                </a:lnTo>
                <a:lnTo>
                  <a:pt x="1001" y="820"/>
                </a:lnTo>
                <a:lnTo>
                  <a:pt x="1006" y="820"/>
                </a:lnTo>
                <a:lnTo>
                  <a:pt x="1006" y="815"/>
                </a:lnTo>
                <a:lnTo>
                  <a:pt x="1004" y="808"/>
                </a:lnTo>
                <a:lnTo>
                  <a:pt x="1004" y="796"/>
                </a:lnTo>
                <a:lnTo>
                  <a:pt x="1008" y="796"/>
                </a:lnTo>
                <a:lnTo>
                  <a:pt x="1013" y="794"/>
                </a:lnTo>
                <a:lnTo>
                  <a:pt x="1022" y="794"/>
                </a:lnTo>
                <a:lnTo>
                  <a:pt x="1022" y="769"/>
                </a:lnTo>
                <a:lnTo>
                  <a:pt x="1027" y="769"/>
                </a:lnTo>
                <a:lnTo>
                  <a:pt x="1029" y="766"/>
                </a:lnTo>
                <a:lnTo>
                  <a:pt x="1034" y="766"/>
                </a:lnTo>
                <a:lnTo>
                  <a:pt x="1038" y="627"/>
                </a:lnTo>
                <a:lnTo>
                  <a:pt x="1031" y="627"/>
                </a:lnTo>
                <a:lnTo>
                  <a:pt x="1029" y="625"/>
                </a:lnTo>
                <a:lnTo>
                  <a:pt x="1029" y="618"/>
                </a:lnTo>
                <a:lnTo>
                  <a:pt x="1024" y="618"/>
                </a:lnTo>
                <a:lnTo>
                  <a:pt x="1024" y="608"/>
                </a:lnTo>
                <a:lnTo>
                  <a:pt x="1020" y="608"/>
                </a:lnTo>
                <a:lnTo>
                  <a:pt x="1017" y="606"/>
                </a:lnTo>
                <a:lnTo>
                  <a:pt x="1015" y="599"/>
                </a:lnTo>
                <a:lnTo>
                  <a:pt x="1015" y="597"/>
                </a:lnTo>
                <a:lnTo>
                  <a:pt x="1017" y="590"/>
                </a:lnTo>
                <a:lnTo>
                  <a:pt x="1022" y="587"/>
                </a:lnTo>
                <a:lnTo>
                  <a:pt x="1022" y="583"/>
                </a:lnTo>
                <a:lnTo>
                  <a:pt x="1036" y="581"/>
                </a:lnTo>
                <a:lnTo>
                  <a:pt x="1036" y="576"/>
                </a:lnTo>
                <a:lnTo>
                  <a:pt x="1038" y="574"/>
                </a:lnTo>
                <a:lnTo>
                  <a:pt x="1038" y="497"/>
                </a:lnTo>
                <a:lnTo>
                  <a:pt x="1041" y="495"/>
                </a:lnTo>
                <a:lnTo>
                  <a:pt x="1045" y="492"/>
                </a:lnTo>
                <a:lnTo>
                  <a:pt x="1050" y="492"/>
                </a:lnTo>
                <a:lnTo>
                  <a:pt x="1054" y="490"/>
                </a:lnTo>
                <a:lnTo>
                  <a:pt x="1054" y="295"/>
                </a:lnTo>
                <a:lnTo>
                  <a:pt x="1057" y="293"/>
                </a:lnTo>
                <a:lnTo>
                  <a:pt x="1054" y="293"/>
                </a:lnTo>
                <a:lnTo>
                  <a:pt x="1054" y="195"/>
                </a:lnTo>
                <a:lnTo>
                  <a:pt x="1052" y="195"/>
                </a:lnTo>
                <a:lnTo>
                  <a:pt x="1052" y="170"/>
                </a:lnTo>
                <a:lnTo>
                  <a:pt x="1059" y="170"/>
                </a:lnTo>
                <a:lnTo>
                  <a:pt x="1061" y="167"/>
                </a:lnTo>
                <a:lnTo>
                  <a:pt x="1064" y="167"/>
                </a:lnTo>
                <a:lnTo>
                  <a:pt x="1064" y="170"/>
                </a:lnTo>
                <a:lnTo>
                  <a:pt x="1068" y="170"/>
                </a:lnTo>
                <a:lnTo>
                  <a:pt x="1068" y="218"/>
                </a:lnTo>
                <a:lnTo>
                  <a:pt x="1066" y="218"/>
                </a:lnTo>
                <a:lnTo>
                  <a:pt x="1068" y="221"/>
                </a:lnTo>
                <a:lnTo>
                  <a:pt x="1068" y="267"/>
                </a:lnTo>
                <a:lnTo>
                  <a:pt x="1066" y="270"/>
                </a:lnTo>
                <a:lnTo>
                  <a:pt x="1068" y="270"/>
                </a:lnTo>
                <a:lnTo>
                  <a:pt x="1068" y="293"/>
                </a:lnTo>
                <a:lnTo>
                  <a:pt x="1066" y="293"/>
                </a:lnTo>
                <a:lnTo>
                  <a:pt x="1066" y="295"/>
                </a:lnTo>
                <a:lnTo>
                  <a:pt x="1068" y="295"/>
                </a:lnTo>
                <a:lnTo>
                  <a:pt x="1068" y="490"/>
                </a:lnTo>
                <a:lnTo>
                  <a:pt x="1066" y="490"/>
                </a:lnTo>
                <a:lnTo>
                  <a:pt x="1073" y="492"/>
                </a:lnTo>
                <a:lnTo>
                  <a:pt x="1082" y="492"/>
                </a:lnTo>
                <a:lnTo>
                  <a:pt x="1084" y="495"/>
                </a:lnTo>
                <a:lnTo>
                  <a:pt x="1084" y="574"/>
                </a:lnTo>
                <a:lnTo>
                  <a:pt x="1087" y="574"/>
                </a:lnTo>
                <a:lnTo>
                  <a:pt x="1089" y="576"/>
                </a:lnTo>
                <a:lnTo>
                  <a:pt x="1089" y="583"/>
                </a:lnTo>
                <a:lnTo>
                  <a:pt x="1094" y="583"/>
                </a:lnTo>
                <a:lnTo>
                  <a:pt x="1098" y="585"/>
                </a:lnTo>
                <a:lnTo>
                  <a:pt x="1101" y="587"/>
                </a:lnTo>
                <a:lnTo>
                  <a:pt x="1098" y="597"/>
                </a:lnTo>
                <a:lnTo>
                  <a:pt x="1103" y="597"/>
                </a:lnTo>
                <a:lnTo>
                  <a:pt x="1105" y="599"/>
                </a:lnTo>
                <a:lnTo>
                  <a:pt x="1108" y="604"/>
                </a:lnTo>
                <a:lnTo>
                  <a:pt x="1108" y="611"/>
                </a:lnTo>
                <a:lnTo>
                  <a:pt x="1105" y="613"/>
                </a:lnTo>
                <a:lnTo>
                  <a:pt x="1103" y="613"/>
                </a:lnTo>
                <a:lnTo>
                  <a:pt x="1096" y="615"/>
                </a:lnTo>
                <a:lnTo>
                  <a:pt x="1096" y="622"/>
                </a:lnTo>
                <a:lnTo>
                  <a:pt x="1091" y="627"/>
                </a:lnTo>
                <a:lnTo>
                  <a:pt x="1087" y="627"/>
                </a:lnTo>
                <a:lnTo>
                  <a:pt x="1091" y="766"/>
                </a:lnTo>
                <a:lnTo>
                  <a:pt x="1098" y="766"/>
                </a:lnTo>
                <a:lnTo>
                  <a:pt x="1101" y="769"/>
                </a:lnTo>
                <a:lnTo>
                  <a:pt x="1103" y="769"/>
                </a:lnTo>
                <a:lnTo>
                  <a:pt x="1103" y="794"/>
                </a:lnTo>
                <a:lnTo>
                  <a:pt x="1114" y="794"/>
                </a:lnTo>
                <a:lnTo>
                  <a:pt x="1119" y="796"/>
                </a:lnTo>
                <a:lnTo>
                  <a:pt x="1121" y="796"/>
                </a:lnTo>
                <a:lnTo>
                  <a:pt x="1121" y="799"/>
                </a:lnTo>
                <a:lnTo>
                  <a:pt x="1124" y="806"/>
                </a:lnTo>
                <a:lnTo>
                  <a:pt x="1121" y="813"/>
                </a:lnTo>
                <a:lnTo>
                  <a:pt x="1121" y="820"/>
                </a:lnTo>
                <a:lnTo>
                  <a:pt x="1126" y="820"/>
                </a:lnTo>
                <a:lnTo>
                  <a:pt x="1108" y="892"/>
                </a:lnTo>
                <a:lnTo>
                  <a:pt x="1098" y="892"/>
                </a:lnTo>
                <a:lnTo>
                  <a:pt x="1096" y="894"/>
                </a:lnTo>
                <a:lnTo>
                  <a:pt x="1135" y="1537"/>
                </a:lnTo>
                <a:lnTo>
                  <a:pt x="1135" y="1532"/>
                </a:lnTo>
                <a:lnTo>
                  <a:pt x="1145" y="1530"/>
                </a:lnTo>
                <a:lnTo>
                  <a:pt x="1168" y="1530"/>
                </a:lnTo>
                <a:lnTo>
                  <a:pt x="1168" y="1504"/>
                </a:lnTo>
                <a:lnTo>
                  <a:pt x="1214" y="1504"/>
                </a:lnTo>
                <a:lnTo>
                  <a:pt x="1334" y="1507"/>
                </a:lnTo>
                <a:lnTo>
                  <a:pt x="1339" y="1518"/>
                </a:lnTo>
                <a:lnTo>
                  <a:pt x="1339" y="1520"/>
                </a:lnTo>
                <a:lnTo>
                  <a:pt x="1341" y="1520"/>
                </a:lnTo>
                <a:lnTo>
                  <a:pt x="1346" y="1523"/>
                </a:lnTo>
                <a:lnTo>
                  <a:pt x="1348" y="1523"/>
                </a:lnTo>
                <a:lnTo>
                  <a:pt x="1348" y="1534"/>
                </a:lnTo>
                <a:lnTo>
                  <a:pt x="1357" y="1534"/>
                </a:lnTo>
                <a:lnTo>
                  <a:pt x="1387" y="1537"/>
                </a:lnTo>
                <a:lnTo>
                  <a:pt x="1397" y="1537"/>
                </a:lnTo>
                <a:lnTo>
                  <a:pt x="1401" y="1548"/>
                </a:lnTo>
                <a:lnTo>
                  <a:pt x="1404" y="1558"/>
                </a:lnTo>
                <a:lnTo>
                  <a:pt x="1406" y="1565"/>
                </a:lnTo>
                <a:lnTo>
                  <a:pt x="1424" y="1565"/>
                </a:lnTo>
                <a:lnTo>
                  <a:pt x="1424" y="1558"/>
                </a:lnTo>
                <a:lnTo>
                  <a:pt x="1438" y="1558"/>
                </a:lnTo>
                <a:lnTo>
                  <a:pt x="1441" y="1565"/>
                </a:lnTo>
                <a:lnTo>
                  <a:pt x="1464" y="1567"/>
                </a:lnTo>
                <a:lnTo>
                  <a:pt x="1464" y="961"/>
                </a:lnTo>
                <a:lnTo>
                  <a:pt x="1466" y="910"/>
                </a:lnTo>
                <a:lnTo>
                  <a:pt x="1471" y="861"/>
                </a:lnTo>
                <a:lnTo>
                  <a:pt x="1475" y="817"/>
                </a:lnTo>
                <a:lnTo>
                  <a:pt x="1484" y="817"/>
                </a:lnTo>
                <a:lnTo>
                  <a:pt x="1526" y="806"/>
                </a:lnTo>
                <a:lnTo>
                  <a:pt x="1528" y="803"/>
                </a:lnTo>
                <a:lnTo>
                  <a:pt x="1607" y="803"/>
                </a:lnTo>
                <a:lnTo>
                  <a:pt x="1607" y="808"/>
                </a:lnTo>
                <a:lnTo>
                  <a:pt x="1644" y="820"/>
                </a:lnTo>
                <a:lnTo>
                  <a:pt x="1656" y="820"/>
                </a:lnTo>
                <a:lnTo>
                  <a:pt x="1660" y="861"/>
                </a:lnTo>
                <a:lnTo>
                  <a:pt x="1667" y="910"/>
                </a:lnTo>
                <a:lnTo>
                  <a:pt x="1669" y="961"/>
                </a:lnTo>
                <a:lnTo>
                  <a:pt x="1672" y="1017"/>
                </a:lnTo>
                <a:lnTo>
                  <a:pt x="1676" y="1609"/>
                </a:lnTo>
                <a:lnTo>
                  <a:pt x="1686" y="1611"/>
                </a:lnTo>
                <a:lnTo>
                  <a:pt x="1688" y="1613"/>
                </a:lnTo>
                <a:lnTo>
                  <a:pt x="1688" y="1616"/>
                </a:lnTo>
                <a:lnTo>
                  <a:pt x="1683" y="1618"/>
                </a:lnTo>
                <a:lnTo>
                  <a:pt x="1676" y="1620"/>
                </a:lnTo>
                <a:lnTo>
                  <a:pt x="1676" y="1623"/>
                </a:lnTo>
                <a:lnTo>
                  <a:pt x="1734" y="1623"/>
                </a:lnTo>
                <a:lnTo>
                  <a:pt x="1732" y="817"/>
                </a:lnTo>
                <a:lnTo>
                  <a:pt x="1762" y="796"/>
                </a:lnTo>
                <a:lnTo>
                  <a:pt x="2016" y="792"/>
                </a:lnTo>
                <a:lnTo>
                  <a:pt x="2072" y="813"/>
                </a:lnTo>
                <a:lnTo>
                  <a:pt x="2072" y="1623"/>
                </a:lnTo>
                <a:lnTo>
                  <a:pt x="2123" y="1623"/>
                </a:lnTo>
                <a:lnTo>
                  <a:pt x="2123" y="1585"/>
                </a:lnTo>
                <a:lnTo>
                  <a:pt x="2127" y="1562"/>
                </a:lnTo>
                <a:lnTo>
                  <a:pt x="2130" y="789"/>
                </a:lnTo>
                <a:lnTo>
                  <a:pt x="2123" y="789"/>
                </a:lnTo>
                <a:lnTo>
                  <a:pt x="2125" y="662"/>
                </a:lnTo>
                <a:lnTo>
                  <a:pt x="2155" y="662"/>
                </a:lnTo>
                <a:lnTo>
                  <a:pt x="2155" y="504"/>
                </a:lnTo>
                <a:lnTo>
                  <a:pt x="2160" y="504"/>
                </a:lnTo>
                <a:lnTo>
                  <a:pt x="2160" y="495"/>
                </a:lnTo>
                <a:lnTo>
                  <a:pt x="2164" y="485"/>
                </a:lnTo>
                <a:lnTo>
                  <a:pt x="2171" y="481"/>
                </a:lnTo>
                <a:lnTo>
                  <a:pt x="2176" y="485"/>
                </a:lnTo>
                <a:lnTo>
                  <a:pt x="2176" y="492"/>
                </a:lnTo>
                <a:lnTo>
                  <a:pt x="2171" y="502"/>
                </a:lnTo>
                <a:lnTo>
                  <a:pt x="2169" y="504"/>
                </a:lnTo>
                <a:lnTo>
                  <a:pt x="2178" y="504"/>
                </a:lnTo>
                <a:lnTo>
                  <a:pt x="2178" y="406"/>
                </a:lnTo>
                <a:lnTo>
                  <a:pt x="2183" y="406"/>
                </a:lnTo>
                <a:lnTo>
                  <a:pt x="2180" y="404"/>
                </a:lnTo>
                <a:lnTo>
                  <a:pt x="2180" y="397"/>
                </a:lnTo>
                <a:lnTo>
                  <a:pt x="2185" y="388"/>
                </a:lnTo>
                <a:lnTo>
                  <a:pt x="2192" y="383"/>
                </a:lnTo>
                <a:lnTo>
                  <a:pt x="2197" y="386"/>
                </a:lnTo>
                <a:lnTo>
                  <a:pt x="2199" y="395"/>
                </a:lnTo>
                <a:lnTo>
                  <a:pt x="2194" y="404"/>
                </a:lnTo>
                <a:lnTo>
                  <a:pt x="2190" y="406"/>
                </a:lnTo>
                <a:lnTo>
                  <a:pt x="2199" y="406"/>
                </a:lnTo>
                <a:lnTo>
                  <a:pt x="2199" y="325"/>
                </a:lnTo>
                <a:lnTo>
                  <a:pt x="2220" y="325"/>
                </a:lnTo>
                <a:lnTo>
                  <a:pt x="2220" y="198"/>
                </a:lnTo>
                <a:lnTo>
                  <a:pt x="2231" y="198"/>
                </a:lnTo>
                <a:lnTo>
                  <a:pt x="2231" y="174"/>
                </a:lnTo>
                <a:lnTo>
                  <a:pt x="2229" y="174"/>
                </a:lnTo>
                <a:lnTo>
                  <a:pt x="2227" y="165"/>
                </a:lnTo>
                <a:lnTo>
                  <a:pt x="2227" y="163"/>
                </a:lnTo>
                <a:lnTo>
                  <a:pt x="2224" y="160"/>
                </a:lnTo>
                <a:lnTo>
                  <a:pt x="2229" y="151"/>
                </a:lnTo>
                <a:lnTo>
                  <a:pt x="2231" y="151"/>
                </a:lnTo>
                <a:lnTo>
                  <a:pt x="2231" y="147"/>
                </a:lnTo>
                <a:lnTo>
                  <a:pt x="2234" y="147"/>
                </a:lnTo>
                <a:lnTo>
                  <a:pt x="2234" y="21"/>
                </a:lnTo>
                <a:lnTo>
                  <a:pt x="2236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97" tIns="34298" rIns="68597" bIns="34298"/>
          <a:lstStyle/>
          <a:p>
            <a:endParaRPr lang="en-US" sz="1266"/>
          </a:p>
        </p:txBody>
      </p:sp>
      <p:grpSp>
        <p:nvGrpSpPr>
          <p:cNvPr id="26628" name="Group 1207"/>
          <p:cNvGrpSpPr>
            <a:grpSpLocks/>
          </p:cNvGrpSpPr>
          <p:nvPr/>
        </p:nvGrpSpPr>
        <p:grpSpPr bwMode="auto">
          <a:xfrm>
            <a:off x="8332515" y="1419821"/>
            <a:ext cx="735583" cy="2869779"/>
            <a:chOff x="8075612" y="2339975"/>
            <a:chExt cx="547687" cy="2138363"/>
          </a:xfrm>
        </p:grpSpPr>
        <p:sp>
          <p:nvSpPr>
            <p:cNvPr id="27421" name="Rectangle 389"/>
            <p:cNvSpPr>
              <a:spLocks noChangeArrowheads="1"/>
            </p:cNvSpPr>
            <p:nvPr/>
          </p:nvSpPr>
          <p:spPr bwMode="auto">
            <a:xfrm>
              <a:off x="8075612" y="3886200"/>
              <a:ext cx="547687" cy="59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grpSp>
          <p:nvGrpSpPr>
            <p:cNvPr id="27422" name="Group 845"/>
            <p:cNvGrpSpPr>
              <a:grpSpLocks/>
            </p:cNvGrpSpPr>
            <p:nvPr/>
          </p:nvGrpSpPr>
          <p:grpSpPr bwMode="auto">
            <a:xfrm>
              <a:off x="8128000" y="2339975"/>
              <a:ext cx="436562" cy="2012950"/>
              <a:chOff x="7697788" y="3805238"/>
              <a:chExt cx="436562" cy="2012950"/>
            </a:xfrm>
          </p:grpSpPr>
          <p:sp>
            <p:nvSpPr>
              <p:cNvPr id="27423" name="Freeform 372"/>
              <p:cNvSpPr>
                <a:spLocks/>
              </p:cNvSpPr>
              <p:nvPr/>
            </p:nvSpPr>
            <p:spPr bwMode="auto">
              <a:xfrm>
                <a:off x="7704138" y="4318000"/>
                <a:ext cx="430212" cy="1193800"/>
              </a:xfrm>
              <a:custGeom>
                <a:avLst/>
                <a:gdLst>
                  <a:gd name="T0" fmla="*/ 135 w 271"/>
                  <a:gd name="T1" fmla="*/ 0 h 752"/>
                  <a:gd name="T2" fmla="*/ 241 w 271"/>
                  <a:gd name="T3" fmla="*/ 137 h 752"/>
                  <a:gd name="T4" fmla="*/ 271 w 271"/>
                  <a:gd name="T5" fmla="*/ 137 h 752"/>
                  <a:gd name="T6" fmla="*/ 271 w 271"/>
                  <a:gd name="T7" fmla="*/ 752 h 752"/>
                  <a:gd name="T8" fmla="*/ 0 w 271"/>
                  <a:gd name="T9" fmla="*/ 752 h 752"/>
                  <a:gd name="T10" fmla="*/ 0 w 271"/>
                  <a:gd name="T11" fmla="*/ 137 h 752"/>
                  <a:gd name="T12" fmla="*/ 29 w 271"/>
                  <a:gd name="T13" fmla="*/ 137 h 752"/>
                  <a:gd name="T14" fmla="*/ 135 w 271"/>
                  <a:gd name="T15" fmla="*/ 0 h 7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71" h="752">
                    <a:moveTo>
                      <a:pt x="135" y="0"/>
                    </a:moveTo>
                    <a:lnTo>
                      <a:pt x="241" y="137"/>
                    </a:lnTo>
                    <a:lnTo>
                      <a:pt x="271" y="137"/>
                    </a:lnTo>
                    <a:lnTo>
                      <a:pt x="271" y="752"/>
                    </a:lnTo>
                    <a:lnTo>
                      <a:pt x="0" y="752"/>
                    </a:lnTo>
                    <a:lnTo>
                      <a:pt x="0" y="137"/>
                    </a:lnTo>
                    <a:lnTo>
                      <a:pt x="29" y="137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266"/>
              </a:p>
            </p:txBody>
          </p:sp>
          <p:sp>
            <p:nvSpPr>
              <p:cNvPr id="27424" name="Rectangle 373"/>
              <p:cNvSpPr>
                <a:spLocks noChangeArrowheads="1"/>
              </p:cNvSpPr>
              <p:nvPr/>
            </p:nvSpPr>
            <p:spPr bwMode="auto">
              <a:xfrm>
                <a:off x="7875588" y="4584700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25" name="Rectangle 374"/>
              <p:cNvSpPr>
                <a:spLocks noChangeArrowheads="1"/>
              </p:cNvSpPr>
              <p:nvPr/>
            </p:nvSpPr>
            <p:spPr bwMode="auto">
              <a:xfrm>
                <a:off x="7993063" y="4584700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26" name="Rectangle 375"/>
              <p:cNvSpPr>
                <a:spLocks noChangeArrowheads="1"/>
              </p:cNvSpPr>
              <p:nvPr/>
            </p:nvSpPr>
            <p:spPr bwMode="auto">
              <a:xfrm>
                <a:off x="7758113" y="4584700"/>
                <a:ext cx="84137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27" name="Rectangle 376"/>
              <p:cNvSpPr>
                <a:spLocks noChangeArrowheads="1"/>
              </p:cNvSpPr>
              <p:nvPr/>
            </p:nvSpPr>
            <p:spPr bwMode="auto">
              <a:xfrm>
                <a:off x="7875588" y="4737100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28" name="Rectangle 377"/>
              <p:cNvSpPr>
                <a:spLocks noChangeArrowheads="1"/>
              </p:cNvSpPr>
              <p:nvPr/>
            </p:nvSpPr>
            <p:spPr bwMode="auto">
              <a:xfrm>
                <a:off x="7993063" y="4737100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29" name="Rectangle 378"/>
              <p:cNvSpPr>
                <a:spLocks noChangeArrowheads="1"/>
              </p:cNvSpPr>
              <p:nvPr/>
            </p:nvSpPr>
            <p:spPr bwMode="auto">
              <a:xfrm>
                <a:off x="7758113" y="4737100"/>
                <a:ext cx="84137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0" name="Rectangle 379"/>
              <p:cNvSpPr>
                <a:spLocks noChangeArrowheads="1"/>
              </p:cNvSpPr>
              <p:nvPr/>
            </p:nvSpPr>
            <p:spPr bwMode="auto">
              <a:xfrm>
                <a:off x="7875588" y="4889500"/>
                <a:ext cx="85725" cy="1174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1" name="Rectangle 380"/>
              <p:cNvSpPr>
                <a:spLocks noChangeArrowheads="1"/>
              </p:cNvSpPr>
              <p:nvPr/>
            </p:nvSpPr>
            <p:spPr bwMode="auto">
              <a:xfrm>
                <a:off x="7993063" y="4889500"/>
                <a:ext cx="85725" cy="1174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2" name="Rectangle 381"/>
              <p:cNvSpPr>
                <a:spLocks noChangeArrowheads="1"/>
              </p:cNvSpPr>
              <p:nvPr/>
            </p:nvSpPr>
            <p:spPr bwMode="auto">
              <a:xfrm>
                <a:off x="7758113" y="4889500"/>
                <a:ext cx="84137" cy="1174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3" name="Rectangle 382"/>
              <p:cNvSpPr>
                <a:spLocks noChangeArrowheads="1"/>
              </p:cNvSpPr>
              <p:nvPr/>
            </p:nvSpPr>
            <p:spPr bwMode="auto">
              <a:xfrm>
                <a:off x="7875588" y="5040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4" name="Rectangle 383"/>
              <p:cNvSpPr>
                <a:spLocks noChangeArrowheads="1"/>
              </p:cNvSpPr>
              <p:nvPr/>
            </p:nvSpPr>
            <p:spPr bwMode="auto">
              <a:xfrm>
                <a:off x="7993063" y="5040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5" name="Rectangle 384"/>
              <p:cNvSpPr>
                <a:spLocks noChangeArrowheads="1"/>
              </p:cNvSpPr>
              <p:nvPr/>
            </p:nvSpPr>
            <p:spPr bwMode="auto">
              <a:xfrm>
                <a:off x="7758113" y="5040313"/>
                <a:ext cx="84137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6" name="Rectangle 385"/>
              <p:cNvSpPr>
                <a:spLocks noChangeArrowheads="1"/>
              </p:cNvSpPr>
              <p:nvPr/>
            </p:nvSpPr>
            <p:spPr bwMode="auto">
              <a:xfrm>
                <a:off x="7875588" y="51927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7" name="Rectangle 386"/>
              <p:cNvSpPr>
                <a:spLocks noChangeArrowheads="1"/>
              </p:cNvSpPr>
              <p:nvPr/>
            </p:nvSpPr>
            <p:spPr bwMode="auto">
              <a:xfrm>
                <a:off x="7993063" y="51927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8" name="Rectangle 387"/>
              <p:cNvSpPr>
                <a:spLocks noChangeArrowheads="1"/>
              </p:cNvSpPr>
              <p:nvPr/>
            </p:nvSpPr>
            <p:spPr bwMode="auto">
              <a:xfrm>
                <a:off x="7758113" y="5192713"/>
                <a:ext cx="84137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39" name="Rectangle 388"/>
              <p:cNvSpPr>
                <a:spLocks noChangeArrowheads="1"/>
              </p:cNvSpPr>
              <p:nvPr/>
            </p:nvSpPr>
            <p:spPr bwMode="auto">
              <a:xfrm>
                <a:off x="7910513" y="3805238"/>
                <a:ext cx="12700" cy="5365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0" name="Rectangle 390"/>
              <p:cNvSpPr>
                <a:spLocks noChangeArrowheads="1"/>
              </p:cNvSpPr>
              <p:nvPr/>
            </p:nvSpPr>
            <p:spPr bwMode="auto">
              <a:xfrm>
                <a:off x="7815263" y="53959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1" name="Rectangle 391"/>
              <p:cNvSpPr>
                <a:spLocks noChangeArrowheads="1"/>
              </p:cNvSpPr>
              <p:nvPr/>
            </p:nvSpPr>
            <p:spPr bwMode="auto">
              <a:xfrm>
                <a:off x="7934325" y="53959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2" name="Rectangle 392"/>
              <p:cNvSpPr>
                <a:spLocks noChangeArrowheads="1"/>
              </p:cNvSpPr>
              <p:nvPr/>
            </p:nvSpPr>
            <p:spPr bwMode="auto">
              <a:xfrm>
                <a:off x="7697788" y="5395913"/>
                <a:ext cx="87312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3" name="Rectangle 393"/>
              <p:cNvSpPr>
                <a:spLocks noChangeArrowheads="1"/>
              </p:cNvSpPr>
              <p:nvPr/>
            </p:nvSpPr>
            <p:spPr bwMode="auto">
              <a:xfrm>
                <a:off x="7815263" y="5548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4" name="Rectangle 394"/>
              <p:cNvSpPr>
                <a:spLocks noChangeArrowheads="1"/>
              </p:cNvSpPr>
              <p:nvPr/>
            </p:nvSpPr>
            <p:spPr bwMode="auto">
              <a:xfrm>
                <a:off x="7934325" y="5548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5" name="Rectangle 395"/>
              <p:cNvSpPr>
                <a:spLocks noChangeArrowheads="1"/>
              </p:cNvSpPr>
              <p:nvPr/>
            </p:nvSpPr>
            <p:spPr bwMode="auto">
              <a:xfrm>
                <a:off x="7697788" y="5548313"/>
                <a:ext cx="87312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6" name="Rectangle 396"/>
              <p:cNvSpPr>
                <a:spLocks noChangeArrowheads="1"/>
              </p:cNvSpPr>
              <p:nvPr/>
            </p:nvSpPr>
            <p:spPr bwMode="auto">
              <a:xfrm>
                <a:off x="7815263" y="5699125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7" name="Rectangle 397"/>
              <p:cNvSpPr>
                <a:spLocks noChangeArrowheads="1"/>
              </p:cNvSpPr>
              <p:nvPr/>
            </p:nvSpPr>
            <p:spPr bwMode="auto">
              <a:xfrm>
                <a:off x="7934325" y="5699125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8" name="Rectangle 398"/>
              <p:cNvSpPr>
                <a:spLocks noChangeArrowheads="1"/>
              </p:cNvSpPr>
              <p:nvPr/>
            </p:nvSpPr>
            <p:spPr bwMode="auto">
              <a:xfrm>
                <a:off x="8043863" y="53959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49" name="Rectangle 399"/>
              <p:cNvSpPr>
                <a:spLocks noChangeArrowheads="1"/>
              </p:cNvSpPr>
              <p:nvPr/>
            </p:nvSpPr>
            <p:spPr bwMode="auto">
              <a:xfrm>
                <a:off x="8043863" y="5548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50" name="Rectangle 400"/>
              <p:cNvSpPr>
                <a:spLocks noChangeArrowheads="1"/>
              </p:cNvSpPr>
              <p:nvPr/>
            </p:nvSpPr>
            <p:spPr bwMode="auto">
              <a:xfrm>
                <a:off x="8043863" y="5699125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451" name="Rectangle 401"/>
              <p:cNvSpPr>
                <a:spLocks noChangeArrowheads="1"/>
              </p:cNvSpPr>
              <p:nvPr/>
            </p:nvSpPr>
            <p:spPr bwMode="auto">
              <a:xfrm>
                <a:off x="7697788" y="5699125"/>
                <a:ext cx="87312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</p:grpSp>
      </p:grpSp>
      <p:grpSp>
        <p:nvGrpSpPr>
          <p:cNvPr id="26629" name="Group 1068"/>
          <p:cNvGrpSpPr>
            <a:grpSpLocks/>
          </p:cNvGrpSpPr>
          <p:nvPr/>
        </p:nvGrpSpPr>
        <p:grpSpPr bwMode="auto">
          <a:xfrm>
            <a:off x="1" y="2192238"/>
            <a:ext cx="619497" cy="2022574"/>
            <a:chOff x="8228012" y="4114800"/>
            <a:chExt cx="582156" cy="1900290"/>
          </a:xfrm>
        </p:grpSpPr>
        <p:sp>
          <p:nvSpPr>
            <p:cNvPr id="27358" name="Rectangle 112"/>
            <p:cNvSpPr>
              <a:spLocks noChangeArrowheads="1"/>
            </p:cNvSpPr>
            <p:nvPr/>
          </p:nvSpPr>
          <p:spPr bwMode="auto">
            <a:xfrm>
              <a:off x="8309656" y="4515920"/>
              <a:ext cx="407036" cy="441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59" name="Rectangle 113"/>
            <p:cNvSpPr>
              <a:spLocks noChangeArrowheads="1"/>
            </p:cNvSpPr>
            <p:nvPr/>
          </p:nvSpPr>
          <p:spPr bwMode="auto">
            <a:xfrm>
              <a:off x="8437447" y="454905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0" name="Rectangle 114"/>
            <p:cNvSpPr>
              <a:spLocks noChangeArrowheads="1"/>
            </p:cNvSpPr>
            <p:nvPr/>
          </p:nvSpPr>
          <p:spPr bwMode="auto">
            <a:xfrm>
              <a:off x="8525007" y="454905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1" name="Rectangle 115"/>
            <p:cNvSpPr>
              <a:spLocks noChangeArrowheads="1"/>
            </p:cNvSpPr>
            <p:nvPr/>
          </p:nvSpPr>
          <p:spPr bwMode="auto">
            <a:xfrm>
              <a:off x="8349886" y="454905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2" name="Rectangle 116"/>
            <p:cNvSpPr>
              <a:spLocks noChangeArrowheads="1"/>
            </p:cNvSpPr>
            <p:nvPr/>
          </p:nvSpPr>
          <p:spPr bwMode="auto">
            <a:xfrm>
              <a:off x="8437447" y="466264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3" name="Rectangle 117"/>
            <p:cNvSpPr>
              <a:spLocks noChangeArrowheads="1"/>
            </p:cNvSpPr>
            <p:nvPr/>
          </p:nvSpPr>
          <p:spPr bwMode="auto">
            <a:xfrm>
              <a:off x="8525007" y="466264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4" name="Rectangle 118"/>
            <p:cNvSpPr>
              <a:spLocks noChangeArrowheads="1"/>
            </p:cNvSpPr>
            <p:nvPr/>
          </p:nvSpPr>
          <p:spPr bwMode="auto">
            <a:xfrm>
              <a:off x="8349886" y="466264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5" name="Rectangle 119"/>
            <p:cNvSpPr>
              <a:spLocks noChangeArrowheads="1"/>
            </p:cNvSpPr>
            <p:nvPr/>
          </p:nvSpPr>
          <p:spPr bwMode="auto">
            <a:xfrm>
              <a:off x="8437447" y="47762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6" name="Rectangle 120"/>
            <p:cNvSpPr>
              <a:spLocks noChangeArrowheads="1"/>
            </p:cNvSpPr>
            <p:nvPr/>
          </p:nvSpPr>
          <p:spPr bwMode="auto">
            <a:xfrm>
              <a:off x="8525007" y="47762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7" name="Rectangle 121"/>
            <p:cNvSpPr>
              <a:spLocks noChangeArrowheads="1"/>
            </p:cNvSpPr>
            <p:nvPr/>
          </p:nvSpPr>
          <p:spPr bwMode="auto">
            <a:xfrm>
              <a:off x="8606650" y="454905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8" name="Rectangle 122"/>
            <p:cNvSpPr>
              <a:spLocks noChangeArrowheads="1"/>
            </p:cNvSpPr>
            <p:nvPr/>
          </p:nvSpPr>
          <p:spPr bwMode="auto">
            <a:xfrm>
              <a:off x="8606650" y="466264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69" name="Rectangle 123"/>
            <p:cNvSpPr>
              <a:spLocks noChangeArrowheads="1"/>
            </p:cNvSpPr>
            <p:nvPr/>
          </p:nvSpPr>
          <p:spPr bwMode="auto">
            <a:xfrm>
              <a:off x="8606650" y="47762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0" name="Rectangle 124"/>
            <p:cNvSpPr>
              <a:spLocks noChangeArrowheads="1"/>
            </p:cNvSpPr>
            <p:nvPr/>
          </p:nvSpPr>
          <p:spPr bwMode="auto">
            <a:xfrm>
              <a:off x="8349886" y="4776234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1" name="Rectangle 125"/>
            <p:cNvSpPr>
              <a:spLocks noChangeArrowheads="1"/>
            </p:cNvSpPr>
            <p:nvPr/>
          </p:nvSpPr>
          <p:spPr bwMode="auto">
            <a:xfrm>
              <a:off x="8259960" y="4887458"/>
              <a:ext cx="507612" cy="465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2" name="Rectangle 126"/>
            <p:cNvSpPr>
              <a:spLocks noChangeArrowheads="1"/>
            </p:cNvSpPr>
            <p:nvPr/>
          </p:nvSpPr>
          <p:spPr bwMode="auto">
            <a:xfrm>
              <a:off x="8301373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3" name="Rectangle 127"/>
            <p:cNvSpPr>
              <a:spLocks noChangeArrowheads="1"/>
            </p:cNvSpPr>
            <p:nvPr/>
          </p:nvSpPr>
          <p:spPr bwMode="auto">
            <a:xfrm>
              <a:off x="8388933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4" name="Rectangle 128"/>
            <p:cNvSpPr>
              <a:spLocks noChangeArrowheads="1"/>
            </p:cNvSpPr>
            <p:nvPr/>
          </p:nvSpPr>
          <p:spPr bwMode="auto">
            <a:xfrm>
              <a:off x="8565237" y="4924139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5" name="Rectangle 129"/>
            <p:cNvSpPr>
              <a:spLocks noChangeArrowheads="1"/>
            </p:cNvSpPr>
            <p:nvPr/>
          </p:nvSpPr>
          <p:spPr bwMode="auto">
            <a:xfrm>
              <a:off x="8652797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6" name="Rectangle 130"/>
            <p:cNvSpPr>
              <a:spLocks noChangeArrowheads="1"/>
            </p:cNvSpPr>
            <p:nvPr/>
          </p:nvSpPr>
          <p:spPr bwMode="auto">
            <a:xfrm>
              <a:off x="8477677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7" name="Rectangle 131"/>
            <p:cNvSpPr>
              <a:spLocks noChangeArrowheads="1"/>
            </p:cNvSpPr>
            <p:nvPr/>
          </p:nvSpPr>
          <p:spPr bwMode="auto">
            <a:xfrm>
              <a:off x="8301373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8" name="Rectangle 132"/>
            <p:cNvSpPr>
              <a:spLocks noChangeArrowheads="1"/>
            </p:cNvSpPr>
            <p:nvPr/>
          </p:nvSpPr>
          <p:spPr bwMode="auto">
            <a:xfrm>
              <a:off x="8388933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79" name="Rectangle 133"/>
            <p:cNvSpPr>
              <a:spLocks noChangeArrowheads="1"/>
            </p:cNvSpPr>
            <p:nvPr/>
          </p:nvSpPr>
          <p:spPr bwMode="auto">
            <a:xfrm>
              <a:off x="8565237" y="5043647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0" name="Rectangle 134"/>
            <p:cNvSpPr>
              <a:spLocks noChangeArrowheads="1"/>
            </p:cNvSpPr>
            <p:nvPr/>
          </p:nvSpPr>
          <p:spPr bwMode="auto">
            <a:xfrm>
              <a:off x="8652797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1" name="Rectangle 135"/>
            <p:cNvSpPr>
              <a:spLocks noChangeArrowheads="1"/>
            </p:cNvSpPr>
            <p:nvPr/>
          </p:nvSpPr>
          <p:spPr bwMode="auto">
            <a:xfrm>
              <a:off x="8477677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2" name="Rectangle 136"/>
            <p:cNvSpPr>
              <a:spLocks noChangeArrowheads="1"/>
            </p:cNvSpPr>
            <p:nvPr/>
          </p:nvSpPr>
          <p:spPr bwMode="auto">
            <a:xfrm>
              <a:off x="8301373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3" name="Rectangle 137"/>
            <p:cNvSpPr>
              <a:spLocks noChangeArrowheads="1"/>
            </p:cNvSpPr>
            <p:nvPr/>
          </p:nvSpPr>
          <p:spPr bwMode="auto">
            <a:xfrm>
              <a:off x="8388933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4" name="Rectangle 138"/>
            <p:cNvSpPr>
              <a:spLocks noChangeArrowheads="1"/>
            </p:cNvSpPr>
            <p:nvPr/>
          </p:nvSpPr>
          <p:spPr bwMode="auto">
            <a:xfrm>
              <a:off x="8565237" y="515842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5" name="Rectangle 139"/>
            <p:cNvSpPr>
              <a:spLocks noChangeArrowheads="1"/>
            </p:cNvSpPr>
            <p:nvPr/>
          </p:nvSpPr>
          <p:spPr bwMode="auto">
            <a:xfrm>
              <a:off x="8652797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6" name="Rectangle 140"/>
            <p:cNvSpPr>
              <a:spLocks noChangeArrowheads="1"/>
            </p:cNvSpPr>
            <p:nvPr/>
          </p:nvSpPr>
          <p:spPr bwMode="auto">
            <a:xfrm>
              <a:off x="8477677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7" name="Rectangle 141"/>
            <p:cNvSpPr>
              <a:spLocks noChangeArrowheads="1"/>
            </p:cNvSpPr>
            <p:nvPr/>
          </p:nvSpPr>
          <p:spPr bwMode="auto">
            <a:xfrm>
              <a:off x="8228012" y="5292128"/>
              <a:ext cx="582156" cy="722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8" name="Rectangle 142"/>
            <p:cNvSpPr>
              <a:spLocks noChangeArrowheads="1"/>
            </p:cNvSpPr>
            <p:nvPr/>
          </p:nvSpPr>
          <p:spPr bwMode="auto">
            <a:xfrm>
              <a:off x="8264693" y="5332358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89" name="Rectangle 143"/>
            <p:cNvSpPr>
              <a:spLocks noChangeArrowheads="1"/>
            </p:cNvSpPr>
            <p:nvPr/>
          </p:nvSpPr>
          <p:spPr bwMode="auto">
            <a:xfrm>
              <a:off x="8351069" y="544594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0" name="Rectangle 144"/>
            <p:cNvSpPr>
              <a:spLocks noChangeArrowheads="1"/>
            </p:cNvSpPr>
            <p:nvPr/>
          </p:nvSpPr>
          <p:spPr bwMode="auto">
            <a:xfrm>
              <a:off x="8438629" y="544594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1" name="Rectangle 145"/>
            <p:cNvSpPr>
              <a:spLocks noChangeArrowheads="1"/>
            </p:cNvSpPr>
            <p:nvPr/>
          </p:nvSpPr>
          <p:spPr bwMode="auto">
            <a:xfrm>
              <a:off x="8264693" y="544594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2" name="Rectangle 146"/>
            <p:cNvSpPr>
              <a:spLocks noChangeArrowheads="1"/>
            </p:cNvSpPr>
            <p:nvPr/>
          </p:nvSpPr>
          <p:spPr bwMode="auto">
            <a:xfrm>
              <a:off x="8351069" y="555954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3" name="Rectangle 147"/>
            <p:cNvSpPr>
              <a:spLocks noChangeArrowheads="1"/>
            </p:cNvSpPr>
            <p:nvPr/>
          </p:nvSpPr>
          <p:spPr bwMode="auto">
            <a:xfrm>
              <a:off x="8438629" y="55595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4" name="Rectangle 148"/>
            <p:cNvSpPr>
              <a:spLocks noChangeArrowheads="1"/>
            </p:cNvSpPr>
            <p:nvPr/>
          </p:nvSpPr>
          <p:spPr bwMode="auto">
            <a:xfrm>
              <a:off x="8264693" y="55595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5" name="Rectangle 149"/>
            <p:cNvSpPr>
              <a:spLocks noChangeArrowheads="1"/>
            </p:cNvSpPr>
            <p:nvPr/>
          </p:nvSpPr>
          <p:spPr bwMode="auto">
            <a:xfrm>
              <a:off x="8351069" y="567194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6" name="Rectangle 150"/>
            <p:cNvSpPr>
              <a:spLocks noChangeArrowheads="1"/>
            </p:cNvSpPr>
            <p:nvPr/>
          </p:nvSpPr>
          <p:spPr bwMode="auto">
            <a:xfrm>
              <a:off x="8438629" y="567194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7" name="Rectangle 151"/>
            <p:cNvSpPr>
              <a:spLocks noChangeArrowheads="1"/>
            </p:cNvSpPr>
            <p:nvPr/>
          </p:nvSpPr>
          <p:spPr bwMode="auto">
            <a:xfrm>
              <a:off x="8264693" y="567194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8" name="Rectangle 152"/>
            <p:cNvSpPr>
              <a:spLocks noChangeArrowheads="1"/>
            </p:cNvSpPr>
            <p:nvPr/>
          </p:nvSpPr>
          <p:spPr bwMode="auto">
            <a:xfrm>
              <a:off x="8351069" y="5785540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99" name="Rectangle 153"/>
            <p:cNvSpPr>
              <a:spLocks noChangeArrowheads="1"/>
            </p:cNvSpPr>
            <p:nvPr/>
          </p:nvSpPr>
          <p:spPr bwMode="auto">
            <a:xfrm>
              <a:off x="8438629" y="5785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0" name="Rectangle 154"/>
            <p:cNvSpPr>
              <a:spLocks noChangeArrowheads="1"/>
            </p:cNvSpPr>
            <p:nvPr/>
          </p:nvSpPr>
          <p:spPr bwMode="auto">
            <a:xfrm>
              <a:off x="8264693" y="5785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1" name="Rectangle 155"/>
            <p:cNvSpPr>
              <a:spLocks noChangeArrowheads="1"/>
            </p:cNvSpPr>
            <p:nvPr/>
          </p:nvSpPr>
          <p:spPr bwMode="auto">
            <a:xfrm>
              <a:off x="8698943" y="5332358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2" name="Rectangle 156"/>
            <p:cNvSpPr>
              <a:spLocks noChangeArrowheads="1"/>
            </p:cNvSpPr>
            <p:nvPr/>
          </p:nvSpPr>
          <p:spPr bwMode="auto">
            <a:xfrm>
              <a:off x="8612567" y="544594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3" name="Rectangle 157"/>
            <p:cNvSpPr>
              <a:spLocks noChangeArrowheads="1"/>
            </p:cNvSpPr>
            <p:nvPr/>
          </p:nvSpPr>
          <p:spPr bwMode="auto">
            <a:xfrm>
              <a:off x="8698943" y="544594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4" name="Rectangle 158"/>
            <p:cNvSpPr>
              <a:spLocks noChangeArrowheads="1"/>
            </p:cNvSpPr>
            <p:nvPr/>
          </p:nvSpPr>
          <p:spPr bwMode="auto">
            <a:xfrm>
              <a:off x="8525007" y="5445949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5" name="Rectangle 159"/>
            <p:cNvSpPr>
              <a:spLocks noChangeArrowheads="1"/>
            </p:cNvSpPr>
            <p:nvPr/>
          </p:nvSpPr>
          <p:spPr bwMode="auto">
            <a:xfrm>
              <a:off x="8351069" y="5334725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6" name="Rectangle 160"/>
            <p:cNvSpPr>
              <a:spLocks noChangeArrowheads="1"/>
            </p:cNvSpPr>
            <p:nvPr/>
          </p:nvSpPr>
          <p:spPr bwMode="auto">
            <a:xfrm>
              <a:off x="8438629" y="533472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7" name="Rectangle 161"/>
            <p:cNvSpPr>
              <a:spLocks noChangeArrowheads="1"/>
            </p:cNvSpPr>
            <p:nvPr/>
          </p:nvSpPr>
          <p:spPr bwMode="auto">
            <a:xfrm>
              <a:off x="8612567" y="533472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8" name="Rectangle 162"/>
            <p:cNvSpPr>
              <a:spLocks noChangeArrowheads="1"/>
            </p:cNvSpPr>
            <p:nvPr/>
          </p:nvSpPr>
          <p:spPr bwMode="auto">
            <a:xfrm>
              <a:off x="8525007" y="5334725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09" name="Rectangle 163"/>
            <p:cNvSpPr>
              <a:spLocks noChangeArrowheads="1"/>
            </p:cNvSpPr>
            <p:nvPr/>
          </p:nvSpPr>
          <p:spPr bwMode="auto">
            <a:xfrm>
              <a:off x="8612567" y="55595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10" name="Rectangle 164"/>
            <p:cNvSpPr>
              <a:spLocks noChangeArrowheads="1"/>
            </p:cNvSpPr>
            <p:nvPr/>
          </p:nvSpPr>
          <p:spPr bwMode="auto">
            <a:xfrm>
              <a:off x="8698943" y="555954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11" name="Rectangle 165"/>
            <p:cNvSpPr>
              <a:spLocks noChangeArrowheads="1"/>
            </p:cNvSpPr>
            <p:nvPr/>
          </p:nvSpPr>
          <p:spPr bwMode="auto">
            <a:xfrm>
              <a:off x="8525007" y="555954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12" name="Rectangle 166"/>
            <p:cNvSpPr>
              <a:spLocks noChangeArrowheads="1"/>
            </p:cNvSpPr>
            <p:nvPr/>
          </p:nvSpPr>
          <p:spPr bwMode="auto">
            <a:xfrm>
              <a:off x="8612567" y="567194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13" name="Rectangle 167"/>
            <p:cNvSpPr>
              <a:spLocks noChangeArrowheads="1"/>
            </p:cNvSpPr>
            <p:nvPr/>
          </p:nvSpPr>
          <p:spPr bwMode="auto">
            <a:xfrm>
              <a:off x="8698943" y="567194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14" name="Rectangle 168"/>
            <p:cNvSpPr>
              <a:spLocks noChangeArrowheads="1"/>
            </p:cNvSpPr>
            <p:nvPr/>
          </p:nvSpPr>
          <p:spPr bwMode="auto">
            <a:xfrm>
              <a:off x="8525007" y="5671949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15" name="Rectangle 169"/>
            <p:cNvSpPr>
              <a:spLocks noChangeArrowheads="1"/>
            </p:cNvSpPr>
            <p:nvPr/>
          </p:nvSpPr>
          <p:spPr bwMode="auto">
            <a:xfrm>
              <a:off x="8612567" y="5785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16" name="Rectangle 170"/>
            <p:cNvSpPr>
              <a:spLocks noChangeArrowheads="1"/>
            </p:cNvSpPr>
            <p:nvPr/>
          </p:nvSpPr>
          <p:spPr bwMode="auto">
            <a:xfrm>
              <a:off x="8698943" y="5785540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17" name="Rectangle 171"/>
            <p:cNvSpPr>
              <a:spLocks noChangeArrowheads="1"/>
            </p:cNvSpPr>
            <p:nvPr/>
          </p:nvSpPr>
          <p:spPr bwMode="auto">
            <a:xfrm>
              <a:off x="8525007" y="5785540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18" name="Freeform 172"/>
            <p:cNvSpPr>
              <a:spLocks/>
            </p:cNvSpPr>
            <p:nvPr/>
          </p:nvSpPr>
          <p:spPr bwMode="auto">
            <a:xfrm>
              <a:off x="8371185" y="4114800"/>
              <a:ext cx="285162" cy="405853"/>
            </a:xfrm>
            <a:custGeom>
              <a:avLst/>
              <a:gdLst>
                <a:gd name="T0" fmla="*/ 126 w 241"/>
                <a:gd name="T1" fmla="*/ 0 h 343"/>
                <a:gd name="T2" fmla="*/ 212 w 241"/>
                <a:gd name="T3" fmla="*/ 115 h 343"/>
                <a:gd name="T4" fmla="*/ 241 w 241"/>
                <a:gd name="T5" fmla="*/ 115 h 343"/>
                <a:gd name="T6" fmla="*/ 241 w 241"/>
                <a:gd name="T7" fmla="*/ 343 h 343"/>
                <a:gd name="T8" fmla="*/ 0 w 241"/>
                <a:gd name="T9" fmla="*/ 343 h 343"/>
                <a:gd name="T10" fmla="*/ 0 w 241"/>
                <a:gd name="T11" fmla="*/ 115 h 343"/>
                <a:gd name="T12" fmla="*/ 27 w 241"/>
                <a:gd name="T13" fmla="*/ 115 h 343"/>
                <a:gd name="T14" fmla="*/ 126 w 241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1" h="343">
                  <a:moveTo>
                    <a:pt x="126" y="0"/>
                  </a:moveTo>
                  <a:lnTo>
                    <a:pt x="212" y="115"/>
                  </a:lnTo>
                  <a:lnTo>
                    <a:pt x="241" y="115"/>
                  </a:lnTo>
                  <a:lnTo>
                    <a:pt x="241" y="343"/>
                  </a:lnTo>
                  <a:lnTo>
                    <a:pt x="0" y="343"/>
                  </a:lnTo>
                  <a:lnTo>
                    <a:pt x="0" y="115"/>
                  </a:lnTo>
                  <a:lnTo>
                    <a:pt x="27" y="115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7419" name="Rectangle 173"/>
            <p:cNvSpPr>
              <a:spLocks noChangeArrowheads="1"/>
            </p:cNvSpPr>
            <p:nvPr/>
          </p:nvSpPr>
          <p:spPr bwMode="auto">
            <a:xfrm>
              <a:off x="8417331" y="4317135"/>
              <a:ext cx="88744" cy="144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420" name="Rectangle 174"/>
            <p:cNvSpPr>
              <a:spLocks noChangeArrowheads="1"/>
            </p:cNvSpPr>
            <p:nvPr/>
          </p:nvSpPr>
          <p:spPr bwMode="auto">
            <a:xfrm>
              <a:off x="8522640" y="4317135"/>
              <a:ext cx="88744" cy="144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514836" y="1656889"/>
            <a:ext cx="2267541" cy="2636931"/>
            <a:chOff x="9513887" y="1371600"/>
            <a:chExt cx="3937000" cy="4578351"/>
          </a:xfrm>
          <a:solidFill>
            <a:schemeClr val="bg1">
              <a:alpha val="50000"/>
            </a:schemeClr>
          </a:solidFill>
        </p:grpSpPr>
        <p:sp>
          <p:nvSpPr>
            <p:cNvPr id="713" name="Freeform 6"/>
            <p:cNvSpPr>
              <a:spLocks/>
            </p:cNvSpPr>
            <p:nvPr/>
          </p:nvSpPr>
          <p:spPr bwMode="auto">
            <a:xfrm>
              <a:off x="11222037" y="2674938"/>
              <a:ext cx="501650" cy="3275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237"/>
                </a:cxn>
                <a:cxn ang="0">
                  <a:pos x="316" y="2063"/>
                </a:cxn>
                <a:cxn ang="0">
                  <a:pos x="0" y="2063"/>
                </a:cxn>
                <a:cxn ang="0">
                  <a:pos x="0" y="0"/>
                </a:cxn>
              </a:cxnLst>
              <a:rect l="0" t="0" r="r" b="b"/>
              <a:pathLst>
                <a:path w="316" h="2063">
                  <a:moveTo>
                    <a:pt x="0" y="0"/>
                  </a:moveTo>
                  <a:lnTo>
                    <a:pt x="316" y="237"/>
                  </a:lnTo>
                  <a:lnTo>
                    <a:pt x="316" y="2063"/>
                  </a:lnTo>
                  <a:lnTo>
                    <a:pt x="0" y="206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714" name="Freeform 7"/>
            <p:cNvSpPr>
              <a:spLocks/>
            </p:cNvSpPr>
            <p:nvPr/>
          </p:nvSpPr>
          <p:spPr bwMode="auto">
            <a:xfrm>
              <a:off x="12212637" y="2043113"/>
              <a:ext cx="771525" cy="3906838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261" y="0"/>
                </a:cxn>
                <a:cxn ang="0">
                  <a:pos x="261" y="382"/>
                </a:cxn>
                <a:cxn ang="0">
                  <a:pos x="310" y="382"/>
                </a:cxn>
                <a:cxn ang="0">
                  <a:pos x="310" y="665"/>
                </a:cxn>
                <a:cxn ang="0">
                  <a:pos x="385" y="665"/>
                </a:cxn>
                <a:cxn ang="0">
                  <a:pos x="385" y="947"/>
                </a:cxn>
                <a:cxn ang="0">
                  <a:pos x="486" y="947"/>
                </a:cxn>
                <a:cxn ang="0">
                  <a:pos x="486" y="2461"/>
                </a:cxn>
                <a:cxn ang="0">
                  <a:pos x="0" y="2461"/>
                </a:cxn>
                <a:cxn ang="0">
                  <a:pos x="0" y="947"/>
                </a:cxn>
                <a:cxn ang="0">
                  <a:pos x="103" y="947"/>
                </a:cxn>
                <a:cxn ang="0">
                  <a:pos x="103" y="665"/>
                </a:cxn>
                <a:cxn ang="0">
                  <a:pos x="178" y="665"/>
                </a:cxn>
                <a:cxn ang="0">
                  <a:pos x="178" y="382"/>
                </a:cxn>
                <a:cxn ang="0">
                  <a:pos x="227" y="382"/>
                </a:cxn>
                <a:cxn ang="0">
                  <a:pos x="227" y="0"/>
                </a:cxn>
              </a:cxnLst>
              <a:rect l="0" t="0" r="r" b="b"/>
              <a:pathLst>
                <a:path w="486" h="2461">
                  <a:moveTo>
                    <a:pt x="227" y="0"/>
                  </a:moveTo>
                  <a:lnTo>
                    <a:pt x="261" y="0"/>
                  </a:lnTo>
                  <a:lnTo>
                    <a:pt x="261" y="382"/>
                  </a:lnTo>
                  <a:lnTo>
                    <a:pt x="310" y="382"/>
                  </a:lnTo>
                  <a:lnTo>
                    <a:pt x="310" y="665"/>
                  </a:lnTo>
                  <a:lnTo>
                    <a:pt x="385" y="665"/>
                  </a:lnTo>
                  <a:lnTo>
                    <a:pt x="385" y="947"/>
                  </a:lnTo>
                  <a:lnTo>
                    <a:pt x="486" y="947"/>
                  </a:lnTo>
                  <a:lnTo>
                    <a:pt x="486" y="2461"/>
                  </a:lnTo>
                  <a:lnTo>
                    <a:pt x="0" y="2461"/>
                  </a:lnTo>
                  <a:lnTo>
                    <a:pt x="0" y="947"/>
                  </a:lnTo>
                  <a:lnTo>
                    <a:pt x="103" y="947"/>
                  </a:lnTo>
                  <a:lnTo>
                    <a:pt x="103" y="665"/>
                  </a:lnTo>
                  <a:lnTo>
                    <a:pt x="178" y="665"/>
                  </a:lnTo>
                  <a:lnTo>
                    <a:pt x="178" y="382"/>
                  </a:lnTo>
                  <a:lnTo>
                    <a:pt x="227" y="38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715" name="Freeform 8"/>
            <p:cNvSpPr>
              <a:spLocks/>
            </p:cNvSpPr>
            <p:nvPr/>
          </p:nvSpPr>
          <p:spPr bwMode="auto">
            <a:xfrm>
              <a:off x="12952412" y="2136775"/>
              <a:ext cx="498475" cy="381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2" y="363"/>
                </a:cxn>
                <a:cxn ang="0">
                  <a:pos x="314" y="576"/>
                </a:cxn>
                <a:cxn ang="0">
                  <a:pos x="314" y="2402"/>
                </a:cxn>
                <a:cxn ang="0">
                  <a:pos x="0" y="2402"/>
                </a:cxn>
                <a:cxn ang="0">
                  <a:pos x="0" y="0"/>
                </a:cxn>
              </a:cxnLst>
              <a:rect l="0" t="0" r="r" b="b"/>
              <a:pathLst>
                <a:path w="314" h="2402">
                  <a:moveTo>
                    <a:pt x="0" y="0"/>
                  </a:moveTo>
                  <a:lnTo>
                    <a:pt x="32" y="0"/>
                  </a:lnTo>
                  <a:lnTo>
                    <a:pt x="32" y="363"/>
                  </a:lnTo>
                  <a:lnTo>
                    <a:pt x="314" y="576"/>
                  </a:lnTo>
                  <a:lnTo>
                    <a:pt x="314" y="2402"/>
                  </a:lnTo>
                  <a:lnTo>
                    <a:pt x="0" y="24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716" name="Freeform 9"/>
            <p:cNvSpPr>
              <a:spLocks/>
            </p:cNvSpPr>
            <p:nvPr/>
          </p:nvSpPr>
          <p:spPr bwMode="auto">
            <a:xfrm>
              <a:off x="9513887" y="1371600"/>
              <a:ext cx="768350" cy="457835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322" y="0"/>
                </a:cxn>
                <a:cxn ang="0">
                  <a:pos x="322" y="407"/>
                </a:cxn>
                <a:cxn ang="0">
                  <a:pos x="409" y="407"/>
                </a:cxn>
                <a:cxn ang="0">
                  <a:pos x="409" y="731"/>
                </a:cxn>
                <a:cxn ang="0">
                  <a:pos x="484" y="731"/>
                </a:cxn>
                <a:cxn ang="0">
                  <a:pos x="484" y="2884"/>
                </a:cxn>
                <a:cxn ang="0">
                  <a:pos x="0" y="2884"/>
                </a:cxn>
                <a:cxn ang="0">
                  <a:pos x="0" y="1014"/>
                </a:cxn>
                <a:cxn ang="0">
                  <a:pos x="144" y="1077"/>
                </a:cxn>
                <a:cxn ang="0">
                  <a:pos x="144" y="731"/>
                </a:cxn>
                <a:cxn ang="0">
                  <a:pos x="219" y="731"/>
                </a:cxn>
                <a:cxn ang="0">
                  <a:pos x="219" y="407"/>
                </a:cxn>
                <a:cxn ang="0">
                  <a:pos x="305" y="407"/>
                </a:cxn>
                <a:cxn ang="0">
                  <a:pos x="305" y="0"/>
                </a:cxn>
              </a:cxnLst>
              <a:rect l="0" t="0" r="r" b="b"/>
              <a:pathLst>
                <a:path w="484" h="2884">
                  <a:moveTo>
                    <a:pt x="305" y="0"/>
                  </a:moveTo>
                  <a:lnTo>
                    <a:pt x="322" y="0"/>
                  </a:lnTo>
                  <a:lnTo>
                    <a:pt x="322" y="407"/>
                  </a:lnTo>
                  <a:lnTo>
                    <a:pt x="409" y="407"/>
                  </a:lnTo>
                  <a:lnTo>
                    <a:pt x="409" y="731"/>
                  </a:lnTo>
                  <a:lnTo>
                    <a:pt x="484" y="731"/>
                  </a:lnTo>
                  <a:lnTo>
                    <a:pt x="484" y="2884"/>
                  </a:lnTo>
                  <a:lnTo>
                    <a:pt x="0" y="2884"/>
                  </a:lnTo>
                  <a:lnTo>
                    <a:pt x="0" y="1014"/>
                  </a:lnTo>
                  <a:lnTo>
                    <a:pt x="144" y="1077"/>
                  </a:lnTo>
                  <a:lnTo>
                    <a:pt x="144" y="731"/>
                  </a:lnTo>
                  <a:lnTo>
                    <a:pt x="219" y="731"/>
                  </a:lnTo>
                  <a:lnTo>
                    <a:pt x="219" y="407"/>
                  </a:lnTo>
                  <a:lnTo>
                    <a:pt x="305" y="407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13068" y="4293893"/>
            <a:ext cx="7593049" cy="121443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b="1" dirty="0">
                <a:latin typeface="Arial"/>
                <a:cs typeface="Arial"/>
              </a:rPr>
              <a:t> Towards Mining Comprehensive Android Sandboxes</a:t>
            </a:r>
          </a:p>
        </p:txBody>
      </p:sp>
      <p:grpSp>
        <p:nvGrpSpPr>
          <p:cNvPr id="26632" name="Group 279"/>
          <p:cNvGrpSpPr>
            <a:grpSpLocks/>
          </p:cNvGrpSpPr>
          <p:nvPr/>
        </p:nvGrpSpPr>
        <p:grpSpPr bwMode="auto">
          <a:xfrm>
            <a:off x="7188399" y="1775892"/>
            <a:ext cx="650751" cy="2438921"/>
            <a:chOff x="9066212" y="3962400"/>
            <a:chExt cx="584523" cy="2190185"/>
          </a:xfrm>
        </p:grpSpPr>
        <p:sp>
          <p:nvSpPr>
            <p:cNvPr id="27275" name="Freeform 29"/>
            <p:cNvSpPr>
              <a:spLocks/>
            </p:cNvSpPr>
            <p:nvPr/>
          </p:nvSpPr>
          <p:spPr bwMode="auto">
            <a:xfrm>
              <a:off x="9198735" y="3962400"/>
              <a:ext cx="319476" cy="889799"/>
            </a:xfrm>
            <a:custGeom>
              <a:avLst/>
              <a:gdLst>
                <a:gd name="T0" fmla="*/ 134 w 270"/>
                <a:gd name="T1" fmla="*/ 0 h 752"/>
                <a:gd name="T2" fmla="*/ 241 w 270"/>
                <a:gd name="T3" fmla="*/ 136 h 752"/>
                <a:gd name="T4" fmla="*/ 270 w 270"/>
                <a:gd name="T5" fmla="*/ 136 h 752"/>
                <a:gd name="T6" fmla="*/ 270 w 270"/>
                <a:gd name="T7" fmla="*/ 752 h 752"/>
                <a:gd name="T8" fmla="*/ 0 w 270"/>
                <a:gd name="T9" fmla="*/ 752 h 752"/>
                <a:gd name="T10" fmla="*/ 0 w 270"/>
                <a:gd name="T11" fmla="*/ 136 h 752"/>
                <a:gd name="T12" fmla="*/ 28 w 270"/>
                <a:gd name="T13" fmla="*/ 136 h 752"/>
                <a:gd name="T14" fmla="*/ 134 w 270"/>
                <a:gd name="T15" fmla="*/ 0 h 7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0" h="752">
                  <a:moveTo>
                    <a:pt x="134" y="0"/>
                  </a:moveTo>
                  <a:lnTo>
                    <a:pt x="241" y="136"/>
                  </a:lnTo>
                  <a:lnTo>
                    <a:pt x="270" y="136"/>
                  </a:lnTo>
                  <a:lnTo>
                    <a:pt x="270" y="752"/>
                  </a:lnTo>
                  <a:lnTo>
                    <a:pt x="0" y="752"/>
                  </a:lnTo>
                  <a:lnTo>
                    <a:pt x="0" y="136"/>
                  </a:lnTo>
                  <a:lnTo>
                    <a:pt x="28" y="13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7276" name="Rectangle 30"/>
            <p:cNvSpPr>
              <a:spLocks noChangeArrowheads="1"/>
            </p:cNvSpPr>
            <p:nvPr/>
          </p:nvSpPr>
          <p:spPr bwMode="auto">
            <a:xfrm>
              <a:off x="9327710" y="4161185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77" name="Rectangle 31"/>
            <p:cNvSpPr>
              <a:spLocks noChangeArrowheads="1"/>
            </p:cNvSpPr>
            <p:nvPr/>
          </p:nvSpPr>
          <p:spPr bwMode="auto">
            <a:xfrm>
              <a:off x="9414086" y="4161185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78" name="Rectangle 32"/>
            <p:cNvSpPr>
              <a:spLocks noChangeArrowheads="1"/>
            </p:cNvSpPr>
            <p:nvPr/>
          </p:nvSpPr>
          <p:spPr bwMode="auto">
            <a:xfrm>
              <a:off x="9238966" y="416118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79" name="Rectangle 33"/>
            <p:cNvSpPr>
              <a:spLocks noChangeArrowheads="1"/>
            </p:cNvSpPr>
            <p:nvPr/>
          </p:nvSpPr>
          <p:spPr bwMode="auto">
            <a:xfrm>
              <a:off x="9327710" y="4274776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0" name="Rectangle 34"/>
            <p:cNvSpPr>
              <a:spLocks noChangeArrowheads="1"/>
            </p:cNvSpPr>
            <p:nvPr/>
          </p:nvSpPr>
          <p:spPr bwMode="auto">
            <a:xfrm>
              <a:off x="9414086" y="4274776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1" name="Rectangle 35"/>
            <p:cNvSpPr>
              <a:spLocks noChangeArrowheads="1"/>
            </p:cNvSpPr>
            <p:nvPr/>
          </p:nvSpPr>
          <p:spPr bwMode="auto">
            <a:xfrm>
              <a:off x="9238966" y="4274776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2" name="Rectangle 36"/>
            <p:cNvSpPr>
              <a:spLocks noChangeArrowheads="1"/>
            </p:cNvSpPr>
            <p:nvPr/>
          </p:nvSpPr>
          <p:spPr bwMode="auto">
            <a:xfrm>
              <a:off x="9327710" y="4388368"/>
              <a:ext cx="62712" cy="863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3" name="Rectangle 37"/>
            <p:cNvSpPr>
              <a:spLocks noChangeArrowheads="1"/>
            </p:cNvSpPr>
            <p:nvPr/>
          </p:nvSpPr>
          <p:spPr bwMode="auto">
            <a:xfrm>
              <a:off x="9414086" y="4388368"/>
              <a:ext cx="65079" cy="863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4" name="Rectangle 38"/>
            <p:cNvSpPr>
              <a:spLocks noChangeArrowheads="1"/>
            </p:cNvSpPr>
            <p:nvPr/>
          </p:nvSpPr>
          <p:spPr bwMode="auto">
            <a:xfrm>
              <a:off x="9238966" y="4388368"/>
              <a:ext cx="63895" cy="863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5" name="Rectangle 39"/>
            <p:cNvSpPr>
              <a:spLocks noChangeArrowheads="1"/>
            </p:cNvSpPr>
            <p:nvPr/>
          </p:nvSpPr>
          <p:spPr bwMode="auto">
            <a:xfrm>
              <a:off x="9327710" y="4500776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6" name="Rectangle 40"/>
            <p:cNvSpPr>
              <a:spLocks noChangeArrowheads="1"/>
            </p:cNvSpPr>
            <p:nvPr/>
          </p:nvSpPr>
          <p:spPr bwMode="auto">
            <a:xfrm>
              <a:off x="9414086" y="4500776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7" name="Rectangle 41"/>
            <p:cNvSpPr>
              <a:spLocks noChangeArrowheads="1"/>
            </p:cNvSpPr>
            <p:nvPr/>
          </p:nvSpPr>
          <p:spPr bwMode="auto">
            <a:xfrm>
              <a:off x="9238966" y="4500776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8" name="Rectangle 42"/>
            <p:cNvSpPr>
              <a:spLocks noChangeArrowheads="1"/>
            </p:cNvSpPr>
            <p:nvPr/>
          </p:nvSpPr>
          <p:spPr bwMode="auto">
            <a:xfrm>
              <a:off x="9327710" y="4614367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89" name="Rectangle 43"/>
            <p:cNvSpPr>
              <a:spLocks noChangeArrowheads="1"/>
            </p:cNvSpPr>
            <p:nvPr/>
          </p:nvSpPr>
          <p:spPr bwMode="auto">
            <a:xfrm>
              <a:off x="9414086" y="4614367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0" name="Rectangle 44"/>
            <p:cNvSpPr>
              <a:spLocks noChangeArrowheads="1"/>
            </p:cNvSpPr>
            <p:nvPr/>
          </p:nvSpPr>
          <p:spPr bwMode="auto">
            <a:xfrm>
              <a:off x="9238966" y="4614367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1" name="Rectangle 45"/>
            <p:cNvSpPr>
              <a:spLocks noChangeArrowheads="1"/>
            </p:cNvSpPr>
            <p:nvPr/>
          </p:nvSpPr>
          <p:spPr bwMode="auto">
            <a:xfrm>
              <a:off x="9066212" y="4740975"/>
              <a:ext cx="584523" cy="141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2" name="Rectangle 46"/>
            <p:cNvSpPr>
              <a:spLocks noChangeArrowheads="1"/>
            </p:cNvSpPr>
            <p:nvPr/>
          </p:nvSpPr>
          <p:spPr bwMode="auto">
            <a:xfrm>
              <a:off x="9191636" y="478238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3" name="Rectangle 47"/>
            <p:cNvSpPr>
              <a:spLocks noChangeArrowheads="1"/>
            </p:cNvSpPr>
            <p:nvPr/>
          </p:nvSpPr>
          <p:spPr bwMode="auto">
            <a:xfrm>
              <a:off x="9279196" y="4782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4" name="Rectangle 48"/>
            <p:cNvSpPr>
              <a:spLocks noChangeArrowheads="1"/>
            </p:cNvSpPr>
            <p:nvPr/>
          </p:nvSpPr>
          <p:spPr bwMode="auto">
            <a:xfrm>
              <a:off x="9104076" y="4782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5" name="Rectangle 49"/>
            <p:cNvSpPr>
              <a:spLocks noChangeArrowheads="1"/>
            </p:cNvSpPr>
            <p:nvPr/>
          </p:nvSpPr>
          <p:spPr bwMode="auto">
            <a:xfrm>
              <a:off x="9191636" y="489597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6" name="Rectangle 50"/>
            <p:cNvSpPr>
              <a:spLocks noChangeArrowheads="1"/>
            </p:cNvSpPr>
            <p:nvPr/>
          </p:nvSpPr>
          <p:spPr bwMode="auto">
            <a:xfrm>
              <a:off x="9279196" y="4895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7" name="Rectangle 51"/>
            <p:cNvSpPr>
              <a:spLocks noChangeArrowheads="1"/>
            </p:cNvSpPr>
            <p:nvPr/>
          </p:nvSpPr>
          <p:spPr bwMode="auto">
            <a:xfrm>
              <a:off x="9104076" y="4895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8" name="Rectangle 52"/>
            <p:cNvSpPr>
              <a:spLocks noChangeArrowheads="1"/>
            </p:cNvSpPr>
            <p:nvPr/>
          </p:nvSpPr>
          <p:spPr bwMode="auto">
            <a:xfrm>
              <a:off x="9191636" y="500838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99" name="Rectangle 53"/>
            <p:cNvSpPr>
              <a:spLocks noChangeArrowheads="1"/>
            </p:cNvSpPr>
            <p:nvPr/>
          </p:nvSpPr>
          <p:spPr bwMode="auto">
            <a:xfrm>
              <a:off x="9279196" y="5008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0" name="Rectangle 54"/>
            <p:cNvSpPr>
              <a:spLocks noChangeArrowheads="1"/>
            </p:cNvSpPr>
            <p:nvPr/>
          </p:nvSpPr>
          <p:spPr bwMode="auto">
            <a:xfrm>
              <a:off x="9104076" y="5008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1" name="Rectangle 55"/>
            <p:cNvSpPr>
              <a:spLocks noChangeArrowheads="1"/>
            </p:cNvSpPr>
            <p:nvPr/>
          </p:nvSpPr>
          <p:spPr bwMode="auto">
            <a:xfrm>
              <a:off x="9191636" y="512197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2" name="Rectangle 56"/>
            <p:cNvSpPr>
              <a:spLocks noChangeArrowheads="1"/>
            </p:cNvSpPr>
            <p:nvPr/>
          </p:nvSpPr>
          <p:spPr bwMode="auto">
            <a:xfrm>
              <a:off x="9279196" y="5121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3" name="Rectangle 57"/>
            <p:cNvSpPr>
              <a:spLocks noChangeArrowheads="1"/>
            </p:cNvSpPr>
            <p:nvPr/>
          </p:nvSpPr>
          <p:spPr bwMode="auto">
            <a:xfrm>
              <a:off x="9104076" y="5121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4" name="Rectangle 58"/>
            <p:cNvSpPr>
              <a:spLocks noChangeArrowheads="1"/>
            </p:cNvSpPr>
            <p:nvPr/>
          </p:nvSpPr>
          <p:spPr bwMode="auto">
            <a:xfrm>
              <a:off x="9191636" y="523557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5" name="Rectangle 59"/>
            <p:cNvSpPr>
              <a:spLocks noChangeArrowheads="1"/>
            </p:cNvSpPr>
            <p:nvPr/>
          </p:nvSpPr>
          <p:spPr bwMode="auto">
            <a:xfrm>
              <a:off x="9279196" y="523557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6" name="Rectangle 60"/>
            <p:cNvSpPr>
              <a:spLocks noChangeArrowheads="1"/>
            </p:cNvSpPr>
            <p:nvPr/>
          </p:nvSpPr>
          <p:spPr bwMode="auto">
            <a:xfrm>
              <a:off x="9104076" y="523557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7" name="Rectangle 61"/>
            <p:cNvSpPr>
              <a:spLocks noChangeArrowheads="1"/>
            </p:cNvSpPr>
            <p:nvPr/>
          </p:nvSpPr>
          <p:spPr bwMode="auto">
            <a:xfrm>
              <a:off x="9453133" y="4782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8" name="Rectangle 62"/>
            <p:cNvSpPr>
              <a:spLocks noChangeArrowheads="1"/>
            </p:cNvSpPr>
            <p:nvPr/>
          </p:nvSpPr>
          <p:spPr bwMode="auto">
            <a:xfrm>
              <a:off x="9539510" y="478238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09" name="Rectangle 63"/>
            <p:cNvSpPr>
              <a:spLocks noChangeArrowheads="1"/>
            </p:cNvSpPr>
            <p:nvPr/>
          </p:nvSpPr>
          <p:spPr bwMode="auto">
            <a:xfrm>
              <a:off x="9364390" y="4782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0" name="Rectangle 64"/>
            <p:cNvSpPr>
              <a:spLocks noChangeArrowheads="1"/>
            </p:cNvSpPr>
            <p:nvPr/>
          </p:nvSpPr>
          <p:spPr bwMode="auto">
            <a:xfrm>
              <a:off x="9453133" y="4895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1" name="Rectangle 65"/>
            <p:cNvSpPr>
              <a:spLocks noChangeArrowheads="1"/>
            </p:cNvSpPr>
            <p:nvPr/>
          </p:nvSpPr>
          <p:spPr bwMode="auto">
            <a:xfrm>
              <a:off x="9539510" y="489597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2" name="Rectangle 66"/>
            <p:cNvSpPr>
              <a:spLocks noChangeArrowheads="1"/>
            </p:cNvSpPr>
            <p:nvPr/>
          </p:nvSpPr>
          <p:spPr bwMode="auto">
            <a:xfrm>
              <a:off x="9364390" y="4895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3" name="Rectangle 67"/>
            <p:cNvSpPr>
              <a:spLocks noChangeArrowheads="1"/>
            </p:cNvSpPr>
            <p:nvPr/>
          </p:nvSpPr>
          <p:spPr bwMode="auto">
            <a:xfrm>
              <a:off x="9453133" y="5008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4" name="Rectangle 68"/>
            <p:cNvSpPr>
              <a:spLocks noChangeArrowheads="1"/>
            </p:cNvSpPr>
            <p:nvPr/>
          </p:nvSpPr>
          <p:spPr bwMode="auto">
            <a:xfrm>
              <a:off x="9539510" y="500838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5" name="Rectangle 69"/>
            <p:cNvSpPr>
              <a:spLocks noChangeArrowheads="1"/>
            </p:cNvSpPr>
            <p:nvPr/>
          </p:nvSpPr>
          <p:spPr bwMode="auto">
            <a:xfrm>
              <a:off x="9364390" y="5008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6" name="Rectangle 70"/>
            <p:cNvSpPr>
              <a:spLocks noChangeArrowheads="1"/>
            </p:cNvSpPr>
            <p:nvPr/>
          </p:nvSpPr>
          <p:spPr bwMode="auto">
            <a:xfrm>
              <a:off x="9453133" y="5121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7" name="Rectangle 71"/>
            <p:cNvSpPr>
              <a:spLocks noChangeArrowheads="1"/>
            </p:cNvSpPr>
            <p:nvPr/>
          </p:nvSpPr>
          <p:spPr bwMode="auto">
            <a:xfrm>
              <a:off x="9539510" y="512197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8" name="Rectangle 72"/>
            <p:cNvSpPr>
              <a:spLocks noChangeArrowheads="1"/>
            </p:cNvSpPr>
            <p:nvPr/>
          </p:nvSpPr>
          <p:spPr bwMode="auto">
            <a:xfrm>
              <a:off x="9364390" y="5121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19" name="Rectangle 73"/>
            <p:cNvSpPr>
              <a:spLocks noChangeArrowheads="1"/>
            </p:cNvSpPr>
            <p:nvPr/>
          </p:nvSpPr>
          <p:spPr bwMode="auto">
            <a:xfrm>
              <a:off x="9453133" y="523557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0" name="Rectangle 74"/>
            <p:cNvSpPr>
              <a:spLocks noChangeArrowheads="1"/>
            </p:cNvSpPr>
            <p:nvPr/>
          </p:nvSpPr>
          <p:spPr bwMode="auto">
            <a:xfrm>
              <a:off x="9539510" y="523557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1" name="Rectangle 75"/>
            <p:cNvSpPr>
              <a:spLocks noChangeArrowheads="1"/>
            </p:cNvSpPr>
            <p:nvPr/>
          </p:nvSpPr>
          <p:spPr bwMode="auto">
            <a:xfrm>
              <a:off x="9364390" y="523557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2" name="Rectangle 76"/>
            <p:cNvSpPr>
              <a:spLocks noChangeArrowheads="1"/>
            </p:cNvSpPr>
            <p:nvPr/>
          </p:nvSpPr>
          <p:spPr bwMode="auto">
            <a:xfrm>
              <a:off x="9191636" y="535271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3" name="Rectangle 77"/>
            <p:cNvSpPr>
              <a:spLocks noChangeArrowheads="1"/>
            </p:cNvSpPr>
            <p:nvPr/>
          </p:nvSpPr>
          <p:spPr bwMode="auto">
            <a:xfrm>
              <a:off x="9279196" y="5352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4" name="Rectangle 78"/>
            <p:cNvSpPr>
              <a:spLocks noChangeArrowheads="1"/>
            </p:cNvSpPr>
            <p:nvPr/>
          </p:nvSpPr>
          <p:spPr bwMode="auto">
            <a:xfrm>
              <a:off x="9104076" y="5352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5" name="Rectangle 79"/>
            <p:cNvSpPr>
              <a:spLocks noChangeArrowheads="1"/>
            </p:cNvSpPr>
            <p:nvPr/>
          </p:nvSpPr>
          <p:spPr bwMode="auto">
            <a:xfrm>
              <a:off x="9191636" y="5466303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6" name="Rectangle 80"/>
            <p:cNvSpPr>
              <a:spLocks noChangeArrowheads="1"/>
            </p:cNvSpPr>
            <p:nvPr/>
          </p:nvSpPr>
          <p:spPr bwMode="auto">
            <a:xfrm>
              <a:off x="9279196" y="5466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7" name="Rectangle 81"/>
            <p:cNvSpPr>
              <a:spLocks noChangeArrowheads="1"/>
            </p:cNvSpPr>
            <p:nvPr/>
          </p:nvSpPr>
          <p:spPr bwMode="auto">
            <a:xfrm>
              <a:off x="9104076" y="5466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8" name="Rectangle 82"/>
            <p:cNvSpPr>
              <a:spLocks noChangeArrowheads="1"/>
            </p:cNvSpPr>
            <p:nvPr/>
          </p:nvSpPr>
          <p:spPr bwMode="auto">
            <a:xfrm>
              <a:off x="9191636" y="557871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29" name="Rectangle 83"/>
            <p:cNvSpPr>
              <a:spLocks noChangeArrowheads="1"/>
            </p:cNvSpPr>
            <p:nvPr/>
          </p:nvSpPr>
          <p:spPr bwMode="auto">
            <a:xfrm>
              <a:off x="9279196" y="5578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0" name="Rectangle 84"/>
            <p:cNvSpPr>
              <a:spLocks noChangeArrowheads="1"/>
            </p:cNvSpPr>
            <p:nvPr/>
          </p:nvSpPr>
          <p:spPr bwMode="auto">
            <a:xfrm>
              <a:off x="9104076" y="5578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1" name="Rectangle 85"/>
            <p:cNvSpPr>
              <a:spLocks noChangeArrowheads="1"/>
            </p:cNvSpPr>
            <p:nvPr/>
          </p:nvSpPr>
          <p:spPr bwMode="auto">
            <a:xfrm>
              <a:off x="9191636" y="5692303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2" name="Rectangle 86"/>
            <p:cNvSpPr>
              <a:spLocks noChangeArrowheads="1"/>
            </p:cNvSpPr>
            <p:nvPr/>
          </p:nvSpPr>
          <p:spPr bwMode="auto">
            <a:xfrm>
              <a:off x="9279196" y="5692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3" name="Rectangle 87"/>
            <p:cNvSpPr>
              <a:spLocks noChangeArrowheads="1"/>
            </p:cNvSpPr>
            <p:nvPr/>
          </p:nvSpPr>
          <p:spPr bwMode="auto">
            <a:xfrm>
              <a:off x="9104076" y="5692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4" name="Rectangle 88"/>
            <p:cNvSpPr>
              <a:spLocks noChangeArrowheads="1"/>
            </p:cNvSpPr>
            <p:nvPr/>
          </p:nvSpPr>
          <p:spPr bwMode="auto">
            <a:xfrm>
              <a:off x="9191636" y="5805894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5" name="Rectangle 89"/>
            <p:cNvSpPr>
              <a:spLocks noChangeArrowheads="1"/>
            </p:cNvSpPr>
            <p:nvPr/>
          </p:nvSpPr>
          <p:spPr bwMode="auto">
            <a:xfrm>
              <a:off x="9279196" y="580589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6" name="Rectangle 90"/>
            <p:cNvSpPr>
              <a:spLocks noChangeArrowheads="1"/>
            </p:cNvSpPr>
            <p:nvPr/>
          </p:nvSpPr>
          <p:spPr bwMode="auto">
            <a:xfrm>
              <a:off x="9104076" y="580589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7" name="Rectangle 91"/>
            <p:cNvSpPr>
              <a:spLocks noChangeArrowheads="1"/>
            </p:cNvSpPr>
            <p:nvPr/>
          </p:nvSpPr>
          <p:spPr bwMode="auto">
            <a:xfrm>
              <a:off x="9453133" y="5352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8" name="Rectangle 92"/>
            <p:cNvSpPr>
              <a:spLocks noChangeArrowheads="1"/>
            </p:cNvSpPr>
            <p:nvPr/>
          </p:nvSpPr>
          <p:spPr bwMode="auto">
            <a:xfrm>
              <a:off x="9539510" y="535271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39" name="Rectangle 93"/>
            <p:cNvSpPr>
              <a:spLocks noChangeArrowheads="1"/>
            </p:cNvSpPr>
            <p:nvPr/>
          </p:nvSpPr>
          <p:spPr bwMode="auto">
            <a:xfrm>
              <a:off x="9364390" y="5352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0" name="Rectangle 94"/>
            <p:cNvSpPr>
              <a:spLocks noChangeArrowheads="1"/>
            </p:cNvSpPr>
            <p:nvPr/>
          </p:nvSpPr>
          <p:spPr bwMode="auto">
            <a:xfrm>
              <a:off x="9453133" y="5466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1" name="Rectangle 95"/>
            <p:cNvSpPr>
              <a:spLocks noChangeArrowheads="1"/>
            </p:cNvSpPr>
            <p:nvPr/>
          </p:nvSpPr>
          <p:spPr bwMode="auto">
            <a:xfrm>
              <a:off x="9539510" y="5466303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2" name="Rectangle 96"/>
            <p:cNvSpPr>
              <a:spLocks noChangeArrowheads="1"/>
            </p:cNvSpPr>
            <p:nvPr/>
          </p:nvSpPr>
          <p:spPr bwMode="auto">
            <a:xfrm>
              <a:off x="9364390" y="5466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3" name="Rectangle 97"/>
            <p:cNvSpPr>
              <a:spLocks noChangeArrowheads="1"/>
            </p:cNvSpPr>
            <p:nvPr/>
          </p:nvSpPr>
          <p:spPr bwMode="auto">
            <a:xfrm>
              <a:off x="9453133" y="5578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4" name="Rectangle 98"/>
            <p:cNvSpPr>
              <a:spLocks noChangeArrowheads="1"/>
            </p:cNvSpPr>
            <p:nvPr/>
          </p:nvSpPr>
          <p:spPr bwMode="auto">
            <a:xfrm>
              <a:off x="9539510" y="557871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5" name="Rectangle 99"/>
            <p:cNvSpPr>
              <a:spLocks noChangeArrowheads="1"/>
            </p:cNvSpPr>
            <p:nvPr/>
          </p:nvSpPr>
          <p:spPr bwMode="auto">
            <a:xfrm>
              <a:off x="9364390" y="5578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6" name="Rectangle 100"/>
            <p:cNvSpPr>
              <a:spLocks noChangeArrowheads="1"/>
            </p:cNvSpPr>
            <p:nvPr/>
          </p:nvSpPr>
          <p:spPr bwMode="auto">
            <a:xfrm>
              <a:off x="9453133" y="5692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7" name="Rectangle 101"/>
            <p:cNvSpPr>
              <a:spLocks noChangeArrowheads="1"/>
            </p:cNvSpPr>
            <p:nvPr/>
          </p:nvSpPr>
          <p:spPr bwMode="auto">
            <a:xfrm>
              <a:off x="9539510" y="5692303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8" name="Rectangle 102"/>
            <p:cNvSpPr>
              <a:spLocks noChangeArrowheads="1"/>
            </p:cNvSpPr>
            <p:nvPr/>
          </p:nvSpPr>
          <p:spPr bwMode="auto">
            <a:xfrm>
              <a:off x="9364390" y="5692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49" name="Rectangle 103"/>
            <p:cNvSpPr>
              <a:spLocks noChangeArrowheads="1"/>
            </p:cNvSpPr>
            <p:nvPr/>
          </p:nvSpPr>
          <p:spPr bwMode="auto">
            <a:xfrm>
              <a:off x="9453133" y="580589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50" name="Rectangle 104"/>
            <p:cNvSpPr>
              <a:spLocks noChangeArrowheads="1"/>
            </p:cNvSpPr>
            <p:nvPr/>
          </p:nvSpPr>
          <p:spPr bwMode="auto">
            <a:xfrm>
              <a:off x="9539510" y="5805894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51" name="Rectangle 105"/>
            <p:cNvSpPr>
              <a:spLocks noChangeArrowheads="1"/>
            </p:cNvSpPr>
            <p:nvPr/>
          </p:nvSpPr>
          <p:spPr bwMode="auto">
            <a:xfrm>
              <a:off x="9364390" y="580589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52" name="Rectangle 106"/>
            <p:cNvSpPr>
              <a:spLocks noChangeArrowheads="1"/>
            </p:cNvSpPr>
            <p:nvPr/>
          </p:nvSpPr>
          <p:spPr bwMode="auto">
            <a:xfrm>
              <a:off x="9191636" y="592421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53" name="Rectangle 107"/>
            <p:cNvSpPr>
              <a:spLocks noChangeArrowheads="1"/>
            </p:cNvSpPr>
            <p:nvPr/>
          </p:nvSpPr>
          <p:spPr bwMode="auto">
            <a:xfrm>
              <a:off x="9279196" y="592421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54" name="Rectangle 108"/>
            <p:cNvSpPr>
              <a:spLocks noChangeArrowheads="1"/>
            </p:cNvSpPr>
            <p:nvPr/>
          </p:nvSpPr>
          <p:spPr bwMode="auto">
            <a:xfrm>
              <a:off x="9104076" y="592421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55" name="Rectangle 109"/>
            <p:cNvSpPr>
              <a:spLocks noChangeArrowheads="1"/>
            </p:cNvSpPr>
            <p:nvPr/>
          </p:nvSpPr>
          <p:spPr bwMode="auto">
            <a:xfrm>
              <a:off x="9453133" y="592421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56" name="Rectangle 110"/>
            <p:cNvSpPr>
              <a:spLocks noChangeArrowheads="1"/>
            </p:cNvSpPr>
            <p:nvPr/>
          </p:nvSpPr>
          <p:spPr bwMode="auto">
            <a:xfrm>
              <a:off x="9539510" y="592421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357" name="Rectangle 111"/>
            <p:cNvSpPr>
              <a:spLocks noChangeArrowheads="1"/>
            </p:cNvSpPr>
            <p:nvPr/>
          </p:nvSpPr>
          <p:spPr bwMode="auto">
            <a:xfrm>
              <a:off x="9364390" y="592421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33" name="Group 363"/>
          <p:cNvGrpSpPr>
            <a:grpSpLocks/>
          </p:cNvGrpSpPr>
          <p:nvPr/>
        </p:nvGrpSpPr>
        <p:grpSpPr bwMode="auto">
          <a:xfrm>
            <a:off x="6604620" y="2192238"/>
            <a:ext cx="619497" cy="2022574"/>
            <a:chOff x="8228012" y="4114800"/>
            <a:chExt cx="582156" cy="1900290"/>
          </a:xfrm>
        </p:grpSpPr>
        <p:sp>
          <p:nvSpPr>
            <p:cNvPr id="27212" name="Rectangle 112"/>
            <p:cNvSpPr>
              <a:spLocks noChangeArrowheads="1"/>
            </p:cNvSpPr>
            <p:nvPr/>
          </p:nvSpPr>
          <p:spPr bwMode="auto">
            <a:xfrm>
              <a:off x="8309656" y="4515920"/>
              <a:ext cx="407036" cy="441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13" name="Rectangle 113"/>
            <p:cNvSpPr>
              <a:spLocks noChangeArrowheads="1"/>
            </p:cNvSpPr>
            <p:nvPr/>
          </p:nvSpPr>
          <p:spPr bwMode="auto">
            <a:xfrm>
              <a:off x="8437447" y="454905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14" name="Rectangle 114"/>
            <p:cNvSpPr>
              <a:spLocks noChangeArrowheads="1"/>
            </p:cNvSpPr>
            <p:nvPr/>
          </p:nvSpPr>
          <p:spPr bwMode="auto">
            <a:xfrm>
              <a:off x="8525007" y="454905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15" name="Rectangle 115"/>
            <p:cNvSpPr>
              <a:spLocks noChangeArrowheads="1"/>
            </p:cNvSpPr>
            <p:nvPr/>
          </p:nvSpPr>
          <p:spPr bwMode="auto">
            <a:xfrm>
              <a:off x="8349886" y="454905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16" name="Rectangle 116"/>
            <p:cNvSpPr>
              <a:spLocks noChangeArrowheads="1"/>
            </p:cNvSpPr>
            <p:nvPr/>
          </p:nvSpPr>
          <p:spPr bwMode="auto">
            <a:xfrm>
              <a:off x="8437447" y="466264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17" name="Rectangle 117"/>
            <p:cNvSpPr>
              <a:spLocks noChangeArrowheads="1"/>
            </p:cNvSpPr>
            <p:nvPr/>
          </p:nvSpPr>
          <p:spPr bwMode="auto">
            <a:xfrm>
              <a:off x="8525007" y="466264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18" name="Rectangle 118"/>
            <p:cNvSpPr>
              <a:spLocks noChangeArrowheads="1"/>
            </p:cNvSpPr>
            <p:nvPr/>
          </p:nvSpPr>
          <p:spPr bwMode="auto">
            <a:xfrm>
              <a:off x="8349886" y="466264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19" name="Rectangle 119"/>
            <p:cNvSpPr>
              <a:spLocks noChangeArrowheads="1"/>
            </p:cNvSpPr>
            <p:nvPr/>
          </p:nvSpPr>
          <p:spPr bwMode="auto">
            <a:xfrm>
              <a:off x="8437447" y="47762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0" name="Rectangle 120"/>
            <p:cNvSpPr>
              <a:spLocks noChangeArrowheads="1"/>
            </p:cNvSpPr>
            <p:nvPr/>
          </p:nvSpPr>
          <p:spPr bwMode="auto">
            <a:xfrm>
              <a:off x="8525007" y="47762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1" name="Rectangle 121"/>
            <p:cNvSpPr>
              <a:spLocks noChangeArrowheads="1"/>
            </p:cNvSpPr>
            <p:nvPr/>
          </p:nvSpPr>
          <p:spPr bwMode="auto">
            <a:xfrm>
              <a:off x="8606650" y="454905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2" name="Rectangle 122"/>
            <p:cNvSpPr>
              <a:spLocks noChangeArrowheads="1"/>
            </p:cNvSpPr>
            <p:nvPr/>
          </p:nvSpPr>
          <p:spPr bwMode="auto">
            <a:xfrm>
              <a:off x="8606650" y="466264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3" name="Rectangle 123"/>
            <p:cNvSpPr>
              <a:spLocks noChangeArrowheads="1"/>
            </p:cNvSpPr>
            <p:nvPr/>
          </p:nvSpPr>
          <p:spPr bwMode="auto">
            <a:xfrm>
              <a:off x="8606650" y="47762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4" name="Rectangle 124"/>
            <p:cNvSpPr>
              <a:spLocks noChangeArrowheads="1"/>
            </p:cNvSpPr>
            <p:nvPr/>
          </p:nvSpPr>
          <p:spPr bwMode="auto">
            <a:xfrm>
              <a:off x="8349886" y="4776234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5" name="Rectangle 125"/>
            <p:cNvSpPr>
              <a:spLocks noChangeArrowheads="1"/>
            </p:cNvSpPr>
            <p:nvPr/>
          </p:nvSpPr>
          <p:spPr bwMode="auto">
            <a:xfrm>
              <a:off x="8259960" y="4887458"/>
              <a:ext cx="507612" cy="465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6" name="Rectangle 126"/>
            <p:cNvSpPr>
              <a:spLocks noChangeArrowheads="1"/>
            </p:cNvSpPr>
            <p:nvPr/>
          </p:nvSpPr>
          <p:spPr bwMode="auto">
            <a:xfrm>
              <a:off x="8301373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7" name="Rectangle 127"/>
            <p:cNvSpPr>
              <a:spLocks noChangeArrowheads="1"/>
            </p:cNvSpPr>
            <p:nvPr/>
          </p:nvSpPr>
          <p:spPr bwMode="auto">
            <a:xfrm>
              <a:off x="8388933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8" name="Rectangle 128"/>
            <p:cNvSpPr>
              <a:spLocks noChangeArrowheads="1"/>
            </p:cNvSpPr>
            <p:nvPr/>
          </p:nvSpPr>
          <p:spPr bwMode="auto">
            <a:xfrm>
              <a:off x="8565237" y="4924139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29" name="Rectangle 129"/>
            <p:cNvSpPr>
              <a:spLocks noChangeArrowheads="1"/>
            </p:cNvSpPr>
            <p:nvPr/>
          </p:nvSpPr>
          <p:spPr bwMode="auto">
            <a:xfrm>
              <a:off x="8652797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0" name="Rectangle 130"/>
            <p:cNvSpPr>
              <a:spLocks noChangeArrowheads="1"/>
            </p:cNvSpPr>
            <p:nvPr/>
          </p:nvSpPr>
          <p:spPr bwMode="auto">
            <a:xfrm>
              <a:off x="8477677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1" name="Rectangle 131"/>
            <p:cNvSpPr>
              <a:spLocks noChangeArrowheads="1"/>
            </p:cNvSpPr>
            <p:nvPr/>
          </p:nvSpPr>
          <p:spPr bwMode="auto">
            <a:xfrm>
              <a:off x="8301373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2" name="Rectangle 132"/>
            <p:cNvSpPr>
              <a:spLocks noChangeArrowheads="1"/>
            </p:cNvSpPr>
            <p:nvPr/>
          </p:nvSpPr>
          <p:spPr bwMode="auto">
            <a:xfrm>
              <a:off x="8388933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3" name="Rectangle 133"/>
            <p:cNvSpPr>
              <a:spLocks noChangeArrowheads="1"/>
            </p:cNvSpPr>
            <p:nvPr/>
          </p:nvSpPr>
          <p:spPr bwMode="auto">
            <a:xfrm>
              <a:off x="8565237" y="5043647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4" name="Rectangle 134"/>
            <p:cNvSpPr>
              <a:spLocks noChangeArrowheads="1"/>
            </p:cNvSpPr>
            <p:nvPr/>
          </p:nvSpPr>
          <p:spPr bwMode="auto">
            <a:xfrm>
              <a:off x="8652797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5" name="Rectangle 135"/>
            <p:cNvSpPr>
              <a:spLocks noChangeArrowheads="1"/>
            </p:cNvSpPr>
            <p:nvPr/>
          </p:nvSpPr>
          <p:spPr bwMode="auto">
            <a:xfrm>
              <a:off x="8477677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6" name="Rectangle 136"/>
            <p:cNvSpPr>
              <a:spLocks noChangeArrowheads="1"/>
            </p:cNvSpPr>
            <p:nvPr/>
          </p:nvSpPr>
          <p:spPr bwMode="auto">
            <a:xfrm>
              <a:off x="8301373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7" name="Rectangle 137"/>
            <p:cNvSpPr>
              <a:spLocks noChangeArrowheads="1"/>
            </p:cNvSpPr>
            <p:nvPr/>
          </p:nvSpPr>
          <p:spPr bwMode="auto">
            <a:xfrm>
              <a:off x="8388933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8" name="Rectangle 138"/>
            <p:cNvSpPr>
              <a:spLocks noChangeArrowheads="1"/>
            </p:cNvSpPr>
            <p:nvPr/>
          </p:nvSpPr>
          <p:spPr bwMode="auto">
            <a:xfrm>
              <a:off x="8565237" y="515842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39" name="Rectangle 139"/>
            <p:cNvSpPr>
              <a:spLocks noChangeArrowheads="1"/>
            </p:cNvSpPr>
            <p:nvPr/>
          </p:nvSpPr>
          <p:spPr bwMode="auto">
            <a:xfrm>
              <a:off x="8652797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0" name="Rectangle 140"/>
            <p:cNvSpPr>
              <a:spLocks noChangeArrowheads="1"/>
            </p:cNvSpPr>
            <p:nvPr/>
          </p:nvSpPr>
          <p:spPr bwMode="auto">
            <a:xfrm>
              <a:off x="8477677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1" name="Rectangle 141"/>
            <p:cNvSpPr>
              <a:spLocks noChangeArrowheads="1"/>
            </p:cNvSpPr>
            <p:nvPr/>
          </p:nvSpPr>
          <p:spPr bwMode="auto">
            <a:xfrm>
              <a:off x="8228012" y="5292128"/>
              <a:ext cx="582156" cy="722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2" name="Rectangle 142"/>
            <p:cNvSpPr>
              <a:spLocks noChangeArrowheads="1"/>
            </p:cNvSpPr>
            <p:nvPr/>
          </p:nvSpPr>
          <p:spPr bwMode="auto">
            <a:xfrm>
              <a:off x="8264693" y="5332358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3" name="Rectangle 143"/>
            <p:cNvSpPr>
              <a:spLocks noChangeArrowheads="1"/>
            </p:cNvSpPr>
            <p:nvPr/>
          </p:nvSpPr>
          <p:spPr bwMode="auto">
            <a:xfrm>
              <a:off x="8351069" y="544594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4" name="Rectangle 144"/>
            <p:cNvSpPr>
              <a:spLocks noChangeArrowheads="1"/>
            </p:cNvSpPr>
            <p:nvPr/>
          </p:nvSpPr>
          <p:spPr bwMode="auto">
            <a:xfrm>
              <a:off x="8438629" y="544594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5" name="Rectangle 145"/>
            <p:cNvSpPr>
              <a:spLocks noChangeArrowheads="1"/>
            </p:cNvSpPr>
            <p:nvPr/>
          </p:nvSpPr>
          <p:spPr bwMode="auto">
            <a:xfrm>
              <a:off x="8264693" y="544594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6" name="Rectangle 146"/>
            <p:cNvSpPr>
              <a:spLocks noChangeArrowheads="1"/>
            </p:cNvSpPr>
            <p:nvPr/>
          </p:nvSpPr>
          <p:spPr bwMode="auto">
            <a:xfrm>
              <a:off x="8351069" y="555954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7" name="Rectangle 147"/>
            <p:cNvSpPr>
              <a:spLocks noChangeArrowheads="1"/>
            </p:cNvSpPr>
            <p:nvPr/>
          </p:nvSpPr>
          <p:spPr bwMode="auto">
            <a:xfrm>
              <a:off x="8438629" y="55595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8" name="Rectangle 148"/>
            <p:cNvSpPr>
              <a:spLocks noChangeArrowheads="1"/>
            </p:cNvSpPr>
            <p:nvPr/>
          </p:nvSpPr>
          <p:spPr bwMode="auto">
            <a:xfrm>
              <a:off x="8264693" y="55595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49" name="Rectangle 149"/>
            <p:cNvSpPr>
              <a:spLocks noChangeArrowheads="1"/>
            </p:cNvSpPr>
            <p:nvPr/>
          </p:nvSpPr>
          <p:spPr bwMode="auto">
            <a:xfrm>
              <a:off x="8351069" y="567194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0" name="Rectangle 150"/>
            <p:cNvSpPr>
              <a:spLocks noChangeArrowheads="1"/>
            </p:cNvSpPr>
            <p:nvPr/>
          </p:nvSpPr>
          <p:spPr bwMode="auto">
            <a:xfrm>
              <a:off x="8438629" y="567194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1" name="Rectangle 151"/>
            <p:cNvSpPr>
              <a:spLocks noChangeArrowheads="1"/>
            </p:cNvSpPr>
            <p:nvPr/>
          </p:nvSpPr>
          <p:spPr bwMode="auto">
            <a:xfrm>
              <a:off x="8264693" y="567194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2" name="Rectangle 152"/>
            <p:cNvSpPr>
              <a:spLocks noChangeArrowheads="1"/>
            </p:cNvSpPr>
            <p:nvPr/>
          </p:nvSpPr>
          <p:spPr bwMode="auto">
            <a:xfrm>
              <a:off x="8351069" y="5785540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3" name="Rectangle 153"/>
            <p:cNvSpPr>
              <a:spLocks noChangeArrowheads="1"/>
            </p:cNvSpPr>
            <p:nvPr/>
          </p:nvSpPr>
          <p:spPr bwMode="auto">
            <a:xfrm>
              <a:off x="8438629" y="5785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4" name="Rectangle 154"/>
            <p:cNvSpPr>
              <a:spLocks noChangeArrowheads="1"/>
            </p:cNvSpPr>
            <p:nvPr/>
          </p:nvSpPr>
          <p:spPr bwMode="auto">
            <a:xfrm>
              <a:off x="8264693" y="5785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5" name="Rectangle 155"/>
            <p:cNvSpPr>
              <a:spLocks noChangeArrowheads="1"/>
            </p:cNvSpPr>
            <p:nvPr/>
          </p:nvSpPr>
          <p:spPr bwMode="auto">
            <a:xfrm>
              <a:off x="8698943" y="5332358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6" name="Rectangle 156"/>
            <p:cNvSpPr>
              <a:spLocks noChangeArrowheads="1"/>
            </p:cNvSpPr>
            <p:nvPr/>
          </p:nvSpPr>
          <p:spPr bwMode="auto">
            <a:xfrm>
              <a:off x="8612567" y="544594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7" name="Rectangle 157"/>
            <p:cNvSpPr>
              <a:spLocks noChangeArrowheads="1"/>
            </p:cNvSpPr>
            <p:nvPr/>
          </p:nvSpPr>
          <p:spPr bwMode="auto">
            <a:xfrm>
              <a:off x="8698943" y="544594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8" name="Rectangle 158"/>
            <p:cNvSpPr>
              <a:spLocks noChangeArrowheads="1"/>
            </p:cNvSpPr>
            <p:nvPr/>
          </p:nvSpPr>
          <p:spPr bwMode="auto">
            <a:xfrm>
              <a:off x="8525007" y="5445949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59" name="Rectangle 159"/>
            <p:cNvSpPr>
              <a:spLocks noChangeArrowheads="1"/>
            </p:cNvSpPr>
            <p:nvPr/>
          </p:nvSpPr>
          <p:spPr bwMode="auto">
            <a:xfrm>
              <a:off x="8351069" y="5334725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0" name="Rectangle 160"/>
            <p:cNvSpPr>
              <a:spLocks noChangeArrowheads="1"/>
            </p:cNvSpPr>
            <p:nvPr/>
          </p:nvSpPr>
          <p:spPr bwMode="auto">
            <a:xfrm>
              <a:off x="8438629" y="533472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1" name="Rectangle 161"/>
            <p:cNvSpPr>
              <a:spLocks noChangeArrowheads="1"/>
            </p:cNvSpPr>
            <p:nvPr/>
          </p:nvSpPr>
          <p:spPr bwMode="auto">
            <a:xfrm>
              <a:off x="8612567" y="533472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2" name="Rectangle 162"/>
            <p:cNvSpPr>
              <a:spLocks noChangeArrowheads="1"/>
            </p:cNvSpPr>
            <p:nvPr/>
          </p:nvSpPr>
          <p:spPr bwMode="auto">
            <a:xfrm>
              <a:off x="8525007" y="5334725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3" name="Rectangle 163"/>
            <p:cNvSpPr>
              <a:spLocks noChangeArrowheads="1"/>
            </p:cNvSpPr>
            <p:nvPr/>
          </p:nvSpPr>
          <p:spPr bwMode="auto">
            <a:xfrm>
              <a:off x="8612567" y="55595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4" name="Rectangle 164"/>
            <p:cNvSpPr>
              <a:spLocks noChangeArrowheads="1"/>
            </p:cNvSpPr>
            <p:nvPr/>
          </p:nvSpPr>
          <p:spPr bwMode="auto">
            <a:xfrm>
              <a:off x="8698943" y="555954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5" name="Rectangle 165"/>
            <p:cNvSpPr>
              <a:spLocks noChangeArrowheads="1"/>
            </p:cNvSpPr>
            <p:nvPr/>
          </p:nvSpPr>
          <p:spPr bwMode="auto">
            <a:xfrm>
              <a:off x="8525007" y="555954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6" name="Rectangle 166"/>
            <p:cNvSpPr>
              <a:spLocks noChangeArrowheads="1"/>
            </p:cNvSpPr>
            <p:nvPr/>
          </p:nvSpPr>
          <p:spPr bwMode="auto">
            <a:xfrm>
              <a:off x="8612567" y="567194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7" name="Rectangle 167"/>
            <p:cNvSpPr>
              <a:spLocks noChangeArrowheads="1"/>
            </p:cNvSpPr>
            <p:nvPr/>
          </p:nvSpPr>
          <p:spPr bwMode="auto">
            <a:xfrm>
              <a:off x="8698943" y="567194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8" name="Rectangle 168"/>
            <p:cNvSpPr>
              <a:spLocks noChangeArrowheads="1"/>
            </p:cNvSpPr>
            <p:nvPr/>
          </p:nvSpPr>
          <p:spPr bwMode="auto">
            <a:xfrm>
              <a:off x="8525007" y="5671949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69" name="Rectangle 169"/>
            <p:cNvSpPr>
              <a:spLocks noChangeArrowheads="1"/>
            </p:cNvSpPr>
            <p:nvPr/>
          </p:nvSpPr>
          <p:spPr bwMode="auto">
            <a:xfrm>
              <a:off x="8612567" y="5785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70" name="Rectangle 170"/>
            <p:cNvSpPr>
              <a:spLocks noChangeArrowheads="1"/>
            </p:cNvSpPr>
            <p:nvPr/>
          </p:nvSpPr>
          <p:spPr bwMode="auto">
            <a:xfrm>
              <a:off x="8698943" y="5785540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71" name="Rectangle 171"/>
            <p:cNvSpPr>
              <a:spLocks noChangeArrowheads="1"/>
            </p:cNvSpPr>
            <p:nvPr/>
          </p:nvSpPr>
          <p:spPr bwMode="auto">
            <a:xfrm>
              <a:off x="8525007" y="5785540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72" name="Freeform 172"/>
            <p:cNvSpPr>
              <a:spLocks/>
            </p:cNvSpPr>
            <p:nvPr/>
          </p:nvSpPr>
          <p:spPr bwMode="auto">
            <a:xfrm>
              <a:off x="8371185" y="4114800"/>
              <a:ext cx="285162" cy="405853"/>
            </a:xfrm>
            <a:custGeom>
              <a:avLst/>
              <a:gdLst>
                <a:gd name="T0" fmla="*/ 126 w 241"/>
                <a:gd name="T1" fmla="*/ 0 h 343"/>
                <a:gd name="T2" fmla="*/ 212 w 241"/>
                <a:gd name="T3" fmla="*/ 115 h 343"/>
                <a:gd name="T4" fmla="*/ 241 w 241"/>
                <a:gd name="T5" fmla="*/ 115 h 343"/>
                <a:gd name="T6" fmla="*/ 241 w 241"/>
                <a:gd name="T7" fmla="*/ 343 h 343"/>
                <a:gd name="T8" fmla="*/ 0 w 241"/>
                <a:gd name="T9" fmla="*/ 343 h 343"/>
                <a:gd name="T10" fmla="*/ 0 w 241"/>
                <a:gd name="T11" fmla="*/ 115 h 343"/>
                <a:gd name="T12" fmla="*/ 27 w 241"/>
                <a:gd name="T13" fmla="*/ 115 h 343"/>
                <a:gd name="T14" fmla="*/ 126 w 241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1" h="343">
                  <a:moveTo>
                    <a:pt x="126" y="0"/>
                  </a:moveTo>
                  <a:lnTo>
                    <a:pt x="212" y="115"/>
                  </a:lnTo>
                  <a:lnTo>
                    <a:pt x="241" y="115"/>
                  </a:lnTo>
                  <a:lnTo>
                    <a:pt x="241" y="343"/>
                  </a:lnTo>
                  <a:lnTo>
                    <a:pt x="0" y="343"/>
                  </a:lnTo>
                  <a:lnTo>
                    <a:pt x="0" y="115"/>
                  </a:lnTo>
                  <a:lnTo>
                    <a:pt x="27" y="115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7273" name="Rectangle 173"/>
            <p:cNvSpPr>
              <a:spLocks noChangeArrowheads="1"/>
            </p:cNvSpPr>
            <p:nvPr/>
          </p:nvSpPr>
          <p:spPr bwMode="auto">
            <a:xfrm>
              <a:off x="8417331" y="4317135"/>
              <a:ext cx="88744" cy="144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74" name="Rectangle 174"/>
            <p:cNvSpPr>
              <a:spLocks noChangeArrowheads="1"/>
            </p:cNvSpPr>
            <p:nvPr/>
          </p:nvSpPr>
          <p:spPr bwMode="auto">
            <a:xfrm>
              <a:off x="8522640" y="4317135"/>
              <a:ext cx="88744" cy="144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34" name="Group 427"/>
          <p:cNvGrpSpPr>
            <a:grpSpLocks/>
          </p:cNvGrpSpPr>
          <p:nvPr/>
        </p:nvGrpSpPr>
        <p:grpSpPr bwMode="auto">
          <a:xfrm>
            <a:off x="4566420" y="2348508"/>
            <a:ext cx="613916" cy="1866305"/>
            <a:chOff x="1141412" y="3657600"/>
            <a:chExt cx="610554" cy="1856510"/>
          </a:xfrm>
        </p:grpSpPr>
        <p:sp>
          <p:nvSpPr>
            <p:cNvPr id="27136" name="Rectangle 176"/>
            <p:cNvSpPr>
              <a:spLocks noChangeArrowheads="1"/>
            </p:cNvSpPr>
            <p:nvPr/>
          </p:nvSpPr>
          <p:spPr bwMode="auto">
            <a:xfrm>
              <a:off x="1624176" y="4707137"/>
              <a:ext cx="127790" cy="806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37" name="Rectangle 175"/>
            <p:cNvSpPr>
              <a:spLocks noChangeArrowheads="1"/>
            </p:cNvSpPr>
            <p:nvPr/>
          </p:nvSpPr>
          <p:spPr bwMode="auto">
            <a:xfrm>
              <a:off x="1141412" y="4133264"/>
              <a:ext cx="208251" cy="138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38" name="Rectangle 177"/>
            <p:cNvSpPr>
              <a:spLocks noChangeArrowheads="1"/>
            </p:cNvSpPr>
            <p:nvPr/>
          </p:nvSpPr>
          <p:spPr bwMode="auto">
            <a:xfrm>
              <a:off x="1334280" y="3657600"/>
              <a:ext cx="318293" cy="1856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39" name="Rectangle 178"/>
            <p:cNvSpPr>
              <a:spLocks noChangeArrowheads="1"/>
            </p:cNvSpPr>
            <p:nvPr/>
          </p:nvSpPr>
          <p:spPr bwMode="auto">
            <a:xfrm>
              <a:off x="1373328" y="3696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0" name="Rectangle 179"/>
            <p:cNvSpPr>
              <a:spLocks noChangeArrowheads="1"/>
            </p:cNvSpPr>
            <p:nvPr/>
          </p:nvSpPr>
          <p:spPr bwMode="auto">
            <a:xfrm>
              <a:off x="1462071" y="3696647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1" name="Rectangle 180"/>
            <p:cNvSpPr>
              <a:spLocks noChangeArrowheads="1"/>
            </p:cNvSpPr>
            <p:nvPr/>
          </p:nvSpPr>
          <p:spPr bwMode="auto">
            <a:xfrm>
              <a:off x="1548448" y="3696647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2" name="Rectangle 181"/>
            <p:cNvSpPr>
              <a:spLocks noChangeArrowheads="1"/>
            </p:cNvSpPr>
            <p:nvPr/>
          </p:nvSpPr>
          <p:spPr bwMode="auto">
            <a:xfrm>
              <a:off x="1373328" y="381733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3" name="Rectangle 182"/>
            <p:cNvSpPr>
              <a:spLocks noChangeArrowheads="1"/>
            </p:cNvSpPr>
            <p:nvPr/>
          </p:nvSpPr>
          <p:spPr bwMode="auto">
            <a:xfrm>
              <a:off x="1462071" y="381733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4" name="Rectangle 183"/>
            <p:cNvSpPr>
              <a:spLocks noChangeArrowheads="1"/>
            </p:cNvSpPr>
            <p:nvPr/>
          </p:nvSpPr>
          <p:spPr bwMode="auto">
            <a:xfrm>
              <a:off x="1548448" y="381733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5" name="Rectangle 184"/>
            <p:cNvSpPr>
              <a:spLocks noChangeArrowheads="1"/>
            </p:cNvSpPr>
            <p:nvPr/>
          </p:nvSpPr>
          <p:spPr bwMode="auto">
            <a:xfrm>
              <a:off x="1373328" y="393684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6" name="Rectangle 185"/>
            <p:cNvSpPr>
              <a:spLocks noChangeArrowheads="1"/>
            </p:cNvSpPr>
            <p:nvPr/>
          </p:nvSpPr>
          <p:spPr bwMode="auto">
            <a:xfrm>
              <a:off x="1462071" y="3936846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7" name="Rectangle 186"/>
            <p:cNvSpPr>
              <a:spLocks noChangeArrowheads="1"/>
            </p:cNvSpPr>
            <p:nvPr/>
          </p:nvSpPr>
          <p:spPr bwMode="auto">
            <a:xfrm>
              <a:off x="1548448" y="3936846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8" name="Rectangle 187"/>
            <p:cNvSpPr>
              <a:spLocks noChangeArrowheads="1"/>
            </p:cNvSpPr>
            <p:nvPr/>
          </p:nvSpPr>
          <p:spPr bwMode="auto">
            <a:xfrm>
              <a:off x="1373328" y="4057536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49" name="Rectangle 188"/>
            <p:cNvSpPr>
              <a:spLocks noChangeArrowheads="1"/>
            </p:cNvSpPr>
            <p:nvPr/>
          </p:nvSpPr>
          <p:spPr bwMode="auto">
            <a:xfrm>
              <a:off x="1462071" y="4057536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0" name="Rectangle 189"/>
            <p:cNvSpPr>
              <a:spLocks noChangeArrowheads="1"/>
            </p:cNvSpPr>
            <p:nvPr/>
          </p:nvSpPr>
          <p:spPr bwMode="auto">
            <a:xfrm>
              <a:off x="1548448" y="4057536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1" name="Rectangle 190"/>
            <p:cNvSpPr>
              <a:spLocks noChangeArrowheads="1"/>
            </p:cNvSpPr>
            <p:nvPr/>
          </p:nvSpPr>
          <p:spPr bwMode="auto">
            <a:xfrm>
              <a:off x="1373328" y="417112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2" name="Rectangle 191"/>
            <p:cNvSpPr>
              <a:spLocks noChangeArrowheads="1"/>
            </p:cNvSpPr>
            <p:nvPr/>
          </p:nvSpPr>
          <p:spPr bwMode="auto">
            <a:xfrm>
              <a:off x="1462071" y="417112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3" name="Rectangle 192"/>
            <p:cNvSpPr>
              <a:spLocks noChangeArrowheads="1"/>
            </p:cNvSpPr>
            <p:nvPr/>
          </p:nvSpPr>
          <p:spPr bwMode="auto">
            <a:xfrm>
              <a:off x="1548448" y="417112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4" name="Rectangle 193"/>
            <p:cNvSpPr>
              <a:spLocks noChangeArrowheads="1"/>
            </p:cNvSpPr>
            <p:nvPr/>
          </p:nvSpPr>
          <p:spPr bwMode="auto">
            <a:xfrm>
              <a:off x="1373328" y="429300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5" name="Rectangle 194"/>
            <p:cNvSpPr>
              <a:spLocks noChangeArrowheads="1"/>
            </p:cNvSpPr>
            <p:nvPr/>
          </p:nvSpPr>
          <p:spPr bwMode="auto">
            <a:xfrm>
              <a:off x="1462071" y="429300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6" name="Rectangle 195"/>
            <p:cNvSpPr>
              <a:spLocks noChangeArrowheads="1"/>
            </p:cNvSpPr>
            <p:nvPr/>
          </p:nvSpPr>
          <p:spPr bwMode="auto">
            <a:xfrm>
              <a:off x="1548448" y="4293002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7" name="Rectangle 196"/>
            <p:cNvSpPr>
              <a:spLocks noChangeArrowheads="1"/>
            </p:cNvSpPr>
            <p:nvPr/>
          </p:nvSpPr>
          <p:spPr bwMode="auto">
            <a:xfrm>
              <a:off x="1373328" y="4411326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8" name="Rectangle 197"/>
            <p:cNvSpPr>
              <a:spLocks noChangeArrowheads="1"/>
            </p:cNvSpPr>
            <p:nvPr/>
          </p:nvSpPr>
          <p:spPr bwMode="auto">
            <a:xfrm>
              <a:off x="1462071" y="4411326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59" name="Rectangle 198"/>
            <p:cNvSpPr>
              <a:spLocks noChangeArrowheads="1"/>
            </p:cNvSpPr>
            <p:nvPr/>
          </p:nvSpPr>
          <p:spPr bwMode="auto">
            <a:xfrm>
              <a:off x="1548448" y="4411326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0" name="Rectangle 199"/>
            <p:cNvSpPr>
              <a:spLocks noChangeArrowheads="1"/>
            </p:cNvSpPr>
            <p:nvPr/>
          </p:nvSpPr>
          <p:spPr bwMode="auto">
            <a:xfrm>
              <a:off x="1373328" y="45308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1" name="Rectangle 200"/>
            <p:cNvSpPr>
              <a:spLocks noChangeArrowheads="1"/>
            </p:cNvSpPr>
            <p:nvPr/>
          </p:nvSpPr>
          <p:spPr bwMode="auto">
            <a:xfrm>
              <a:off x="1462071" y="4530834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2" name="Rectangle 201"/>
            <p:cNvSpPr>
              <a:spLocks noChangeArrowheads="1"/>
            </p:cNvSpPr>
            <p:nvPr/>
          </p:nvSpPr>
          <p:spPr bwMode="auto">
            <a:xfrm>
              <a:off x="1548448" y="4530834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3" name="Rectangle 202"/>
            <p:cNvSpPr>
              <a:spLocks noChangeArrowheads="1"/>
            </p:cNvSpPr>
            <p:nvPr/>
          </p:nvSpPr>
          <p:spPr bwMode="auto">
            <a:xfrm>
              <a:off x="1181642" y="417112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4" name="Rectangle 203"/>
            <p:cNvSpPr>
              <a:spLocks noChangeArrowheads="1"/>
            </p:cNvSpPr>
            <p:nvPr/>
          </p:nvSpPr>
          <p:spPr bwMode="auto">
            <a:xfrm>
              <a:off x="1269202" y="417112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5" name="Rectangle 204"/>
            <p:cNvSpPr>
              <a:spLocks noChangeArrowheads="1"/>
            </p:cNvSpPr>
            <p:nvPr/>
          </p:nvSpPr>
          <p:spPr bwMode="auto">
            <a:xfrm>
              <a:off x="1181642" y="429300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6" name="Rectangle 206"/>
            <p:cNvSpPr>
              <a:spLocks noChangeArrowheads="1"/>
            </p:cNvSpPr>
            <p:nvPr/>
          </p:nvSpPr>
          <p:spPr bwMode="auto">
            <a:xfrm>
              <a:off x="1269202" y="429300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7" name="Rectangle 207"/>
            <p:cNvSpPr>
              <a:spLocks noChangeArrowheads="1"/>
            </p:cNvSpPr>
            <p:nvPr/>
          </p:nvSpPr>
          <p:spPr bwMode="auto">
            <a:xfrm>
              <a:off x="1181642" y="4410143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8" name="Rectangle 208"/>
            <p:cNvSpPr>
              <a:spLocks noChangeArrowheads="1"/>
            </p:cNvSpPr>
            <p:nvPr/>
          </p:nvSpPr>
          <p:spPr bwMode="auto">
            <a:xfrm>
              <a:off x="1269202" y="441014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69" name="Rectangle 209"/>
            <p:cNvSpPr>
              <a:spLocks noChangeArrowheads="1"/>
            </p:cNvSpPr>
            <p:nvPr/>
          </p:nvSpPr>
          <p:spPr bwMode="auto">
            <a:xfrm>
              <a:off x="1181642" y="4530834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0" name="Rectangle 210"/>
            <p:cNvSpPr>
              <a:spLocks noChangeArrowheads="1"/>
            </p:cNvSpPr>
            <p:nvPr/>
          </p:nvSpPr>
          <p:spPr bwMode="auto">
            <a:xfrm>
              <a:off x="1269202" y="45308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1" name="Rectangle 211"/>
            <p:cNvSpPr>
              <a:spLocks noChangeArrowheads="1"/>
            </p:cNvSpPr>
            <p:nvPr/>
          </p:nvSpPr>
          <p:spPr bwMode="auto">
            <a:xfrm>
              <a:off x="1181642" y="464560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2" name="Rectangle 212"/>
            <p:cNvSpPr>
              <a:spLocks noChangeArrowheads="1"/>
            </p:cNvSpPr>
            <p:nvPr/>
          </p:nvSpPr>
          <p:spPr bwMode="auto">
            <a:xfrm>
              <a:off x="1269202" y="464560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3" name="Rectangle 213"/>
            <p:cNvSpPr>
              <a:spLocks noChangeArrowheads="1"/>
            </p:cNvSpPr>
            <p:nvPr/>
          </p:nvSpPr>
          <p:spPr bwMode="auto">
            <a:xfrm>
              <a:off x="1181642" y="4767483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4" name="Rectangle 214"/>
            <p:cNvSpPr>
              <a:spLocks noChangeArrowheads="1"/>
            </p:cNvSpPr>
            <p:nvPr/>
          </p:nvSpPr>
          <p:spPr bwMode="auto">
            <a:xfrm>
              <a:off x="1269202" y="476748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5" name="Rectangle 215"/>
            <p:cNvSpPr>
              <a:spLocks noChangeArrowheads="1"/>
            </p:cNvSpPr>
            <p:nvPr/>
          </p:nvSpPr>
          <p:spPr bwMode="auto">
            <a:xfrm>
              <a:off x="1181642" y="4884624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6" name="Rectangle 216"/>
            <p:cNvSpPr>
              <a:spLocks noChangeArrowheads="1"/>
            </p:cNvSpPr>
            <p:nvPr/>
          </p:nvSpPr>
          <p:spPr bwMode="auto">
            <a:xfrm>
              <a:off x="1269202" y="488462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7" name="Rectangle 217"/>
            <p:cNvSpPr>
              <a:spLocks noChangeArrowheads="1"/>
            </p:cNvSpPr>
            <p:nvPr/>
          </p:nvSpPr>
          <p:spPr bwMode="auto">
            <a:xfrm>
              <a:off x="1645473" y="4774582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8" name="Rectangle 218"/>
            <p:cNvSpPr>
              <a:spLocks noChangeArrowheads="1"/>
            </p:cNvSpPr>
            <p:nvPr/>
          </p:nvSpPr>
          <p:spPr bwMode="auto">
            <a:xfrm>
              <a:off x="1645473" y="489172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79" name="Rectangle 219"/>
            <p:cNvSpPr>
              <a:spLocks noChangeArrowheads="1"/>
            </p:cNvSpPr>
            <p:nvPr/>
          </p:nvSpPr>
          <p:spPr bwMode="auto">
            <a:xfrm>
              <a:off x="1645473" y="50100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0" name="Rectangle 220"/>
            <p:cNvSpPr>
              <a:spLocks noChangeArrowheads="1"/>
            </p:cNvSpPr>
            <p:nvPr/>
          </p:nvSpPr>
          <p:spPr bwMode="auto">
            <a:xfrm>
              <a:off x="1645473" y="5129555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1" name="Rectangle 221"/>
            <p:cNvSpPr>
              <a:spLocks noChangeArrowheads="1"/>
            </p:cNvSpPr>
            <p:nvPr/>
          </p:nvSpPr>
          <p:spPr bwMode="auto">
            <a:xfrm>
              <a:off x="1645473" y="524788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2" name="Rectangle 222"/>
            <p:cNvSpPr>
              <a:spLocks noChangeArrowheads="1"/>
            </p:cNvSpPr>
            <p:nvPr/>
          </p:nvSpPr>
          <p:spPr bwMode="auto">
            <a:xfrm>
              <a:off x="1645473" y="53650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3" name="Rectangle 223"/>
            <p:cNvSpPr>
              <a:spLocks noChangeArrowheads="1"/>
            </p:cNvSpPr>
            <p:nvPr/>
          </p:nvSpPr>
          <p:spPr bwMode="auto">
            <a:xfrm>
              <a:off x="1181642" y="500649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4" name="Rectangle 224"/>
            <p:cNvSpPr>
              <a:spLocks noChangeArrowheads="1"/>
            </p:cNvSpPr>
            <p:nvPr/>
          </p:nvSpPr>
          <p:spPr bwMode="auto">
            <a:xfrm>
              <a:off x="1269202" y="500649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5" name="Rectangle 225"/>
            <p:cNvSpPr>
              <a:spLocks noChangeArrowheads="1"/>
            </p:cNvSpPr>
            <p:nvPr/>
          </p:nvSpPr>
          <p:spPr bwMode="auto">
            <a:xfrm>
              <a:off x="1181642" y="5123639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6" name="Rectangle 226"/>
            <p:cNvSpPr>
              <a:spLocks noChangeArrowheads="1"/>
            </p:cNvSpPr>
            <p:nvPr/>
          </p:nvSpPr>
          <p:spPr bwMode="auto">
            <a:xfrm>
              <a:off x="1269202" y="51236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7" name="Rectangle 227"/>
            <p:cNvSpPr>
              <a:spLocks noChangeArrowheads="1"/>
            </p:cNvSpPr>
            <p:nvPr/>
          </p:nvSpPr>
          <p:spPr bwMode="auto">
            <a:xfrm>
              <a:off x="1181642" y="5241963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8" name="Rectangle 228"/>
            <p:cNvSpPr>
              <a:spLocks noChangeArrowheads="1"/>
            </p:cNvSpPr>
            <p:nvPr/>
          </p:nvSpPr>
          <p:spPr bwMode="auto">
            <a:xfrm>
              <a:off x="1269202" y="5241963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89" name="Rectangle 229"/>
            <p:cNvSpPr>
              <a:spLocks noChangeArrowheads="1"/>
            </p:cNvSpPr>
            <p:nvPr/>
          </p:nvSpPr>
          <p:spPr bwMode="auto">
            <a:xfrm>
              <a:off x="1181642" y="5363838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0" name="Rectangle 230"/>
            <p:cNvSpPr>
              <a:spLocks noChangeArrowheads="1"/>
            </p:cNvSpPr>
            <p:nvPr/>
          </p:nvSpPr>
          <p:spPr bwMode="auto">
            <a:xfrm>
              <a:off x="1269202" y="5363838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1" name="Rectangle 231"/>
            <p:cNvSpPr>
              <a:spLocks noChangeArrowheads="1"/>
            </p:cNvSpPr>
            <p:nvPr/>
          </p:nvSpPr>
          <p:spPr bwMode="auto">
            <a:xfrm>
              <a:off x="1373327" y="46503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2" name="Rectangle 232"/>
            <p:cNvSpPr>
              <a:spLocks noChangeArrowheads="1"/>
            </p:cNvSpPr>
            <p:nvPr/>
          </p:nvSpPr>
          <p:spPr bwMode="auto">
            <a:xfrm>
              <a:off x="1462071" y="465034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3" name="Rectangle 233"/>
            <p:cNvSpPr>
              <a:spLocks noChangeArrowheads="1"/>
            </p:cNvSpPr>
            <p:nvPr/>
          </p:nvSpPr>
          <p:spPr bwMode="auto">
            <a:xfrm>
              <a:off x="1548447" y="4650341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4" name="Rectangle 234"/>
            <p:cNvSpPr>
              <a:spLocks noChangeArrowheads="1"/>
            </p:cNvSpPr>
            <p:nvPr/>
          </p:nvSpPr>
          <p:spPr bwMode="auto">
            <a:xfrm>
              <a:off x="1373327" y="477103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5" name="Rectangle 235"/>
            <p:cNvSpPr>
              <a:spLocks noChangeArrowheads="1"/>
            </p:cNvSpPr>
            <p:nvPr/>
          </p:nvSpPr>
          <p:spPr bwMode="auto">
            <a:xfrm>
              <a:off x="1462071" y="477103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6" name="Rectangle 236"/>
            <p:cNvSpPr>
              <a:spLocks noChangeArrowheads="1"/>
            </p:cNvSpPr>
            <p:nvPr/>
          </p:nvSpPr>
          <p:spPr bwMode="auto">
            <a:xfrm>
              <a:off x="1548447" y="4771032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7" name="Rectangle 237"/>
            <p:cNvSpPr>
              <a:spLocks noChangeArrowheads="1"/>
            </p:cNvSpPr>
            <p:nvPr/>
          </p:nvSpPr>
          <p:spPr bwMode="auto">
            <a:xfrm>
              <a:off x="1373327" y="4890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8" name="Rectangle 238"/>
            <p:cNvSpPr>
              <a:spLocks noChangeArrowheads="1"/>
            </p:cNvSpPr>
            <p:nvPr/>
          </p:nvSpPr>
          <p:spPr bwMode="auto">
            <a:xfrm>
              <a:off x="1462071" y="4890540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99" name="Rectangle 239"/>
            <p:cNvSpPr>
              <a:spLocks noChangeArrowheads="1"/>
            </p:cNvSpPr>
            <p:nvPr/>
          </p:nvSpPr>
          <p:spPr bwMode="auto">
            <a:xfrm>
              <a:off x="1548447" y="4890540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0" name="Rectangle 240"/>
            <p:cNvSpPr>
              <a:spLocks noChangeArrowheads="1"/>
            </p:cNvSpPr>
            <p:nvPr/>
          </p:nvSpPr>
          <p:spPr bwMode="auto">
            <a:xfrm>
              <a:off x="1373327" y="5011231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1" name="Rectangle 241"/>
            <p:cNvSpPr>
              <a:spLocks noChangeArrowheads="1"/>
            </p:cNvSpPr>
            <p:nvPr/>
          </p:nvSpPr>
          <p:spPr bwMode="auto">
            <a:xfrm>
              <a:off x="1462071" y="5011231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2" name="Rectangle 242"/>
            <p:cNvSpPr>
              <a:spLocks noChangeArrowheads="1"/>
            </p:cNvSpPr>
            <p:nvPr/>
          </p:nvSpPr>
          <p:spPr bwMode="auto">
            <a:xfrm>
              <a:off x="1548447" y="5011231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3" name="Rectangle 243"/>
            <p:cNvSpPr>
              <a:spLocks noChangeArrowheads="1"/>
            </p:cNvSpPr>
            <p:nvPr/>
          </p:nvSpPr>
          <p:spPr bwMode="auto">
            <a:xfrm>
              <a:off x="1373327" y="512482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4" name="Rectangle 244"/>
            <p:cNvSpPr>
              <a:spLocks noChangeArrowheads="1"/>
            </p:cNvSpPr>
            <p:nvPr/>
          </p:nvSpPr>
          <p:spPr bwMode="auto">
            <a:xfrm>
              <a:off x="1462071" y="512482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5" name="Rectangle 245"/>
            <p:cNvSpPr>
              <a:spLocks noChangeArrowheads="1"/>
            </p:cNvSpPr>
            <p:nvPr/>
          </p:nvSpPr>
          <p:spPr bwMode="auto">
            <a:xfrm>
              <a:off x="1548447" y="5124822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6" name="Rectangle 246"/>
            <p:cNvSpPr>
              <a:spLocks noChangeArrowheads="1"/>
            </p:cNvSpPr>
            <p:nvPr/>
          </p:nvSpPr>
          <p:spPr bwMode="auto">
            <a:xfrm>
              <a:off x="1373327" y="524669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7" name="Rectangle 247"/>
            <p:cNvSpPr>
              <a:spLocks noChangeArrowheads="1"/>
            </p:cNvSpPr>
            <p:nvPr/>
          </p:nvSpPr>
          <p:spPr bwMode="auto">
            <a:xfrm>
              <a:off x="1462071" y="5246696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8" name="Rectangle 248"/>
            <p:cNvSpPr>
              <a:spLocks noChangeArrowheads="1"/>
            </p:cNvSpPr>
            <p:nvPr/>
          </p:nvSpPr>
          <p:spPr bwMode="auto">
            <a:xfrm>
              <a:off x="1548447" y="5246696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09" name="Rectangle 249"/>
            <p:cNvSpPr>
              <a:spLocks noChangeArrowheads="1"/>
            </p:cNvSpPr>
            <p:nvPr/>
          </p:nvSpPr>
          <p:spPr bwMode="auto">
            <a:xfrm>
              <a:off x="1373327" y="5365021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10" name="Rectangle 250"/>
            <p:cNvSpPr>
              <a:spLocks noChangeArrowheads="1"/>
            </p:cNvSpPr>
            <p:nvPr/>
          </p:nvSpPr>
          <p:spPr bwMode="auto">
            <a:xfrm>
              <a:off x="1462071" y="5365021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211" name="Rectangle 251"/>
            <p:cNvSpPr>
              <a:spLocks noChangeArrowheads="1"/>
            </p:cNvSpPr>
            <p:nvPr/>
          </p:nvSpPr>
          <p:spPr bwMode="auto">
            <a:xfrm>
              <a:off x="1548447" y="5365021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35" name="Group 504"/>
          <p:cNvGrpSpPr>
            <a:grpSpLocks/>
          </p:cNvGrpSpPr>
          <p:nvPr/>
        </p:nvGrpSpPr>
        <p:grpSpPr bwMode="auto">
          <a:xfrm>
            <a:off x="7858125" y="1607344"/>
            <a:ext cx="361652" cy="2607469"/>
            <a:chOff x="9980612" y="3886200"/>
            <a:chExt cx="318292" cy="2295494"/>
          </a:xfrm>
        </p:grpSpPr>
        <p:sp>
          <p:nvSpPr>
            <p:cNvPr id="27088" name="Rectangle 252"/>
            <p:cNvSpPr>
              <a:spLocks noChangeArrowheads="1"/>
            </p:cNvSpPr>
            <p:nvPr/>
          </p:nvSpPr>
          <p:spPr bwMode="auto">
            <a:xfrm>
              <a:off x="9980612" y="4325184"/>
              <a:ext cx="318292" cy="1856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89" name="Rectangle 253"/>
            <p:cNvSpPr>
              <a:spLocks noChangeArrowheads="1"/>
            </p:cNvSpPr>
            <p:nvPr/>
          </p:nvSpPr>
          <p:spPr bwMode="auto">
            <a:xfrm>
              <a:off x="10019659" y="4364231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0" name="Rectangle 254"/>
            <p:cNvSpPr>
              <a:spLocks noChangeArrowheads="1"/>
            </p:cNvSpPr>
            <p:nvPr/>
          </p:nvSpPr>
          <p:spPr bwMode="auto">
            <a:xfrm>
              <a:off x="10107219" y="436423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1" name="Rectangle 255"/>
            <p:cNvSpPr>
              <a:spLocks noChangeArrowheads="1"/>
            </p:cNvSpPr>
            <p:nvPr/>
          </p:nvSpPr>
          <p:spPr bwMode="auto">
            <a:xfrm>
              <a:off x="10194779" y="436423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2" name="Rectangle 256"/>
            <p:cNvSpPr>
              <a:spLocks noChangeArrowheads="1"/>
            </p:cNvSpPr>
            <p:nvPr/>
          </p:nvSpPr>
          <p:spPr bwMode="auto">
            <a:xfrm>
              <a:off x="10019659" y="4484921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3" name="Rectangle 257"/>
            <p:cNvSpPr>
              <a:spLocks noChangeArrowheads="1"/>
            </p:cNvSpPr>
            <p:nvPr/>
          </p:nvSpPr>
          <p:spPr bwMode="auto">
            <a:xfrm>
              <a:off x="10107219" y="44849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4" name="Rectangle 258"/>
            <p:cNvSpPr>
              <a:spLocks noChangeArrowheads="1"/>
            </p:cNvSpPr>
            <p:nvPr/>
          </p:nvSpPr>
          <p:spPr bwMode="auto">
            <a:xfrm>
              <a:off x="10194779" y="44849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5" name="Rectangle 259"/>
            <p:cNvSpPr>
              <a:spLocks noChangeArrowheads="1"/>
            </p:cNvSpPr>
            <p:nvPr/>
          </p:nvSpPr>
          <p:spPr bwMode="auto">
            <a:xfrm>
              <a:off x="10019659" y="4604429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6" name="Rectangle 260"/>
            <p:cNvSpPr>
              <a:spLocks noChangeArrowheads="1"/>
            </p:cNvSpPr>
            <p:nvPr/>
          </p:nvSpPr>
          <p:spPr bwMode="auto">
            <a:xfrm>
              <a:off x="10107219" y="460442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7" name="Rectangle 261"/>
            <p:cNvSpPr>
              <a:spLocks noChangeArrowheads="1"/>
            </p:cNvSpPr>
            <p:nvPr/>
          </p:nvSpPr>
          <p:spPr bwMode="auto">
            <a:xfrm>
              <a:off x="10194779" y="460442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8" name="Rectangle 262"/>
            <p:cNvSpPr>
              <a:spLocks noChangeArrowheads="1"/>
            </p:cNvSpPr>
            <p:nvPr/>
          </p:nvSpPr>
          <p:spPr bwMode="auto">
            <a:xfrm>
              <a:off x="10019659" y="4725120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99" name="Rectangle 263"/>
            <p:cNvSpPr>
              <a:spLocks noChangeArrowheads="1"/>
            </p:cNvSpPr>
            <p:nvPr/>
          </p:nvSpPr>
          <p:spPr bwMode="auto">
            <a:xfrm>
              <a:off x="10107219" y="472512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0" name="Rectangle 264"/>
            <p:cNvSpPr>
              <a:spLocks noChangeArrowheads="1"/>
            </p:cNvSpPr>
            <p:nvPr/>
          </p:nvSpPr>
          <p:spPr bwMode="auto">
            <a:xfrm>
              <a:off x="10194779" y="472512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1" name="Rectangle 265"/>
            <p:cNvSpPr>
              <a:spLocks noChangeArrowheads="1"/>
            </p:cNvSpPr>
            <p:nvPr/>
          </p:nvSpPr>
          <p:spPr bwMode="auto">
            <a:xfrm>
              <a:off x="10019659" y="4838712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2" name="Rectangle 266"/>
            <p:cNvSpPr>
              <a:spLocks noChangeArrowheads="1"/>
            </p:cNvSpPr>
            <p:nvPr/>
          </p:nvSpPr>
          <p:spPr bwMode="auto">
            <a:xfrm>
              <a:off x="10107219" y="483871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3" name="Rectangle 267"/>
            <p:cNvSpPr>
              <a:spLocks noChangeArrowheads="1"/>
            </p:cNvSpPr>
            <p:nvPr/>
          </p:nvSpPr>
          <p:spPr bwMode="auto">
            <a:xfrm>
              <a:off x="10194779" y="483871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4" name="Rectangle 268"/>
            <p:cNvSpPr>
              <a:spLocks noChangeArrowheads="1"/>
            </p:cNvSpPr>
            <p:nvPr/>
          </p:nvSpPr>
          <p:spPr bwMode="auto">
            <a:xfrm>
              <a:off x="10019659" y="4960586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5" name="Rectangle 269"/>
            <p:cNvSpPr>
              <a:spLocks noChangeArrowheads="1"/>
            </p:cNvSpPr>
            <p:nvPr/>
          </p:nvSpPr>
          <p:spPr bwMode="auto">
            <a:xfrm>
              <a:off x="10107219" y="496058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6" name="Rectangle 270"/>
            <p:cNvSpPr>
              <a:spLocks noChangeArrowheads="1"/>
            </p:cNvSpPr>
            <p:nvPr/>
          </p:nvSpPr>
          <p:spPr bwMode="auto">
            <a:xfrm>
              <a:off x="10194779" y="496058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7" name="Rectangle 271"/>
            <p:cNvSpPr>
              <a:spLocks noChangeArrowheads="1"/>
            </p:cNvSpPr>
            <p:nvPr/>
          </p:nvSpPr>
          <p:spPr bwMode="auto">
            <a:xfrm>
              <a:off x="10019659" y="5078910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8" name="Rectangle 272"/>
            <p:cNvSpPr>
              <a:spLocks noChangeArrowheads="1"/>
            </p:cNvSpPr>
            <p:nvPr/>
          </p:nvSpPr>
          <p:spPr bwMode="auto">
            <a:xfrm>
              <a:off x="10107219" y="507891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09" name="Rectangle 273"/>
            <p:cNvSpPr>
              <a:spLocks noChangeArrowheads="1"/>
            </p:cNvSpPr>
            <p:nvPr/>
          </p:nvSpPr>
          <p:spPr bwMode="auto">
            <a:xfrm>
              <a:off x="10194779" y="507891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0" name="Rectangle 274"/>
            <p:cNvSpPr>
              <a:spLocks noChangeArrowheads="1"/>
            </p:cNvSpPr>
            <p:nvPr/>
          </p:nvSpPr>
          <p:spPr bwMode="auto">
            <a:xfrm>
              <a:off x="10019659" y="5198418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1" name="Rectangle 275"/>
            <p:cNvSpPr>
              <a:spLocks noChangeArrowheads="1"/>
            </p:cNvSpPr>
            <p:nvPr/>
          </p:nvSpPr>
          <p:spPr bwMode="auto">
            <a:xfrm>
              <a:off x="10107219" y="519841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2" name="Rectangle 276"/>
            <p:cNvSpPr>
              <a:spLocks noChangeArrowheads="1"/>
            </p:cNvSpPr>
            <p:nvPr/>
          </p:nvSpPr>
          <p:spPr bwMode="auto">
            <a:xfrm>
              <a:off x="10194779" y="519841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3" name="Rectangle 277"/>
            <p:cNvSpPr>
              <a:spLocks noChangeArrowheads="1"/>
            </p:cNvSpPr>
            <p:nvPr/>
          </p:nvSpPr>
          <p:spPr bwMode="auto">
            <a:xfrm>
              <a:off x="10019659" y="5317925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4" name="Rectangle 278"/>
            <p:cNvSpPr>
              <a:spLocks noChangeArrowheads="1"/>
            </p:cNvSpPr>
            <p:nvPr/>
          </p:nvSpPr>
          <p:spPr bwMode="auto">
            <a:xfrm>
              <a:off x="10107219" y="5317925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5" name="Rectangle 279"/>
            <p:cNvSpPr>
              <a:spLocks noChangeArrowheads="1"/>
            </p:cNvSpPr>
            <p:nvPr/>
          </p:nvSpPr>
          <p:spPr bwMode="auto">
            <a:xfrm>
              <a:off x="10194779" y="5317925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6" name="Rectangle 280"/>
            <p:cNvSpPr>
              <a:spLocks noChangeArrowheads="1"/>
            </p:cNvSpPr>
            <p:nvPr/>
          </p:nvSpPr>
          <p:spPr bwMode="auto">
            <a:xfrm>
              <a:off x="10019659" y="5438616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7" name="Rectangle 281"/>
            <p:cNvSpPr>
              <a:spLocks noChangeArrowheads="1"/>
            </p:cNvSpPr>
            <p:nvPr/>
          </p:nvSpPr>
          <p:spPr bwMode="auto">
            <a:xfrm>
              <a:off x="10107219" y="543861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8" name="Rectangle 282"/>
            <p:cNvSpPr>
              <a:spLocks noChangeArrowheads="1"/>
            </p:cNvSpPr>
            <p:nvPr/>
          </p:nvSpPr>
          <p:spPr bwMode="auto">
            <a:xfrm>
              <a:off x="10194779" y="543861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19" name="Rectangle 283"/>
            <p:cNvSpPr>
              <a:spLocks noChangeArrowheads="1"/>
            </p:cNvSpPr>
            <p:nvPr/>
          </p:nvSpPr>
          <p:spPr bwMode="auto">
            <a:xfrm>
              <a:off x="10019659" y="5558124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0" name="Rectangle 284"/>
            <p:cNvSpPr>
              <a:spLocks noChangeArrowheads="1"/>
            </p:cNvSpPr>
            <p:nvPr/>
          </p:nvSpPr>
          <p:spPr bwMode="auto">
            <a:xfrm>
              <a:off x="10107219" y="555812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1" name="Rectangle 285"/>
            <p:cNvSpPr>
              <a:spLocks noChangeArrowheads="1"/>
            </p:cNvSpPr>
            <p:nvPr/>
          </p:nvSpPr>
          <p:spPr bwMode="auto">
            <a:xfrm>
              <a:off x="10194779" y="555812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2" name="Rectangle 286"/>
            <p:cNvSpPr>
              <a:spLocks noChangeArrowheads="1"/>
            </p:cNvSpPr>
            <p:nvPr/>
          </p:nvSpPr>
          <p:spPr bwMode="auto">
            <a:xfrm>
              <a:off x="10019659" y="5678815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3" name="Rectangle 287"/>
            <p:cNvSpPr>
              <a:spLocks noChangeArrowheads="1"/>
            </p:cNvSpPr>
            <p:nvPr/>
          </p:nvSpPr>
          <p:spPr bwMode="auto">
            <a:xfrm>
              <a:off x="10107219" y="567881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4" name="Rectangle 288"/>
            <p:cNvSpPr>
              <a:spLocks noChangeArrowheads="1"/>
            </p:cNvSpPr>
            <p:nvPr/>
          </p:nvSpPr>
          <p:spPr bwMode="auto">
            <a:xfrm>
              <a:off x="10194779" y="567881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5" name="Rectangle 289"/>
            <p:cNvSpPr>
              <a:spLocks noChangeArrowheads="1"/>
            </p:cNvSpPr>
            <p:nvPr/>
          </p:nvSpPr>
          <p:spPr bwMode="auto">
            <a:xfrm>
              <a:off x="10019659" y="5792406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6" name="Rectangle 290"/>
            <p:cNvSpPr>
              <a:spLocks noChangeArrowheads="1"/>
            </p:cNvSpPr>
            <p:nvPr/>
          </p:nvSpPr>
          <p:spPr bwMode="auto">
            <a:xfrm>
              <a:off x="10107219" y="579240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7" name="Rectangle 291"/>
            <p:cNvSpPr>
              <a:spLocks noChangeArrowheads="1"/>
            </p:cNvSpPr>
            <p:nvPr/>
          </p:nvSpPr>
          <p:spPr bwMode="auto">
            <a:xfrm>
              <a:off x="10194779" y="579240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8" name="Rectangle 292"/>
            <p:cNvSpPr>
              <a:spLocks noChangeArrowheads="1"/>
            </p:cNvSpPr>
            <p:nvPr/>
          </p:nvSpPr>
          <p:spPr bwMode="auto">
            <a:xfrm>
              <a:off x="10019659" y="5914280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29" name="Rectangle 293"/>
            <p:cNvSpPr>
              <a:spLocks noChangeArrowheads="1"/>
            </p:cNvSpPr>
            <p:nvPr/>
          </p:nvSpPr>
          <p:spPr bwMode="auto">
            <a:xfrm>
              <a:off x="10107219" y="591428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30" name="Rectangle 294"/>
            <p:cNvSpPr>
              <a:spLocks noChangeArrowheads="1"/>
            </p:cNvSpPr>
            <p:nvPr/>
          </p:nvSpPr>
          <p:spPr bwMode="auto">
            <a:xfrm>
              <a:off x="10194779" y="591428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31" name="Rectangle 295"/>
            <p:cNvSpPr>
              <a:spLocks noChangeArrowheads="1"/>
            </p:cNvSpPr>
            <p:nvPr/>
          </p:nvSpPr>
          <p:spPr bwMode="auto">
            <a:xfrm>
              <a:off x="10019659" y="6032605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32" name="Rectangle 296"/>
            <p:cNvSpPr>
              <a:spLocks noChangeArrowheads="1"/>
            </p:cNvSpPr>
            <p:nvPr/>
          </p:nvSpPr>
          <p:spPr bwMode="auto">
            <a:xfrm>
              <a:off x="10107219" y="603260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33" name="Rectangle 297"/>
            <p:cNvSpPr>
              <a:spLocks noChangeArrowheads="1"/>
            </p:cNvSpPr>
            <p:nvPr/>
          </p:nvSpPr>
          <p:spPr bwMode="auto">
            <a:xfrm>
              <a:off x="10194779" y="603260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34" name="Rectangle 298"/>
            <p:cNvSpPr>
              <a:spLocks noChangeArrowheads="1"/>
            </p:cNvSpPr>
            <p:nvPr/>
          </p:nvSpPr>
          <p:spPr bwMode="auto">
            <a:xfrm>
              <a:off x="10013743" y="4279037"/>
              <a:ext cx="252030" cy="55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135" name="Rectangle 299"/>
            <p:cNvSpPr>
              <a:spLocks noChangeArrowheads="1"/>
            </p:cNvSpPr>
            <p:nvPr/>
          </p:nvSpPr>
          <p:spPr bwMode="auto">
            <a:xfrm>
              <a:off x="10134434" y="3886200"/>
              <a:ext cx="9466" cy="39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36" name="Group 602"/>
          <p:cNvGrpSpPr>
            <a:grpSpLocks/>
          </p:cNvGrpSpPr>
          <p:nvPr/>
        </p:nvGrpSpPr>
        <p:grpSpPr bwMode="auto">
          <a:xfrm>
            <a:off x="5738441" y="2605237"/>
            <a:ext cx="647402" cy="1609576"/>
            <a:chOff x="9523412" y="304800"/>
            <a:chExt cx="885825" cy="2198688"/>
          </a:xfrm>
        </p:grpSpPr>
        <p:sp>
          <p:nvSpPr>
            <p:cNvPr id="27064" name="Freeform 348"/>
            <p:cNvSpPr>
              <a:spLocks/>
            </p:cNvSpPr>
            <p:nvPr/>
          </p:nvSpPr>
          <p:spPr bwMode="auto">
            <a:xfrm>
              <a:off x="9752012" y="817562"/>
              <a:ext cx="428625" cy="1193800"/>
            </a:xfrm>
            <a:custGeom>
              <a:avLst/>
              <a:gdLst>
                <a:gd name="T0" fmla="*/ 134 w 270"/>
                <a:gd name="T1" fmla="*/ 0 h 752"/>
                <a:gd name="T2" fmla="*/ 241 w 270"/>
                <a:gd name="T3" fmla="*/ 137 h 752"/>
                <a:gd name="T4" fmla="*/ 270 w 270"/>
                <a:gd name="T5" fmla="*/ 137 h 752"/>
                <a:gd name="T6" fmla="*/ 270 w 270"/>
                <a:gd name="T7" fmla="*/ 752 h 752"/>
                <a:gd name="T8" fmla="*/ 0 w 270"/>
                <a:gd name="T9" fmla="*/ 752 h 752"/>
                <a:gd name="T10" fmla="*/ 0 w 270"/>
                <a:gd name="T11" fmla="*/ 137 h 752"/>
                <a:gd name="T12" fmla="*/ 28 w 270"/>
                <a:gd name="T13" fmla="*/ 137 h 752"/>
                <a:gd name="T14" fmla="*/ 134 w 270"/>
                <a:gd name="T15" fmla="*/ 0 h 7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0" h="752">
                  <a:moveTo>
                    <a:pt x="134" y="0"/>
                  </a:moveTo>
                  <a:lnTo>
                    <a:pt x="241" y="137"/>
                  </a:lnTo>
                  <a:lnTo>
                    <a:pt x="270" y="137"/>
                  </a:lnTo>
                  <a:lnTo>
                    <a:pt x="270" y="752"/>
                  </a:lnTo>
                  <a:lnTo>
                    <a:pt x="0" y="752"/>
                  </a:lnTo>
                  <a:lnTo>
                    <a:pt x="0" y="137"/>
                  </a:lnTo>
                  <a:lnTo>
                    <a:pt x="28" y="13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7065" name="Rectangle 349"/>
            <p:cNvSpPr>
              <a:spLocks noChangeArrowheads="1"/>
            </p:cNvSpPr>
            <p:nvPr/>
          </p:nvSpPr>
          <p:spPr bwMode="auto">
            <a:xfrm>
              <a:off x="9923462" y="10842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66" name="Rectangle 350"/>
            <p:cNvSpPr>
              <a:spLocks noChangeArrowheads="1"/>
            </p:cNvSpPr>
            <p:nvPr/>
          </p:nvSpPr>
          <p:spPr bwMode="auto">
            <a:xfrm>
              <a:off x="10040937" y="10842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67" name="Rectangle 351"/>
            <p:cNvSpPr>
              <a:spLocks noChangeArrowheads="1"/>
            </p:cNvSpPr>
            <p:nvPr/>
          </p:nvSpPr>
          <p:spPr bwMode="auto">
            <a:xfrm>
              <a:off x="9805987" y="10842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68" name="Rectangle 352"/>
            <p:cNvSpPr>
              <a:spLocks noChangeArrowheads="1"/>
            </p:cNvSpPr>
            <p:nvPr/>
          </p:nvSpPr>
          <p:spPr bwMode="auto">
            <a:xfrm>
              <a:off x="9923462" y="12366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69" name="Rectangle 353"/>
            <p:cNvSpPr>
              <a:spLocks noChangeArrowheads="1"/>
            </p:cNvSpPr>
            <p:nvPr/>
          </p:nvSpPr>
          <p:spPr bwMode="auto">
            <a:xfrm>
              <a:off x="10040937" y="12366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0" name="Rectangle 354"/>
            <p:cNvSpPr>
              <a:spLocks noChangeArrowheads="1"/>
            </p:cNvSpPr>
            <p:nvPr/>
          </p:nvSpPr>
          <p:spPr bwMode="auto">
            <a:xfrm>
              <a:off x="9805987" y="12366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1" name="Rectangle 355"/>
            <p:cNvSpPr>
              <a:spLocks noChangeArrowheads="1"/>
            </p:cNvSpPr>
            <p:nvPr/>
          </p:nvSpPr>
          <p:spPr bwMode="auto">
            <a:xfrm>
              <a:off x="9923462" y="13874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2" name="Rectangle 356"/>
            <p:cNvSpPr>
              <a:spLocks noChangeArrowheads="1"/>
            </p:cNvSpPr>
            <p:nvPr/>
          </p:nvSpPr>
          <p:spPr bwMode="auto">
            <a:xfrm>
              <a:off x="10040937" y="13874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3" name="Rectangle 357"/>
            <p:cNvSpPr>
              <a:spLocks noChangeArrowheads="1"/>
            </p:cNvSpPr>
            <p:nvPr/>
          </p:nvSpPr>
          <p:spPr bwMode="auto">
            <a:xfrm>
              <a:off x="9805987" y="13874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4" name="Rectangle 358"/>
            <p:cNvSpPr>
              <a:spLocks noChangeArrowheads="1"/>
            </p:cNvSpPr>
            <p:nvPr/>
          </p:nvSpPr>
          <p:spPr bwMode="auto">
            <a:xfrm>
              <a:off x="9923462" y="15398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5" name="Rectangle 359"/>
            <p:cNvSpPr>
              <a:spLocks noChangeArrowheads="1"/>
            </p:cNvSpPr>
            <p:nvPr/>
          </p:nvSpPr>
          <p:spPr bwMode="auto">
            <a:xfrm>
              <a:off x="10040937" y="15398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6" name="Rectangle 360"/>
            <p:cNvSpPr>
              <a:spLocks noChangeArrowheads="1"/>
            </p:cNvSpPr>
            <p:nvPr/>
          </p:nvSpPr>
          <p:spPr bwMode="auto">
            <a:xfrm>
              <a:off x="9805987" y="15398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7" name="Rectangle 361"/>
            <p:cNvSpPr>
              <a:spLocks noChangeArrowheads="1"/>
            </p:cNvSpPr>
            <p:nvPr/>
          </p:nvSpPr>
          <p:spPr bwMode="auto">
            <a:xfrm>
              <a:off x="9923462" y="1692275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8" name="Rectangle 362"/>
            <p:cNvSpPr>
              <a:spLocks noChangeArrowheads="1"/>
            </p:cNvSpPr>
            <p:nvPr/>
          </p:nvSpPr>
          <p:spPr bwMode="auto">
            <a:xfrm>
              <a:off x="10040937" y="1692275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79" name="Rectangle 363"/>
            <p:cNvSpPr>
              <a:spLocks noChangeArrowheads="1"/>
            </p:cNvSpPr>
            <p:nvPr/>
          </p:nvSpPr>
          <p:spPr bwMode="auto">
            <a:xfrm>
              <a:off x="9805987" y="1692275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80" name="Rectangle 364"/>
            <p:cNvSpPr>
              <a:spLocks noChangeArrowheads="1"/>
            </p:cNvSpPr>
            <p:nvPr/>
          </p:nvSpPr>
          <p:spPr bwMode="auto">
            <a:xfrm>
              <a:off x="9958387" y="304800"/>
              <a:ext cx="12700" cy="536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81" name="Rectangle 365"/>
            <p:cNvSpPr>
              <a:spLocks noChangeArrowheads="1"/>
            </p:cNvSpPr>
            <p:nvPr/>
          </p:nvSpPr>
          <p:spPr bwMode="auto">
            <a:xfrm>
              <a:off x="9523412" y="1851025"/>
              <a:ext cx="885825" cy="652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82" name="Rectangle 366"/>
            <p:cNvSpPr>
              <a:spLocks noChangeArrowheads="1"/>
            </p:cNvSpPr>
            <p:nvPr/>
          </p:nvSpPr>
          <p:spPr bwMode="auto">
            <a:xfrm>
              <a:off x="9609137" y="1944687"/>
              <a:ext cx="20637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83" name="Rectangle 367"/>
            <p:cNvSpPr>
              <a:spLocks noChangeArrowheads="1"/>
            </p:cNvSpPr>
            <p:nvPr/>
          </p:nvSpPr>
          <p:spPr bwMode="auto">
            <a:xfrm>
              <a:off x="9863137" y="1944687"/>
              <a:ext cx="207962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84" name="Rectangle 368"/>
            <p:cNvSpPr>
              <a:spLocks noChangeArrowheads="1"/>
            </p:cNvSpPr>
            <p:nvPr/>
          </p:nvSpPr>
          <p:spPr bwMode="auto">
            <a:xfrm>
              <a:off x="10118725" y="1944687"/>
              <a:ext cx="20637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85" name="Rectangle 369"/>
            <p:cNvSpPr>
              <a:spLocks noChangeArrowheads="1"/>
            </p:cNvSpPr>
            <p:nvPr/>
          </p:nvSpPr>
          <p:spPr bwMode="auto">
            <a:xfrm>
              <a:off x="9609137" y="2182812"/>
              <a:ext cx="20637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86" name="Rectangle 370"/>
            <p:cNvSpPr>
              <a:spLocks noChangeArrowheads="1"/>
            </p:cNvSpPr>
            <p:nvPr/>
          </p:nvSpPr>
          <p:spPr bwMode="auto">
            <a:xfrm>
              <a:off x="9863137" y="2182812"/>
              <a:ext cx="207962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87" name="Rectangle 371"/>
            <p:cNvSpPr>
              <a:spLocks noChangeArrowheads="1"/>
            </p:cNvSpPr>
            <p:nvPr/>
          </p:nvSpPr>
          <p:spPr bwMode="auto">
            <a:xfrm>
              <a:off x="10118725" y="2182812"/>
              <a:ext cx="20637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628" name="Group 627"/>
          <p:cNvGrpSpPr/>
          <p:nvPr/>
        </p:nvGrpSpPr>
        <p:grpSpPr>
          <a:xfrm>
            <a:off x="5216747" y="3771986"/>
            <a:ext cx="273632" cy="443023"/>
            <a:chOff x="4722812" y="5133975"/>
            <a:chExt cx="500063" cy="809625"/>
          </a:xfrm>
          <a:solidFill>
            <a:schemeClr val="bg1"/>
          </a:solidFill>
        </p:grpSpPr>
        <p:sp>
          <p:nvSpPr>
            <p:cNvPr id="629" name="Rectangle 19"/>
            <p:cNvSpPr>
              <a:spLocks noChangeArrowheads="1"/>
            </p:cNvSpPr>
            <p:nvPr/>
          </p:nvSpPr>
          <p:spPr bwMode="auto">
            <a:xfrm>
              <a:off x="4722812" y="5407025"/>
              <a:ext cx="500063" cy="5365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630" name="Rectangle 20"/>
            <p:cNvSpPr>
              <a:spLocks noChangeArrowheads="1"/>
            </p:cNvSpPr>
            <p:nvPr/>
          </p:nvSpPr>
          <p:spPr bwMode="auto">
            <a:xfrm>
              <a:off x="4770437" y="5454650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631" name="Rectangle 21"/>
            <p:cNvSpPr>
              <a:spLocks noChangeArrowheads="1"/>
            </p:cNvSpPr>
            <p:nvPr/>
          </p:nvSpPr>
          <p:spPr bwMode="auto">
            <a:xfrm>
              <a:off x="4914899" y="5454650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632" name="Rectangle 22"/>
            <p:cNvSpPr>
              <a:spLocks noChangeArrowheads="1"/>
            </p:cNvSpPr>
            <p:nvPr/>
          </p:nvSpPr>
          <p:spPr bwMode="auto">
            <a:xfrm>
              <a:off x="5057774" y="5454650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633" name="Rectangle 23"/>
            <p:cNvSpPr>
              <a:spLocks noChangeArrowheads="1"/>
            </p:cNvSpPr>
            <p:nvPr/>
          </p:nvSpPr>
          <p:spPr bwMode="auto">
            <a:xfrm>
              <a:off x="4797424" y="5133975"/>
              <a:ext cx="352425" cy="295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634" name="Rectangle 24"/>
            <p:cNvSpPr>
              <a:spLocks noChangeArrowheads="1"/>
            </p:cNvSpPr>
            <p:nvPr/>
          </p:nvSpPr>
          <p:spPr bwMode="auto">
            <a:xfrm>
              <a:off x="4843462" y="5194300"/>
              <a:ext cx="115888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635" name="Rectangle 25"/>
            <p:cNvSpPr>
              <a:spLocks noChangeArrowheads="1"/>
            </p:cNvSpPr>
            <p:nvPr/>
          </p:nvSpPr>
          <p:spPr bwMode="auto">
            <a:xfrm>
              <a:off x="4986337" y="5194300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636" name="Rectangle 26"/>
            <p:cNvSpPr>
              <a:spLocks noChangeArrowheads="1"/>
            </p:cNvSpPr>
            <p:nvPr/>
          </p:nvSpPr>
          <p:spPr bwMode="auto">
            <a:xfrm>
              <a:off x="4770437" y="5635625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637" name="Rectangle 27"/>
            <p:cNvSpPr>
              <a:spLocks noChangeArrowheads="1"/>
            </p:cNvSpPr>
            <p:nvPr/>
          </p:nvSpPr>
          <p:spPr bwMode="auto">
            <a:xfrm>
              <a:off x="4914899" y="5635625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638" name="Rectangle 28"/>
            <p:cNvSpPr>
              <a:spLocks noChangeArrowheads="1"/>
            </p:cNvSpPr>
            <p:nvPr/>
          </p:nvSpPr>
          <p:spPr bwMode="auto">
            <a:xfrm>
              <a:off x="5057774" y="5635625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</p:grpSp>
      <p:grpSp>
        <p:nvGrpSpPr>
          <p:cNvPr id="26638" name="Group 638"/>
          <p:cNvGrpSpPr>
            <a:grpSpLocks/>
          </p:cNvGrpSpPr>
          <p:nvPr/>
        </p:nvGrpSpPr>
        <p:grpSpPr bwMode="auto">
          <a:xfrm>
            <a:off x="4343178" y="3620988"/>
            <a:ext cx="261193" cy="593824"/>
            <a:chOff x="2741612" y="1676400"/>
            <a:chExt cx="357188" cy="811213"/>
          </a:xfrm>
        </p:grpSpPr>
        <p:sp>
          <p:nvSpPr>
            <p:cNvPr id="27055" name="Rectangle 10"/>
            <p:cNvSpPr>
              <a:spLocks noChangeArrowheads="1"/>
            </p:cNvSpPr>
            <p:nvPr/>
          </p:nvSpPr>
          <p:spPr bwMode="auto">
            <a:xfrm>
              <a:off x="2741612" y="1676400"/>
              <a:ext cx="357188" cy="811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56" name="Rectangle 11"/>
            <p:cNvSpPr>
              <a:spLocks noChangeArrowheads="1"/>
            </p:cNvSpPr>
            <p:nvPr/>
          </p:nvSpPr>
          <p:spPr bwMode="auto">
            <a:xfrm>
              <a:off x="2947987" y="1739900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57" name="Rectangle 12"/>
            <p:cNvSpPr>
              <a:spLocks noChangeArrowheads="1"/>
            </p:cNvSpPr>
            <p:nvPr/>
          </p:nvSpPr>
          <p:spPr bwMode="auto">
            <a:xfrm>
              <a:off x="2816225" y="1739900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58" name="Rectangle 13"/>
            <p:cNvSpPr>
              <a:spLocks noChangeArrowheads="1"/>
            </p:cNvSpPr>
            <p:nvPr/>
          </p:nvSpPr>
          <p:spPr bwMode="auto">
            <a:xfrm>
              <a:off x="2947987" y="1908175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59" name="Rectangle 14"/>
            <p:cNvSpPr>
              <a:spLocks noChangeArrowheads="1"/>
            </p:cNvSpPr>
            <p:nvPr/>
          </p:nvSpPr>
          <p:spPr bwMode="auto">
            <a:xfrm>
              <a:off x="2816225" y="1908175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60" name="Rectangle 15"/>
            <p:cNvSpPr>
              <a:spLocks noChangeArrowheads="1"/>
            </p:cNvSpPr>
            <p:nvPr/>
          </p:nvSpPr>
          <p:spPr bwMode="auto">
            <a:xfrm>
              <a:off x="2947987" y="2070100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61" name="Rectangle 16"/>
            <p:cNvSpPr>
              <a:spLocks noChangeArrowheads="1"/>
            </p:cNvSpPr>
            <p:nvPr/>
          </p:nvSpPr>
          <p:spPr bwMode="auto">
            <a:xfrm>
              <a:off x="2816225" y="2070100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62" name="Rectangle 17"/>
            <p:cNvSpPr>
              <a:spLocks noChangeArrowheads="1"/>
            </p:cNvSpPr>
            <p:nvPr/>
          </p:nvSpPr>
          <p:spPr bwMode="auto">
            <a:xfrm>
              <a:off x="2947987" y="2246312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63" name="Rectangle 18"/>
            <p:cNvSpPr>
              <a:spLocks noChangeArrowheads="1"/>
            </p:cNvSpPr>
            <p:nvPr/>
          </p:nvSpPr>
          <p:spPr bwMode="auto">
            <a:xfrm>
              <a:off x="2816225" y="2246312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39" name="Group 679"/>
          <p:cNvGrpSpPr>
            <a:grpSpLocks/>
          </p:cNvGrpSpPr>
          <p:nvPr/>
        </p:nvGrpSpPr>
        <p:grpSpPr bwMode="auto">
          <a:xfrm>
            <a:off x="3828603" y="2685604"/>
            <a:ext cx="410766" cy="1603995"/>
            <a:chOff x="8075612" y="2339975"/>
            <a:chExt cx="547687" cy="2138363"/>
          </a:xfrm>
        </p:grpSpPr>
        <p:sp>
          <p:nvSpPr>
            <p:cNvPr id="27024" name="Rectangle 389"/>
            <p:cNvSpPr>
              <a:spLocks noChangeArrowheads="1"/>
            </p:cNvSpPr>
            <p:nvPr/>
          </p:nvSpPr>
          <p:spPr bwMode="auto">
            <a:xfrm>
              <a:off x="8075612" y="3886200"/>
              <a:ext cx="547687" cy="59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grpSp>
          <p:nvGrpSpPr>
            <p:cNvPr id="27025" name="Group 845"/>
            <p:cNvGrpSpPr>
              <a:grpSpLocks/>
            </p:cNvGrpSpPr>
            <p:nvPr/>
          </p:nvGrpSpPr>
          <p:grpSpPr bwMode="auto">
            <a:xfrm>
              <a:off x="8128000" y="2339975"/>
              <a:ext cx="436562" cy="2012950"/>
              <a:chOff x="7697788" y="3805238"/>
              <a:chExt cx="436562" cy="2012950"/>
            </a:xfrm>
          </p:grpSpPr>
          <p:sp>
            <p:nvSpPr>
              <p:cNvPr id="27026" name="Freeform 372"/>
              <p:cNvSpPr>
                <a:spLocks/>
              </p:cNvSpPr>
              <p:nvPr/>
            </p:nvSpPr>
            <p:spPr bwMode="auto">
              <a:xfrm>
                <a:off x="7704138" y="4318000"/>
                <a:ext cx="430212" cy="1193800"/>
              </a:xfrm>
              <a:custGeom>
                <a:avLst/>
                <a:gdLst>
                  <a:gd name="T0" fmla="*/ 135 w 271"/>
                  <a:gd name="T1" fmla="*/ 0 h 752"/>
                  <a:gd name="T2" fmla="*/ 241 w 271"/>
                  <a:gd name="T3" fmla="*/ 137 h 752"/>
                  <a:gd name="T4" fmla="*/ 271 w 271"/>
                  <a:gd name="T5" fmla="*/ 137 h 752"/>
                  <a:gd name="T6" fmla="*/ 271 w 271"/>
                  <a:gd name="T7" fmla="*/ 752 h 752"/>
                  <a:gd name="T8" fmla="*/ 0 w 271"/>
                  <a:gd name="T9" fmla="*/ 752 h 752"/>
                  <a:gd name="T10" fmla="*/ 0 w 271"/>
                  <a:gd name="T11" fmla="*/ 137 h 752"/>
                  <a:gd name="T12" fmla="*/ 29 w 271"/>
                  <a:gd name="T13" fmla="*/ 137 h 752"/>
                  <a:gd name="T14" fmla="*/ 135 w 271"/>
                  <a:gd name="T15" fmla="*/ 0 h 7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71" h="752">
                    <a:moveTo>
                      <a:pt x="135" y="0"/>
                    </a:moveTo>
                    <a:lnTo>
                      <a:pt x="241" y="137"/>
                    </a:lnTo>
                    <a:lnTo>
                      <a:pt x="271" y="137"/>
                    </a:lnTo>
                    <a:lnTo>
                      <a:pt x="271" y="752"/>
                    </a:lnTo>
                    <a:lnTo>
                      <a:pt x="0" y="752"/>
                    </a:lnTo>
                    <a:lnTo>
                      <a:pt x="0" y="137"/>
                    </a:lnTo>
                    <a:lnTo>
                      <a:pt x="29" y="137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266"/>
              </a:p>
            </p:txBody>
          </p:sp>
          <p:sp>
            <p:nvSpPr>
              <p:cNvPr id="27027" name="Rectangle 373"/>
              <p:cNvSpPr>
                <a:spLocks noChangeArrowheads="1"/>
              </p:cNvSpPr>
              <p:nvPr/>
            </p:nvSpPr>
            <p:spPr bwMode="auto">
              <a:xfrm>
                <a:off x="7875588" y="4584700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28" name="Rectangle 374"/>
              <p:cNvSpPr>
                <a:spLocks noChangeArrowheads="1"/>
              </p:cNvSpPr>
              <p:nvPr/>
            </p:nvSpPr>
            <p:spPr bwMode="auto">
              <a:xfrm>
                <a:off x="7993063" y="4584700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29" name="Rectangle 375"/>
              <p:cNvSpPr>
                <a:spLocks noChangeArrowheads="1"/>
              </p:cNvSpPr>
              <p:nvPr/>
            </p:nvSpPr>
            <p:spPr bwMode="auto">
              <a:xfrm>
                <a:off x="7758113" y="4584700"/>
                <a:ext cx="84137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0" name="Rectangle 376"/>
              <p:cNvSpPr>
                <a:spLocks noChangeArrowheads="1"/>
              </p:cNvSpPr>
              <p:nvPr/>
            </p:nvSpPr>
            <p:spPr bwMode="auto">
              <a:xfrm>
                <a:off x="7875588" y="4737100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1" name="Rectangle 377"/>
              <p:cNvSpPr>
                <a:spLocks noChangeArrowheads="1"/>
              </p:cNvSpPr>
              <p:nvPr/>
            </p:nvSpPr>
            <p:spPr bwMode="auto">
              <a:xfrm>
                <a:off x="7993063" y="4737100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2" name="Rectangle 378"/>
              <p:cNvSpPr>
                <a:spLocks noChangeArrowheads="1"/>
              </p:cNvSpPr>
              <p:nvPr/>
            </p:nvSpPr>
            <p:spPr bwMode="auto">
              <a:xfrm>
                <a:off x="7758113" y="4737100"/>
                <a:ext cx="84137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3" name="Rectangle 379"/>
              <p:cNvSpPr>
                <a:spLocks noChangeArrowheads="1"/>
              </p:cNvSpPr>
              <p:nvPr/>
            </p:nvSpPr>
            <p:spPr bwMode="auto">
              <a:xfrm>
                <a:off x="7875588" y="4889500"/>
                <a:ext cx="85725" cy="1174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4" name="Rectangle 380"/>
              <p:cNvSpPr>
                <a:spLocks noChangeArrowheads="1"/>
              </p:cNvSpPr>
              <p:nvPr/>
            </p:nvSpPr>
            <p:spPr bwMode="auto">
              <a:xfrm>
                <a:off x="7993063" y="4889500"/>
                <a:ext cx="85725" cy="1174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5" name="Rectangle 381"/>
              <p:cNvSpPr>
                <a:spLocks noChangeArrowheads="1"/>
              </p:cNvSpPr>
              <p:nvPr/>
            </p:nvSpPr>
            <p:spPr bwMode="auto">
              <a:xfrm>
                <a:off x="7758113" y="4889500"/>
                <a:ext cx="84137" cy="1174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6" name="Rectangle 382"/>
              <p:cNvSpPr>
                <a:spLocks noChangeArrowheads="1"/>
              </p:cNvSpPr>
              <p:nvPr/>
            </p:nvSpPr>
            <p:spPr bwMode="auto">
              <a:xfrm>
                <a:off x="7875588" y="5040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7" name="Rectangle 383"/>
              <p:cNvSpPr>
                <a:spLocks noChangeArrowheads="1"/>
              </p:cNvSpPr>
              <p:nvPr/>
            </p:nvSpPr>
            <p:spPr bwMode="auto">
              <a:xfrm>
                <a:off x="7993063" y="5040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8" name="Rectangle 384"/>
              <p:cNvSpPr>
                <a:spLocks noChangeArrowheads="1"/>
              </p:cNvSpPr>
              <p:nvPr/>
            </p:nvSpPr>
            <p:spPr bwMode="auto">
              <a:xfrm>
                <a:off x="7758113" y="5040313"/>
                <a:ext cx="84137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39" name="Rectangle 385"/>
              <p:cNvSpPr>
                <a:spLocks noChangeArrowheads="1"/>
              </p:cNvSpPr>
              <p:nvPr/>
            </p:nvSpPr>
            <p:spPr bwMode="auto">
              <a:xfrm>
                <a:off x="7875588" y="51927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0" name="Rectangle 386"/>
              <p:cNvSpPr>
                <a:spLocks noChangeArrowheads="1"/>
              </p:cNvSpPr>
              <p:nvPr/>
            </p:nvSpPr>
            <p:spPr bwMode="auto">
              <a:xfrm>
                <a:off x="7993063" y="51927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1" name="Rectangle 387"/>
              <p:cNvSpPr>
                <a:spLocks noChangeArrowheads="1"/>
              </p:cNvSpPr>
              <p:nvPr/>
            </p:nvSpPr>
            <p:spPr bwMode="auto">
              <a:xfrm>
                <a:off x="7758113" y="5192713"/>
                <a:ext cx="84137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2" name="Rectangle 388"/>
              <p:cNvSpPr>
                <a:spLocks noChangeArrowheads="1"/>
              </p:cNvSpPr>
              <p:nvPr/>
            </p:nvSpPr>
            <p:spPr bwMode="auto">
              <a:xfrm>
                <a:off x="7910513" y="3805238"/>
                <a:ext cx="12700" cy="5365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3" name="Rectangle 390"/>
              <p:cNvSpPr>
                <a:spLocks noChangeArrowheads="1"/>
              </p:cNvSpPr>
              <p:nvPr/>
            </p:nvSpPr>
            <p:spPr bwMode="auto">
              <a:xfrm>
                <a:off x="7815263" y="53959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4" name="Rectangle 391"/>
              <p:cNvSpPr>
                <a:spLocks noChangeArrowheads="1"/>
              </p:cNvSpPr>
              <p:nvPr/>
            </p:nvSpPr>
            <p:spPr bwMode="auto">
              <a:xfrm>
                <a:off x="7934325" y="53959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5" name="Rectangle 392"/>
              <p:cNvSpPr>
                <a:spLocks noChangeArrowheads="1"/>
              </p:cNvSpPr>
              <p:nvPr/>
            </p:nvSpPr>
            <p:spPr bwMode="auto">
              <a:xfrm>
                <a:off x="7697788" y="5395913"/>
                <a:ext cx="87312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6" name="Rectangle 393"/>
              <p:cNvSpPr>
                <a:spLocks noChangeArrowheads="1"/>
              </p:cNvSpPr>
              <p:nvPr/>
            </p:nvSpPr>
            <p:spPr bwMode="auto">
              <a:xfrm>
                <a:off x="7815263" y="5548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7" name="Rectangle 394"/>
              <p:cNvSpPr>
                <a:spLocks noChangeArrowheads="1"/>
              </p:cNvSpPr>
              <p:nvPr/>
            </p:nvSpPr>
            <p:spPr bwMode="auto">
              <a:xfrm>
                <a:off x="7934325" y="5548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8" name="Rectangle 395"/>
              <p:cNvSpPr>
                <a:spLocks noChangeArrowheads="1"/>
              </p:cNvSpPr>
              <p:nvPr/>
            </p:nvSpPr>
            <p:spPr bwMode="auto">
              <a:xfrm>
                <a:off x="7697788" y="5548313"/>
                <a:ext cx="87312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49" name="Rectangle 396"/>
              <p:cNvSpPr>
                <a:spLocks noChangeArrowheads="1"/>
              </p:cNvSpPr>
              <p:nvPr/>
            </p:nvSpPr>
            <p:spPr bwMode="auto">
              <a:xfrm>
                <a:off x="7815263" y="5699125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50" name="Rectangle 397"/>
              <p:cNvSpPr>
                <a:spLocks noChangeArrowheads="1"/>
              </p:cNvSpPr>
              <p:nvPr/>
            </p:nvSpPr>
            <p:spPr bwMode="auto">
              <a:xfrm>
                <a:off x="7934325" y="5699125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51" name="Rectangle 398"/>
              <p:cNvSpPr>
                <a:spLocks noChangeArrowheads="1"/>
              </p:cNvSpPr>
              <p:nvPr/>
            </p:nvSpPr>
            <p:spPr bwMode="auto">
              <a:xfrm>
                <a:off x="8043863" y="53959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52" name="Rectangle 399"/>
              <p:cNvSpPr>
                <a:spLocks noChangeArrowheads="1"/>
              </p:cNvSpPr>
              <p:nvPr/>
            </p:nvSpPr>
            <p:spPr bwMode="auto">
              <a:xfrm>
                <a:off x="8043863" y="5548313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53" name="Rectangle 400"/>
              <p:cNvSpPr>
                <a:spLocks noChangeArrowheads="1"/>
              </p:cNvSpPr>
              <p:nvPr/>
            </p:nvSpPr>
            <p:spPr bwMode="auto">
              <a:xfrm>
                <a:off x="8043863" y="5699125"/>
                <a:ext cx="85725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  <p:sp>
            <p:nvSpPr>
              <p:cNvPr id="27054" name="Rectangle 401"/>
              <p:cNvSpPr>
                <a:spLocks noChangeArrowheads="1"/>
              </p:cNvSpPr>
              <p:nvPr/>
            </p:nvSpPr>
            <p:spPr bwMode="auto">
              <a:xfrm>
                <a:off x="7697788" y="5699125"/>
                <a:ext cx="87312" cy="119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8233" tIns="24116" rIns="48233" bIns="24116"/>
              <a:lstStyle/>
              <a:p>
                <a:endParaRPr lang="en-US" sz="1828"/>
              </a:p>
            </p:txBody>
          </p:sp>
        </p:grpSp>
      </p:grpSp>
      <p:sp>
        <p:nvSpPr>
          <p:cNvPr id="26640" name="Freeform 402"/>
          <p:cNvSpPr>
            <a:spLocks noEditPoints="1"/>
          </p:cNvSpPr>
          <p:nvPr/>
        </p:nvSpPr>
        <p:spPr bwMode="auto">
          <a:xfrm>
            <a:off x="3085207" y="3657824"/>
            <a:ext cx="353839" cy="588243"/>
          </a:xfrm>
          <a:custGeom>
            <a:avLst/>
            <a:gdLst>
              <a:gd name="T0" fmla="*/ 119 w 297"/>
              <a:gd name="T1" fmla="*/ 371 h 494"/>
              <a:gd name="T2" fmla="*/ 127 w 297"/>
              <a:gd name="T3" fmla="*/ 348 h 494"/>
              <a:gd name="T4" fmla="*/ 117 w 297"/>
              <a:gd name="T5" fmla="*/ 330 h 494"/>
              <a:gd name="T6" fmla="*/ 104 w 297"/>
              <a:gd name="T7" fmla="*/ 297 h 494"/>
              <a:gd name="T8" fmla="*/ 106 w 297"/>
              <a:gd name="T9" fmla="*/ 303 h 494"/>
              <a:gd name="T10" fmla="*/ 105 w 297"/>
              <a:gd name="T11" fmla="*/ 296 h 494"/>
              <a:gd name="T12" fmla="*/ 123 w 297"/>
              <a:gd name="T13" fmla="*/ 284 h 494"/>
              <a:gd name="T14" fmla="*/ 116 w 297"/>
              <a:gd name="T15" fmla="*/ 315 h 494"/>
              <a:gd name="T16" fmla="*/ 126 w 297"/>
              <a:gd name="T17" fmla="*/ 292 h 494"/>
              <a:gd name="T18" fmla="*/ 147 w 297"/>
              <a:gd name="T19" fmla="*/ 280 h 494"/>
              <a:gd name="T20" fmla="*/ 143 w 297"/>
              <a:gd name="T21" fmla="*/ 276 h 494"/>
              <a:gd name="T22" fmla="*/ 133 w 297"/>
              <a:gd name="T23" fmla="*/ 274 h 494"/>
              <a:gd name="T24" fmla="*/ 154 w 297"/>
              <a:gd name="T25" fmla="*/ 150 h 494"/>
              <a:gd name="T26" fmla="*/ 156 w 297"/>
              <a:gd name="T27" fmla="*/ 152 h 494"/>
              <a:gd name="T28" fmla="*/ 154 w 297"/>
              <a:gd name="T29" fmla="*/ 150 h 494"/>
              <a:gd name="T30" fmla="*/ 151 w 297"/>
              <a:gd name="T31" fmla="*/ 3 h 494"/>
              <a:gd name="T32" fmla="*/ 185 w 297"/>
              <a:gd name="T33" fmla="*/ 24 h 494"/>
              <a:gd name="T34" fmla="*/ 206 w 297"/>
              <a:gd name="T35" fmla="*/ 57 h 494"/>
              <a:gd name="T36" fmla="*/ 206 w 297"/>
              <a:gd name="T37" fmla="*/ 94 h 494"/>
              <a:gd name="T38" fmla="*/ 216 w 297"/>
              <a:gd name="T39" fmla="*/ 111 h 494"/>
              <a:gd name="T40" fmla="*/ 238 w 297"/>
              <a:gd name="T41" fmla="*/ 128 h 494"/>
              <a:gd name="T42" fmla="*/ 262 w 297"/>
              <a:gd name="T43" fmla="*/ 152 h 494"/>
              <a:gd name="T44" fmla="*/ 287 w 297"/>
              <a:gd name="T45" fmla="*/ 182 h 494"/>
              <a:gd name="T46" fmla="*/ 297 w 297"/>
              <a:gd name="T47" fmla="*/ 221 h 494"/>
              <a:gd name="T48" fmla="*/ 285 w 297"/>
              <a:gd name="T49" fmla="*/ 265 h 494"/>
              <a:gd name="T50" fmla="*/ 254 w 297"/>
              <a:gd name="T51" fmla="*/ 296 h 494"/>
              <a:gd name="T52" fmla="*/ 210 w 297"/>
              <a:gd name="T53" fmla="*/ 307 h 494"/>
              <a:gd name="T54" fmla="*/ 194 w 297"/>
              <a:gd name="T55" fmla="*/ 306 h 494"/>
              <a:gd name="T56" fmla="*/ 196 w 297"/>
              <a:gd name="T57" fmla="*/ 319 h 494"/>
              <a:gd name="T58" fmla="*/ 185 w 297"/>
              <a:gd name="T59" fmla="*/ 349 h 494"/>
              <a:gd name="T60" fmla="*/ 156 w 297"/>
              <a:gd name="T61" fmla="*/ 360 h 494"/>
              <a:gd name="T62" fmla="*/ 146 w 297"/>
              <a:gd name="T63" fmla="*/ 359 h 494"/>
              <a:gd name="T64" fmla="*/ 120 w 297"/>
              <a:gd name="T65" fmla="*/ 386 h 494"/>
              <a:gd name="T66" fmla="*/ 106 w 297"/>
              <a:gd name="T67" fmla="*/ 494 h 494"/>
              <a:gd name="T68" fmla="*/ 101 w 297"/>
              <a:gd name="T69" fmla="*/ 335 h 494"/>
              <a:gd name="T70" fmla="*/ 79 w 297"/>
              <a:gd name="T71" fmla="*/ 353 h 494"/>
              <a:gd name="T72" fmla="*/ 48 w 297"/>
              <a:gd name="T73" fmla="*/ 352 h 494"/>
              <a:gd name="T74" fmla="*/ 25 w 297"/>
              <a:gd name="T75" fmla="*/ 329 h 494"/>
              <a:gd name="T76" fmla="*/ 21 w 297"/>
              <a:gd name="T77" fmla="*/ 307 h 494"/>
              <a:gd name="T78" fmla="*/ 23 w 297"/>
              <a:gd name="T79" fmla="*/ 299 h 494"/>
              <a:gd name="T80" fmla="*/ 4 w 297"/>
              <a:gd name="T81" fmla="*/ 280 h 494"/>
              <a:gd name="T82" fmla="*/ 3 w 297"/>
              <a:gd name="T83" fmla="*/ 252 h 494"/>
              <a:gd name="T84" fmla="*/ 17 w 297"/>
              <a:gd name="T85" fmla="*/ 233 h 494"/>
              <a:gd name="T86" fmla="*/ 20 w 297"/>
              <a:gd name="T87" fmla="*/ 214 h 494"/>
              <a:gd name="T88" fmla="*/ 20 w 297"/>
              <a:gd name="T89" fmla="*/ 179 h 494"/>
              <a:gd name="T90" fmla="*/ 43 w 297"/>
              <a:gd name="T91" fmla="*/ 154 h 494"/>
              <a:gd name="T92" fmla="*/ 59 w 297"/>
              <a:gd name="T93" fmla="*/ 149 h 494"/>
              <a:gd name="T94" fmla="*/ 70 w 297"/>
              <a:gd name="T95" fmla="*/ 123 h 494"/>
              <a:gd name="T96" fmla="*/ 57 w 297"/>
              <a:gd name="T97" fmla="*/ 94 h 494"/>
              <a:gd name="T98" fmla="*/ 57 w 297"/>
              <a:gd name="T99" fmla="*/ 57 h 494"/>
              <a:gd name="T100" fmla="*/ 78 w 297"/>
              <a:gd name="T101" fmla="*/ 24 h 494"/>
              <a:gd name="T102" fmla="*/ 111 w 297"/>
              <a:gd name="T103" fmla="*/ 3 h 4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7" h="494">
                <a:moveTo>
                  <a:pt x="117" y="330"/>
                </a:moveTo>
                <a:lnTo>
                  <a:pt x="119" y="371"/>
                </a:lnTo>
                <a:lnTo>
                  <a:pt x="135" y="355"/>
                </a:lnTo>
                <a:lnTo>
                  <a:pt x="127" y="348"/>
                </a:lnTo>
                <a:lnTo>
                  <a:pt x="120" y="340"/>
                </a:lnTo>
                <a:lnTo>
                  <a:pt x="117" y="330"/>
                </a:lnTo>
                <a:close/>
                <a:moveTo>
                  <a:pt x="105" y="296"/>
                </a:moveTo>
                <a:lnTo>
                  <a:pt x="104" y="297"/>
                </a:lnTo>
                <a:lnTo>
                  <a:pt x="105" y="299"/>
                </a:lnTo>
                <a:lnTo>
                  <a:pt x="106" y="303"/>
                </a:lnTo>
                <a:lnTo>
                  <a:pt x="106" y="296"/>
                </a:lnTo>
                <a:lnTo>
                  <a:pt x="105" y="296"/>
                </a:lnTo>
                <a:close/>
                <a:moveTo>
                  <a:pt x="128" y="273"/>
                </a:moveTo>
                <a:lnTo>
                  <a:pt x="123" y="284"/>
                </a:lnTo>
                <a:lnTo>
                  <a:pt x="113" y="292"/>
                </a:lnTo>
                <a:lnTo>
                  <a:pt x="116" y="315"/>
                </a:lnTo>
                <a:lnTo>
                  <a:pt x="119" y="303"/>
                </a:lnTo>
                <a:lnTo>
                  <a:pt x="126" y="292"/>
                </a:lnTo>
                <a:lnTo>
                  <a:pt x="135" y="284"/>
                </a:lnTo>
                <a:lnTo>
                  <a:pt x="147" y="280"/>
                </a:lnTo>
                <a:lnTo>
                  <a:pt x="146" y="277"/>
                </a:lnTo>
                <a:lnTo>
                  <a:pt x="143" y="276"/>
                </a:lnTo>
                <a:lnTo>
                  <a:pt x="142" y="274"/>
                </a:lnTo>
                <a:lnTo>
                  <a:pt x="133" y="274"/>
                </a:lnTo>
                <a:lnTo>
                  <a:pt x="128" y="273"/>
                </a:lnTo>
                <a:close/>
                <a:moveTo>
                  <a:pt x="154" y="150"/>
                </a:moveTo>
                <a:lnTo>
                  <a:pt x="153" y="152"/>
                </a:lnTo>
                <a:lnTo>
                  <a:pt x="156" y="152"/>
                </a:lnTo>
                <a:lnTo>
                  <a:pt x="156" y="150"/>
                </a:lnTo>
                <a:lnTo>
                  <a:pt x="154" y="150"/>
                </a:lnTo>
                <a:close/>
                <a:moveTo>
                  <a:pt x="132" y="0"/>
                </a:moveTo>
                <a:lnTo>
                  <a:pt x="151" y="3"/>
                </a:lnTo>
                <a:lnTo>
                  <a:pt x="170" y="11"/>
                </a:lnTo>
                <a:lnTo>
                  <a:pt x="185" y="24"/>
                </a:lnTo>
                <a:lnTo>
                  <a:pt x="198" y="38"/>
                </a:lnTo>
                <a:lnTo>
                  <a:pt x="206" y="57"/>
                </a:lnTo>
                <a:lnTo>
                  <a:pt x="208" y="78"/>
                </a:lnTo>
                <a:lnTo>
                  <a:pt x="206" y="94"/>
                </a:lnTo>
                <a:lnTo>
                  <a:pt x="201" y="109"/>
                </a:lnTo>
                <a:lnTo>
                  <a:pt x="216" y="111"/>
                </a:lnTo>
                <a:lnTo>
                  <a:pt x="229" y="118"/>
                </a:lnTo>
                <a:lnTo>
                  <a:pt x="238" y="128"/>
                </a:lnTo>
                <a:lnTo>
                  <a:pt x="245" y="142"/>
                </a:lnTo>
                <a:lnTo>
                  <a:pt x="262" y="152"/>
                </a:lnTo>
                <a:lnTo>
                  <a:pt x="276" y="165"/>
                </a:lnTo>
                <a:lnTo>
                  <a:pt x="287" y="182"/>
                </a:lnTo>
                <a:lnTo>
                  <a:pt x="294" y="200"/>
                </a:lnTo>
                <a:lnTo>
                  <a:pt x="297" y="221"/>
                </a:lnTo>
                <a:lnTo>
                  <a:pt x="293" y="244"/>
                </a:lnTo>
                <a:lnTo>
                  <a:pt x="285" y="265"/>
                </a:lnTo>
                <a:lnTo>
                  <a:pt x="271" y="282"/>
                </a:lnTo>
                <a:lnTo>
                  <a:pt x="254" y="296"/>
                </a:lnTo>
                <a:lnTo>
                  <a:pt x="233" y="304"/>
                </a:lnTo>
                <a:lnTo>
                  <a:pt x="210" y="307"/>
                </a:lnTo>
                <a:lnTo>
                  <a:pt x="199" y="307"/>
                </a:lnTo>
                <a:lnTo>
                  <a:pt x="194" y="306"/>
                </a:lnTo>
                <a:lnTo>
                  <a:pt x="195" y="312"/>
                </a:lnTo>
                <a:lnTo>
                  <a:pt x="196" y="319"/>
                </a:lnTo>
                <a:lnTo>
                  <a:pt x="193" y="335"/>
                </a:lnTo>
                <a:lnTo>
                  <a:pt x="185" y="349"/>
                </a:lnTo>
                <a:lnTo>
                  <a:pt x="171" y="357"/>
                </a:lnTo>
                <a:lnTo>
                  <a:pt x="156" y="360"/>
                </a:lnTo>
                <a:lnTo>
                  <a:pt x="150" y="360"/>
                </a:lnTo>
                <a:lnTo>
                  <a:pt x="146" y="359"/>
                </a:lnTo>
                <a:lnTo>
                  <a:pt x="141" y="357"/>
                </a:lnTo>
                <a:lnTo>
                  <a:pt x="120" y="386"/>
                </a:lnTo>
                <a:lnTo>
                  <a:pt x="128" y="493"/>
                </a:lnTo>
                <a:lnTo>
                  <a:pt x="106" y="494"/>
                </a:lnTo>
                <a:lnTo>
                  <a:pt x="106" y="322"/>
                </a:lnTo>
                <a:lnTo>
                  <a:pt x="101" y="335"/>
                </a:lnTo>
                <a:lnTo>
                  <a:pt x="91" y="346"/>
                </a:lnTo>
                <a:lnTo>
                  <a:pt x="79" y="353"/>
                </a:lnTo>
                <a:lnTo>
                  <a:pt x="65" y="356"/>
                </a:lnTo>
                <a:lnTo>
                  <a:pt x="48" y="352"/>
                </a:lnTo>
                <a:lnTo>
                  <a:pt x="34" y="343"/>
                </a:lnTo>
                <a:lnTo>
                  <a:pt x="25" y="329"/>
                </a:lnTo>
                <a:lnTo>
                  <a:pt x="21" y="312"/>
                </a:lnTo>
                <a:lnTo>
                  <a:pt x="21" y="307"/>
                </a:lnTo>
                <a:lnTo>
                  <a:pt x="22" y="304"/>
                </a:lnTo>
                <a:lnTo>
                  <a:pt x="23" y="299"/>
                </a:lnTo>
                <a:lnTo>
                  <a:pt x="11" y="291"/>
                </a:lnTo>
                <a:lnTo>
                  <a:pt x="4" y="280"/>
                </a:lnTo>
                <a:lnTo>
                  <a:pt x="0" y="265"/>
                </a:lnTo>
                <a:lnTo>
                  <a:pt x="3" y="252"/>
                </a:lnTo>
                <a:lnTo>
                  <a:pt x="8" y="241"/>
                </a:lnTo>
                <a:lnTo>
                  <a:pt x="17" y="233"/>
                </a:lnTo>
                <a:lnTo>
                  <a:pt x="28" y="228"/>
                </a:lnTo>
                <a:lnTo>
                  <a:pt x="20" y="214"/>
                </a:lnTo>
                <a:lnTo>
                  <a:pt x="17" y="198"/>
                </a:lnTo>
                <a:lnTo>
                  <a:pt x="20" y="179"/>
                </a:lnTo>
                <a:lnTo>
                  <a:pt x="29" y="165"/>
                </a:lnTo>
                <a:lnTo>
                  <a:pt x="43" y="154"/>
                </a:lnTo>
                <a:lnTo>
                  <a:pt x="60" y="149"/>
                </a:lnTo>
                <a:lnTo>
                  <a:pt x="59" y="149"/>
                </a:lnTo>
                <a:lnTo>
                  <a:pt x="63" y="134"/>
                </a:lnTo>
                <a:lnTo>
                  <a:pt x="70" y="123"/>
                </a:lnTo>
                <a:lnTo>
                  <a:pt x="61" y="109"/>
                </a:lnTo>
                <a:lnTo>
                  <a:pt x="57" y="94"/>
                </a:lnTo>
                <a:lnTo>
                  <a:pt x="55" y="78"/>
                </a:lnTo>
                <a:lnTo>
                  <a:pt x="57" y="57"/>
                </a:lnTo>
                <a:lnTo>
                  <a:pt x="65" y="38"/>
                </a:lnTo>
                <a:lnTo>
                  <a:pt x="78" y="24"/>
                </a:lnTo>
                <a:lnTo>
                  <a:pt x="93" y="11"/>
                </a:lnTo>
                <a:lnTo>
                  <a:pt x="111" y="3"/>
                </a:lnTo>
                <a:lnTo>
                  <a:pt x="1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97" tIns="34298" rIns="68597" bIns="34298"/>
          <a:lstStyle/>
          <a:p>
            <a:endParaRPr lang="en-US" sz="1266"/>
          </a:p>
        </p:txBody>
      </p:sp>
      <p:grpSp>
        <p:nvGrpSpPr>
          <p:cNvPr id="26641" name="Group 717"/>
          <p:cNvGrpSpPr>
            <a:grpSpLocks/>
          </p:cNvGrpSpPr>
          <p:nvPr/>
        </p:nvGrpSpPr>
        <p:grpSpPr bwMode="auto">
          <a:xfrm>
            <a:off x="882923" y="2628677"/>
            <a:ext cx="438671" cy="1643063"/>
            <a:chOff x="9066212" y="3962400"/>
            <a:chExt cx="584523" cy="2190185"/>
          </a:xfrm>
        </p:grpSpPr>
        <p:sp>
          <p:nvSpPr>
            <p:cNvPr id="26941" name="Freeform 29"/>
            <p:cNvSpPr>
              <a:spLocks/>
            </p:cNvSpPr>
            <p:nvPr/>
          </p:nvSpPr>
          <p:spPr bwMode="auto">
            <a:xfrm>
              <a:off x="9198735" y="3962400"/>
              <a:ext cx="319476" cy="889799"/>
            </a:xfrm>
            <a:custGeom>
              <a:avLst/>
              <a:gdLst>
                <a:gd name="T0" fmla="*/ 134 w 270"/>
                <a:gd name="T1" fmla="*/ 0 h 752"/>
                <a:gd name="T2" fmla="*/ 241 w 270"/>
                <a:gd name="T3" fmla="*/ 136 h 752"/>
                <a:gd name="T4" fmla="*/ 270 w 270"/>
                <a:gd name="T5" fmla="*/ 136 h 752"/>
                <a:gd name="T6" fmla="*/ 270 w 270"/>
                <a:gd name="T7" fmla="*/ 752 h 752"/>
                <a:gd name="T8" fmla="*/ 0 w 270"/>
                <a:gd name="T9" fmla="*/ 752 h 752"/>
                <a:gd name="T10" fmla="*/ 0 w 270"/>
                <a:gd name="T11" fmla="*/ 136 h 752"/>
                <a:gd name="T12" fmla="*/ 28 w 270"/>
                <a:gd name="T13" fmla="*/ 136 h 752"/>
                <a:gd name="T14" fmla="*/ 134 w 270"/>
                <a:gd name="T15" fmla="*/ 0 h 7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0" h="752">
                  <a:moveTo>
                    <a:pt x="134" y="0"/>
                  </a:moveTo>
                  <a:lnTo>
                    <a:pt x="241" y="136"/>
                  </a:lnTo>
                  <a:lnTo>
                    <a:pt x="270" y="136"/>
                  </a:lnTo>
                  <a:lnTo>
                    <a:pt x="270" y="752"/>
                  </a:lnTo>
                  <a:lnTo>
                    <a:pt x="0" y="752"/>
                  </a:lnTo>
                  <a:lnTo>
                    <a:pt x="0" y="136"/>
                  </a:lnTo>
                  <a:lnTo>
                    <a:pt x="28" y="13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942" name="Rectangle 30"/>
            <p:cNvSpPr>
              <a:spLocks noChangeArrowheads="1"/>
            </p:cNvSpPr>
            <p:nvPr/>
          </p:nvSpPr>
          <p:spPr bwMode="auto">
            <a:xfrm>
              <a:off x="9327710" y="4161185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43" name="Rectangle 31"/>
            <p:cNvSpPr>
              <a:spLocks noChangeArrowheads="1"/>
            </p:cNvSpPr>
            <p:nvPr/>
          </p:nvSpPr>
          <p:spPr bwMode="auto">
            <a:xfrm>
              <a:off x="9414086" y="4161185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44" name="Rectangle 32"/>
            <p:cNvSpPr>
              <a:spLocks noChangeArrowheads="1"/>
            </p:cNvSpPr>
            <p:nvPr/>
          </p:nvSpPr>
          <p:spPr bwMode="auto">
            <a:xfrm>
              <a:off x="9238966" y="416118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45" name="Rectangle 33"/>
            <p:cNvSpPr>
              <a:spLocks noChangeArrowheads="1"/>
            </p:cNvSpPr>
            <p:nvPr/>
          </p:nvSpPr>
          <p:spPr bwMode="auto">
            <a:xfrm>
              <a:off x="9327710" y="4274776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46" name="Rectangle 34"/>
            <p:cNvSpPr>
              <a:spLocks noChangeArrowheads="1"/>
            </p:cNvSpPr>
            <p:nvPr/>
          </p:nvSpPr>
          <p:spPr bwMode="auto">
            <a:xfrm>
              <a:off x="9414086" y="4274776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47" name="Rectangle 35"/>
            <p:cNvSpPr>
              <a:spLocks noChangeArrowheads="1"/>
            </p:cNvSpPr>
            <p:nvPr/>
          </p:nvSpPr>
          <p:spPr bwMode="auto">
            <a:xfrm>
              <a:off x="9238966" y="4274776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48" name="Rectangle 36"/>
            <p:cNvSpPr>
              <a:spLocks noChangeArrowheads="1"/>
            </p:cNvSpPr>
            <p:nvPr/>
          </p:nvSpPr>
          <p:spPr bwMode="auto">
            <a:xfrm>
              <a:off x="9327710" y="4388368"/>
              <a:ext cx="62712" cy="863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49" name="Rectangle 37"/>
            <p:cNvSpPr>
              <a:spLocks noChangeArrowheads="1"/>
            </p:cNvSpPr>
            <p:nvPr/>
          </p:nvSpPr>
          <p:spPr bwMode="auto">
            <a:xfrm>
              <a:off x="9414086" y="4388368"/>
              <a:ext cx="65079" cy="863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0" name="Rectangle 38"/>
            <p:cNvSpPr>
              <a:spLocks noChangeArrowheads="1"/>
            </p:cNvSpPr>
            <p:nvPr/>
          </p:nvSpPr>
          <p:spPr bwMode="auto">
            <a:xfrm>
              <a:off x="9238966" y="4388368"/>
              <a:ext cx="63895" cy="863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1" name="Rectangle 39"/>
            <p:cNvSpPr>
              <a:spLocks noChangeArrowheads="1"/>
            </p:cNvSpPr>
            <p:nvPr/>
          </p:nvSpPr>
          <p:spPr bwMode="auto">
            <a:xfrm>
              <a:off x="9327710" y="4500776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2" name="Rectangle 40"/>
            <p:cNvSpPr>
              <a:spLocks noChangeArrowheads="1"/>
            </p:cNvSpPr>
            <p:nvPr/>
          </p:nvSpPr>
          <p:spPr bwMode="auto">
            <a:xfrm>
              <a:off x="9414086" y="4500776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3" name="Rectangle 41"/>
            <p:cNvSpPr>
              <a:spLocks noChangeArrowheads="1"/>
            </p:cNvSpPr>
            <p:nvPr/>
          </p:nvSpPr>
          <p:spPr bwMode="auto">
            <a:xfrm>
              <a:off x="9238966" y="4500776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4" name="Rectangle 42"/>
            <p:cNvSpPr>
              <a:spLocks noChangeArrowheads="1"/>
            </p:cNvSpPr>
            <p:nvPr/>
          </p:nvSpPr>
          <p:spPr bwMode="auto">
            <a:xfrm>
              <a:off x="9327710" y="4614367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5" name="Rectangle 43"/>
            <p:cNvSpPr>
              <a:spLocks noChangeArrowheads="1"/>
            </p:cNvSpPr>
            <p:nvPr/>
          </p:nvSpPr>
          <p:spPr bwMode="auto">
            <a:xfrm>
              <a:off x="9414086" y="4614367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6" name="Rectangle 44"/>
            <p:cNvSpPr>
              <a:spLocks noChangeArrowheads="1"/>
            </p:cNvSpPr>
            <p:nvPr/>
          </p:nvSpPr>
          <p:spPr bwMode="auto">
            <a:xfrm>
              <a:off x="9238966" y="4614367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7" name="Rectangle 45"/>
            <p:cNvSpPr>
              <a:spLocks noChangeArrowheads="1"/>
            </p:cNvSpPr>
            <p:nvPr/>
          </p:nvSpPr>
          <p:spPr bwMode="auto">
            <a:xfrm>
              <a:off x="9066212" y="4740975"/>
              <a:ext cx="584523" cy="141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8" name="Rectangle 46"/>
            <p:cNvSpPr>
              <a:spLocks noChangeArrowheads="1"/>
            </p:cNvSpPr>
            <p:nvPr/>
          </p:nvSpPr>
          <p:spPr bwMode="auto">
            <a:xfrm>
              <a:off x="9191636" y="478238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59" name="Rectangle 47"/>
            <p:cNvSpPr>
              <a:spLocks noChangeArrowheads="1"/>
            </p:cNvSpPr>
            <p:nvPr/>
          </p:nvSpPr>
          <p:spPr bwMode="auto">
            <a:xfrm>
              <a:off x="9279196" y="4782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0" name="Rectangle 48"/>
            <p:cNvSpPr>
              <a:spLocks noChangeArrowheads="1"/>
            </p:cNvSpPr>
            <p:nvPr/>
          </p:nvSpPr>
          <p:spPr bwMode="auto">
            <a:xfrm>
              <a:off x="9104076" y="4782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1" name="Rectangle 49"/>
            <p:cNvSpPr>
              <a:spLocks noChangeArrowheads="1"/>
            </p:cNvSpPr>
            <p:nvPr/>
          </p:nvSpPr>
          <p:spPr bwMode="auto">
            <a:xfrm>
              <a:off x="9191636" y="489597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2" name="Rectangle 50"/>
            <p:cNvSpPr>
              <a:spLocks noChangeArrowheads="1"/>
            </p:cNvSpPr>
            <p:nvPr/>
          </p:nvSpPr>
          <p:spPr bwMode="auto">
            <a:xfrm>
              <a:off x="9279196" y="4895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3" name="Rectangle 51"/>
            <p:cNvSpPr>
              <a:spLocks noChangeArrowheads="1"/>
            </p:cNvSpPr>
            <p:nvPr/>
          </p:nvSpPr>
          <p:spPr bwMode="auto">
            <a:xfrm>
              <a:off x="9104076" y="4895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4" name="Rectangle 52"/>
            <p:cNvSpPr>
              <a:spLocks noChangeArrowheads="1"/>
            </p:cNvSpPr>
            <p:nvPr/>
          </p:nvSpPr>
          <p:spPr bwMode="auto">
            <a:xfrm>
              <a:off x="9191636" y="500838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5" name="Rectangle 53"/>
            <p:cNvSpPr>
              <a:spLocks noChangeArrowheads="1"/>
            </p:cNvSpPr>
            <p:nvPr/>
          </p:nvSpPr>
          <p:spPr bwMode="auto">
            <a:xfrm>
              <a:off x="9279196" y="5008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6" name="Rectangle 54"/>
            <p:cNvSpPr>
              <a:spLocks noChangeArrowheads="1"/>
            </p:cNvSpPr>
            <p:nvPr/>
          </p:nvSpPr>
          <p:spPr bwMode="auto">
            <a:xfrm>
              <a:off x="9104076" y="5008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7" name="Rectangle 55"/>
            <p:cNvSpPr>
              <a:spLocks noChangeArrowheads="1"/>
            </p:cNvSpPr>
            <p:nvPr/>
          </p:nvSpPr>
          <p:spPr bwMode="auto">
            <a:xfrm>
              <a:off x="9191636" y="512197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8" name="Rectangle 56"/>
            <p:cNvSpPr>
              <a:spLocks noChangeArrowheads="1"/>
            </p:cNvSpPr>
            <p:nvPr/>
          </p:nvSpPr>
          <p:spPr bwMode="auto">
            <a:xfrm>
              <a:off x="9279196" y="5121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69" name="Rectangle 57"/>
            <p:cNvSpPr>
              <a:spLocks noChangeArrowheads="1"/>
            </p:cNvSpPr>
            <p:nvPr/>
          </p:nvSpPr>
          <p:spPr bwMode="auto">
            <a:xfrm>
              <a:off x="9104076" y="5121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0" name="Rectangle 58"/>
            <p:cNvSpPr>
              <a:spLocks noChangeArrowheads="1"/>
            </p:cNvSpPr>
            <p:nvPr/>
          </p:nvSpPr>
          <p:spPr bwMode="auto">
            <a:xfrm>
              <a:off x="9191636" y="523557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1" name="Rectangle 59"/>
            <p:cNvSpPr>
              <a:spLocks noChangeArrowheads="1"/>
            </p:cNvSpPr>
            <p:nvPr/>
          </p:nvSpPr>
          <p:spPr bwMode="auto">
            <a:xfrm>
              <a:off x="9279196" y="523557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2" name="Rectangle 60"/>
            <p:cNvSpPr>
              <a:spLocks noChangeArrowheads="1"/>
            </p:cNvSpPr>
            <p:nvPr/>
          </p:nvSpPr>
          <p:spPr bwMode="auto">
            <a:xfrm>
              <a:off x="9104076" y="523557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3" name="Rectangle 61"/>
            <p:cNvSpPr>
              <a:spLocks noChangeArrowheads="1"/>
            </p:cNvSpPr>
            <p:nvPr/>
          </p:nvSpPr>
          <p:spPr bwMode="auto">
            <a:xfrm>
              <a:off x="9453133" y="4782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4" name="Rectangle 62"/>
            <p:cNvSpPr>
              <a:spLocks noChangeArrowheads="1"/>
            </p:cNvSpPr>
            <p:nvPr/>
          </p:nvSpPr>
          <p:spPr bwMode="auto">
            <a:xfrm>
              <a:off x="9539510" y="478238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5" name="Rectangle 63"/>
            <p:cNvSpPr>
              <a:spLocks noChangeArrowheads="1"/>
            </p:cNvSpPr>
            <p:nvPr/>
          </p:nvSpPr>
          <p:spPr bwMode="auto">
            <a:xfrm>
              <a:off x="9364390" y="4782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6" name="Rectangle 64"/>
            <p:cNvSpPr>
              <a:spLocks noChangeArrowheads="1"/>
            </p:cNvSpPr>
            <p:nvPr/>
          </p:nvSpPr>
          <p:spPr bwMode="auto">
            <a:xfrm>
              <a:off x="9453133" y="4895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7" name="Rectangle 65"/>
            <p:cNvSpPr>
              <a:spLocks noChangeArrowheads="1"/>
            </p:cNvSpPr>
            <p:nvPr/>
          </p:nvSpPr>
          <p:spPr bwMode="auto">
            <a:xfrm>
              <a:off x="9539510" y="489597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8" name="Rectangle 66"/>
            <p:cNvSpPr>
              <a:spLocks noChangeArrowheads="1"/>
            </p:cNvSpPr>
            <p:nvPr/>
          </p:nvSpPr>
          <p:spPr bwMode="auto">
            <a:xfrm>
              <a:off x="9364390" y="4895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79" name="Rectangle 67"/>
            <p:cNvSpPr>
              <a:spLocks noChangeArrowheads="1"/>
            </p:cNvSpPr>
            <p:nvPr/>
          </p:nvSpPr>
          <p:spPr bwMode="auto">
            <a:xfrm>
              <a:off x="9453133" y="5008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0" name="Rectangle 68"/>
            <p:cNvSpPr>
              <a:spLocks noChangeArrowheads="1"/>
            </p:cNvSpPr>
            <p:nvPr/>
          </p:nvSpPr>
          <p:spPr bwMode="auto">
            <a:xfrm>
              <a:off x="9539510" y="500838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1" name="Rectangle 69"/>
            <p:cNvSpPr>
              <a:spLocks noChangeArrowheads="1"/>
            </p:cNvSpPr>
            <p:nvPr/>
          </p:nvSpPr>
          <p:spPr bwMode="auto">
            <a:xfrm>
              <a:off x="9364390" y="500838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2" name="Rectangle 70"/>
            <p:cNvSpPr>
              <a:spLocks noChangeArrowheads="1"/>
            </p:cNvSpPr>
            <p:nvPr/>
          </p:nvSpPr>
          <p:spPr bwMode="auto">
            <a:xfrm>
              <a:off x="9453133" y="5121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3" name="Rectangle 71"/>
            <p:cNvSpPr>
              <a:spLocks noChangeArrowheads="1"/>
            </p:cNvSpPr>
            <p:nvPr/>
          </p:nvSpPr>
          <p:spPr bwMode="auto">
            <a:xfrm>
              <a:off x="9539510" y="512197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4" name="Rectangle 72"/>
            <p:cNvSpPr>
              <a:spLocks noChangeArrowheads="1"/>
            </p:cNvSpPr>
            <p:nvPr/>
          </p:nvSpPr>
          <p:spPr bwMode="auto">
            <a:xfrm>
              <a:off x="9364390" y="512197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5" name="Rectangle 73"/>
            <p:cNvSpPr>
              <a:spLocks noChangeArrowheads="1"/>
            </p:cNvSpPr>
            <p:nvPr/>
          </p:nvSpPr>
          <p:spPr bwMode="auto">
            <a:xfrm>
              <a:off x="9453133" y="523557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6" name="Rectangle 74"/>
            <p:cNvSpPr>
              <a:spLocks noChangeArrowheads="1"/>
            </p:cNvSpPr>
            <p:nvPr/>
          </p:nvSpPr>
          <p:spPr bwMode="auto">
            <a:xfrm>
              <a:off x="9539510" y="523557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7" name="Rectangle 75"/>
            <p:cNvSpPr>
              <a:spLocks noChangeArrowheads="1"/>
            </p:cNvSpPr>
            <p:nvPr/>
          </p:nvSpPr>
          <p:spPr bwMode="auto">
            <a:xfrm>
              <a:off x="9364390" y="523557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8" name="Rectangle 76"/>
            <p:cNvSpPr>
              <a:spLocks noChangeArrowheads="1"/>
            </p:cNvSpPr>
            <p:nvPr/>
          </p:nvSpPr>
          <p:spPr bwMode="auto">
            <a:xfrm>
              <a:off x="9191636" y="535271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89" name="Rectangle 77"/>
            <p:cNvSpPr>
              <a:spLocks noChangeArrowheads="1"/>
            </p:cNvSpPr>
            <p:nvPr/>
          </p:nvSpPr>
          <p:spPr bwMode="auto">
            <a:xfrm>
              <a:off x="9279196" y="5352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0" name="Rectangle 78"/>
            <p:cNvSpPr>
              <a:spLocks noChangeArrowheads="1"/>
            </p:cNvSpPr>
            <p:nvPr/>
          </p:nvSpPr>
          <p:spPr bwMode="auto">
            <a:xfrm>
              <a:off x="9104076" y="5352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1" name="Rectangle 79"/>
            <p:cNvSpPr>
              <a:spLocks noChangeArrowheads="1"/>
            </p:cNvSpPr>
            <p:nvPr/>
          </p:nvSpPr>
          <p:spPr bwMode="auto">
            <a:xfrm>
              <a:off x="9191636" y="5466303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2" name="Rectangle 80"/>
            <p:cNvSpPr>
              <a:spLocks noChangeArrowheads="1"/>
            </p:cNvSpPr>
            <p:nvPr/>
          </p:nvSpPr>
          <p:spPr bwMode="auto">
            <a:xfrm>
              <a:off x="9279196" y="5466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3" name="Rectangle 81"/>
            <p:cNvSpPr>
              <a:spLocks noChangeArrowheads="1"/>
            </p:cNvSpPr>
            <p:nvPr/>
          </p:nvSpPr>
          <p:spPr bwMode="auto">
            <a:xfrm>
              <a:off x="9104076" y="5466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4" name="Rectangle 82"/>
            <p:cNvSpPr>
              <a:spLocks noChangeArrowheads="1"/>
            </p:cNvSpPr>
            <p:nvPr/>
          </p:nvSpPr>
          <p:spPr bwMode="auto">
            <a:xfrm>
              <a:off x="9191636" y="557871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5" name="Rectangle 83"/>
            <p:cNvSpPr>
              <a:spLocks noChangeArrowheads="1"/>
            </p:cNvSpPr>
            <p:nvPr/>
          </p:nvSpPr>
          <p:spPr bwMode="auto">
            <a:xfrm>
              <a:off x="9279196" y="5578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6" name="Rectangle 84"/>
            <p:cNvSpPr>
              <a:spLocks noChangeArrowheads="1"/>
            </p:cNvSpPr>
            <p:nvPr/>
          </p:nvSpPr>
          <p:spPr bwMode="auto">
            <a:xfrm>
              <a:off x="9104076" y="5578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7" name="Rectangle 85"/>
            <p:cNvSpPr>
              <a:spLocks noChangeArrowheads="1"/>
            </p:cNvSpPr>
            <p:nvPr/>
          </p:nvSpPr>
          <p:spPr bwMode="auto">
            <a:xfrm>
              <a:off x="9191636" y="5692303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8" name="Rectangle 86"/>
            <p:cNvSpPr>
              <a:spLocks noChangeArrowheads="1"/>
            </p:cNvSpPr>
            <p:nvPr/>
          </p:nvSpPr>
          <p:spPr bwMode="auto">
            <a:xfrm>
              <a:off x="9279196" y="5692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99" name="Rectangle 87"/>
            <p:cNvSpPr>
              <a:spLocks noChangeArrowheads="1"/>
            </p:cNvSpPr>
            <p:nvPr/>
          </p:nvSpPr>
          <p:spPr bwMode="auto">
            <a:xfrm>
              <a:off x="9104076" y="5692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0" name="Rectangle 88"/>
            <p:cNvSpPr>
              <a:spLocks noChangeArrowheads="1"/>
            </p:cNvSpPr>
            <p:nvPr/>
          </p:nvSpPr>
          <p:spPr bwMode="auto">
            <a:xfrm>
              <a:off x="9191636" y="5805894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1" name="Rectangle 89"/>
            <p:cNvSpPr>
              <a:spLocks noChangeArrowheads="1"/>
            </p:cNvSpPr>
            <p:nvPr/>
          </p:nvSpPr>
          <p:spPr bwMode="auto">
            <a:xfrm>
              <a:off x="9279196" y="580589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2" name="Rectangle 90"/>
            <p:cNvSpPr>
              <a:spLocks noChangeArrowheads="1"/>
            </p:cNvSpPr>
            <p:nvPr/>
          </p:nvSpPr>
          <p:spPr bwMode="auto">
            <a:xfrm>
              <a:off x="9104076" y="580589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3" name="Rectangle 91"/>
            <p:cNvSpPr>
              <a:spLocks noChangeArrowheads="1"/>
            </p:cNvSpPr>
            <p:nvPr/>
          </p:nvSpPr>
          <p:spPr bwMode="auto">
            <a:xfrm>
              <a:off x="9453133" y="5352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4" name="Rectangle 92"/>
            <p:cNvSpPr>
              <a:spLocks noChangeArrowheads="1"/>
            </p:cNvSpPr>
            <p:nvPr/>
          </p:nvSpPr>
          <p:spPr bwMode="auto">
            <a:xfrm>
              <a:off x="9539510" y="535271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5" name="Rectangle 93"/>
            <p:cNvSpPr>
              <a:spLocks noChangeArrowheads="1"/>
            </p:cNvSpPr>
            <p:nvPr/>
          </p:nvSpPr>
          <p:spPr bwMode="auto">
            <a:xfrm>
              <a:off x="9364390" y="5352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6" name="Rectangle 94"/>
            <p:cNvSpPr>
              <a:spLocks noChangeArrowheads="1"/>
            </p:cNvSpPr>
            <p:nvPr/>
          </p:nvSpPr>
          <p:spPr bwMode="auto">
            <a:xfrm>
              <a:off x="9453133" y="5466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7" name="Rectangle 95"/>
            <p:cNvSpPr>
              <a:spLocks noChangeArrowheads="1"/>
            </p:cNvSpPr>
            <p:nvPr/>
          </p:nvSpPr>
          <p:spPr bwMode="auto">
            <a:xfrm>
              <a:off x="9539510" y="5466303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8" name="Rectangle 96"/>
            <p:cNvSpPr>
              <a:spLocks noChangeArrowheads="1"/>
            </p:cNvSpPr>
            <p:nvPr/>
          </p:nvSpPr>
          <p:spPr bwMode="auto">
            <a:xfrm>
              <a:off x="9364390" y="5466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09" name="Rectangle 97"/>
            <p:cNvSpPr>
              <a:spLocks noChangeArrowheads="1"/>
            </p:cNvSpPr>
            <p:nvPr/>
          </p:nvSpPr>
          <p:spPr bwMode="auto">
            <a:xfrm>
              <a:off x="9453133" y="5578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0" name="Rectangle 98"/>
            <p:cNvSpPr>
              <a:spLocks noChangeArrowheads="1"/>
            </p:cNvSpPr>
            <p:nvPr/>
          </p:nvSpPr>
          <p:spPr bwMode="auto">
            <a:xfrm>
              <a:off x="9539510" y="557871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1" name="Rectangle 99"/>
            <p:cNvSpPr>
              <a:spLocks noChangeArrowheads="1"/>
            </p:cNvSpPr>
            <p:nvPr/>
          </p:nvSpPr>
          <p:spPr bwMode="auto">
            <a:xfrm>
              <a:off x="9364390" y="557871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2" name="Rectangle 100"/>
            <p:cNvSpPr>
              <a:spLocks noChangeArrowheads="1"/>
            </p:cNvSpPr>
            <p:nvPr/>
          </p:nvSpPr>
          <p:spPr bwMode="auto">
            <a:xfrm>
              <a:off x="9453133" y="5692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3" name="Rectangle 101"/>
            <p:cNvSpPr>
              <a:spLocks noChangeArrowheads="1"/>
            </p:cNvSpPr>
            <p:nvPr/>
          </p:nvSpPr>
          <p:spPr bwMode="auto">
            <a:xfrm>
              <a:off x="9539510" y="5692303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4" name="Rectangle 102"/>
            <p:cNvSpPr>
              <a:spLocks noChangeArrowheads="1"/>
            </p:cNvSpPr>
            <p:nvPr/>
          </p:nvSpPr>
          <p:spPr bwMode="auto">
            <a:xfrm>
              <a:off x="9364390" y="569230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5" name="Rectangle 103"/>
            <p:cNvSpPr>
              <a:spLocks noChangeArrowheads="1"/>
            </p:cNvSpPr>
            <p:nvPr/>
          </p:nvSpPr>
          <p:spPr bwMode="auto">
            <a:xfrm>
              <a:off x="9453133" y="580589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6" name="Rectangle 104"/>
            <p:cNvSpPr>
              <a:spLocks noChangeArrowheads="1"/>
            </p:cNvSpPr>
            <p:nvPr/>
          </p:nvSpPr>
          <p:spPr bwMode="auto">
            <a:xfrm>
              <a:off x="9539510" y="5805894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7" name="Rectangle 105"/>
            <p:cNvSpPr>
              <a:spLocks noChangeArrowheads="1"/>
            </p:cNvSpPr>
            <p:nvPr/>
          </p:nvSpPr>
          <p:spPr bwMode="auto">
            <a:xfrm>
              <a:off x="9364390" y="580589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8" name="Rectangle 106"/>
            <p:cNvSpPr>
              <a:spLocks noChangeArrowheads="1"/>
            </p:cNvSpPr>
            <p:nvPr/>
          </p:nvSpPr>
          <p:spPr bwMode="auto">
            <a:xfrm>
              <a:off x="9191636" y="592421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19" name="Rectangle 107"/>
            <p:cNvSpPr>
              <a:spLocks noChangeArrowheads="1"/>
            </p:cNvSpPr>
            <p:nvPr/>
          </p:nvSpPr>
          <p:spPr bwMode="auto">
            <a:xfrm>
              <a:off x="9279196" y="592421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20" name="Rectangle 108"/>
            <p:cNvSpPr>
              <a:spLocks noChangeArrowheads="1"/>
            </p:cNvSpPr>
            <p:nvPr/>
          </p:nvSpPr>
          <p:spPr bwMode="auto">
            <a:xfrm>
              <a:off x="9104076" y="592421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21" name="Rectangle 109"/>
            <p:cNvSpPr>
              <a:spLocks noChangeArrowheads="1"/>
            </p:cNvSpPr>
            <p:nvPr/>
          </p:nvSpPr>
          <p:spPr bwMode="auto">
            <a:xfrm>
              <a:off x="9453133" y="592421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22" name="Rectangle 110"/>
            <p:cNvSpPr>
              <a:spLocks noChangeArrowheads="1"/>
            </p:cNvSpPr>
            <p:nvPr/>
          </p:nvSpPr>
          <p:spPr bwMode="auto">
            <a:xfrm>
              <a:off x="9539510" y="592421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7023" name="Rectangle 111"/>
            <p:cNvSpPr>
              <a:spLocks noChangeArrowheads="1"/>
            </p:cNvSpPr>
            <p:nvPr/>
          </p:nvSpPr>
          <p:spPr bwMode="auto">
            <a:xfrm>
              <a:off x="9364390" y="592421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42" name="Group 801"/>
          <p:cNvGrpSpPr>
            <a:grpSpLocks/>
          </p:cNvGrpSpPr>
          <p:nvPr/>
        </p:nvGrpSpPr>
        <p:grpSpPr bwMode="auto">
          <a:xfrm>
            <a:off x="1942207" y="2846338"/>
            <a:ext cx="436439" cy="1425402"/>
            <a:chOff x="8228012" y="4114800"/>
            <a:chExt cx="582156" cy="1900290"/>
          </a:xfrm>
        </p:grpSpPr>
        <p:sp>
          <p:nvSpPr>
            <p:cNvPr id="26878" name="Rectangle 112"/>
            <p:cNvSpPr>
              <a:spLocks noChangeArrowheads="1"/>
            </p:cNvSpPr>
            <p:nvPr/>
          </p:nvSpPr>
          <p:spPr bwMode="auto">
            <a:xfrm>
              <a:off x="8309656" y="4515920"/>
              <a:ext cx="407036" cy="441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79" name="Rectangle 113"/>
            <p:cNvSpPr>
              <a:spLocks noChangeArrowheads="1"/>
            </p:cNvSpPr>
            <p:nvPr/>
          </p:nvSpPr>
          <p:spPr bwMode="auto">
            <a:xfrm>
              <a:off x="8437447" y="454905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0" name="Rectangle 114"/>
            <p:cNvSpPr>
              <a:spLocks noChangeArrowheads="1"/>
            </p:cNvSpPr>
            <p:nvPr/>
          </p:nvSpPr>
          <p:spPr bwMode="auto">
            <a:xfrm>
              <a:off x="8525007" y="454905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1" name="Rectangle 115"/>
            <p:cNvSpPr>
              <a:spLocks noChangeArrowheads="1"/>
            </p:cNvSpPr>
            <p:nvPr/>
          </p:nvSpPr>
          <p:spPr bwMode="auto">
            <a:xfrm>
              <a:off x="8349886" y="454905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2" name="Rectangle 116"/>
            <p:cNvSpPr>
              <a:spLocks noChangeArrowheads="1"/>
            </p:cNvSpPr>
            <p:nvPr/>
          </p:nvSpPr>
          <p:spPr bwMode="auto">
            <a:xfrm>
              <a:off x="8437447" y="466264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3" name="Rectangle 117"/>
            <p:cNvSpPr>
              <a:spLocks noChangeArrowheads="1"/>
            </p:cNvSpPr>
            <p:nvPr/>
          </p:nvSpPr>
          <p:spPr bwMode="auto">
            <a:xfrm>
              <a:off x="8525007" y="466264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4" name="Rectangle 118"/>
            <p:cNvSpPr>
              <a:spLocks noChangeArrowheads="1"/>
            </p:cNvSpPr>
            <p:nvPr/>
          </p:nvSpPr>
          <p:spPr bwMode="auto">
            <a:xfrm>
              <a:off x="8349886" y="466264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5" name="Rectangle 119"/>
            <p:cNvSpPr>
              <a:spLocks noChangeArrowheads="1"/>
            </p:cNvSpPr>
            <p:nvPr/>
          </p:nvSpPr>
          <p:spPr bwMode="auto">
            <a:xfrm>
              <a:off x="8437447" y="47762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6" name="Rectangle 120"/>
            <p:cNvSpPr>
              <a:spLocks noChangeArrowheads="1"/>
            </p:cNvSpPr>
            <p:nvPr/>
          </p:nvSpPr>
          <p:spPr bwMode="auto">
            <a:xfrm>
              <a:off x="8525007" y="47762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7" name="Rectangle 121"/>
            <p:cNvSpPr>
              <a:spLocks noChangeArrowheads="1"/>
            </p:cNvSpPr>
            <p:nvPr/>
          </p:nvSpPr>
          <p:spPr bwMode="auto">
            <a:xfrm>
              <a:off x="8606650" y="454905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8" name="Rectangle 122"/>
            <p:cNvSpPr>
              <a:spLocks noChangeArrowheads="1"/>
            </p:cNvSpPr>
            <p:nvPr/>
          </p:nvSpPr>
          <p:spPr bwMode="auto">
            <a:xfrm>
              <a:off x="8606650" y="466264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89" name="Rectangle 123"/>
            <p:cNvSpPr>
              <a:spLocks noChangeArrowheads="1"/>
            </p:cNvSpPr>
            <p:nvPr/>
          </p:nvSpPr>
          <p:spPr bwMode="auto">
            <a:xfrm>
              <a:off x="8606650" y="47762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0" name="Rectangle 124"/>
            <p:cNvSpPr>
              <a:spLocks noChangeArrowheads="1"/>
            </p:cNvSpPr>
            <p:nvPr/>
          </p:nvSpPr>
          <p:spPr bwMode="auto">
            <a:xfrm>
              <a:off x="8349886" y="4776234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1" name="Rectangle 125"/>
            <p:cNvSpPr>
              <a:spLocks noChangeArrowheads="1"/>
            </p:cNvSpPr>
            <p:nvPr/>
          </p:nvSpPr>
          <p:spPr bwMode="auto">
            <a:xfrm>
              <a:off x="8259960" y="4887458"/>
              <a:ext cx="507612" cy="465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2" name="Rectangle 126"/>
            <p:cNvSpPr>
              <a:spLocks noChangeArrowheads="1"/>
            </p:cNvSpPr>
            <p:nvPr/>
          </p:nvSpPr>
          <p:spPr bwMode="auto">
            <a:xfrm>
              <a:off x="8301373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3" name="Rectangle 127"/>
            <p:cNvSpPr>
              <a:spLocks noChangeArrowheads="1"/>
            </p:cNvSpPr>
            <p:nvPr/>
          </p:nvSpPr>
          <p:spPr bwMode="auto">
            <a:xfrm>
              <a:off x="8388933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4" name="Rectangle 128"/>
            <p:cNvSpPr>
              <a:spLocks noChangeArrowheads="1"/>
            </p:cNvSpPr>
            <p:nvPr/>
          </p:nvSpPr>
          <p:spPr bwMode="auto">
            <a:xfrm>
              <a:off x="8565237" y="4924139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5" name="Rectangle 129"/>
            <p:cNvSpPr>
              <a:spLocks noChangeArrowheads="1"/>
            </p:cNvSpPr>
            <p:nvPr/>
          </p:nvSpPr>
          <p:spPr bwMode="auto">
            <a:xfrm>
              <a:off x="8652797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6" name="Rectangle 130"/>
            <p:cNvSpPr>
              <a:spLocks noChangeArrowheads="1"/>
            </p:cNvSpPr>
            <p:nvPr/>
          </p:nvSpPr>
          <p:spPr bwMode="auto">
            <a:xfrm>
              <a:off x="8477677" y="49241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7" name="Rectangle 131"/>
            <p:cNvSpPr>
              <a:spLocks noChangeArrowheads="1"/>
            </p:cNvSpPr>
            <p:nvPr/>
          </p:nvSpPr>
          <p:spPr bwMode="auto">
            <a:xfrm>
              <a:off x="8301373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8" name="Rectangle 132"/>
            <p:cNvSpPr>
              <a:spLocks noChangeArrowheads="1"/>
            </p:cNvSpPr>
            <p:nvPr/>
          </p:nvSpPr>
          <p:spPr bwMode="auto">
            <a:xfrm>
              <a:off x="8388933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99" name="Rectangle 133"/>
            <p:cNvSpPr>
              <a:spLocks noChangeArrowheads="1"/>
            </p:cNvSpPr>
            <p:nvPr/>
          </p:nvSpPr>
          <p:spPr bwMode="auto">
            <a:xfrm>
              <a:off x="8565237" y="5043647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0" name="Rectangle 134"/>
            <p:cNvSpPr>
              <a:spLocks noChangeArrowheads="1"/>
            </p:cNvSpPr>
            <p:nvPr/>
          </p:nvSpPr>
          <p:spPr bwMode="auto">
            <a:xfrm>
              <a:off x="8652797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1" name="Rectangle 135"/>
            <p:cNvSpPr>
              <a:spLocks noChangeArrowheads="1"/>
            </p:cNvSpPr>
            <p:nvPr/>
          </p:nvSpPr>
          <p:spPr bwMode="auto">
            <a:xfrm>
              <a:off x="8477677" y="5043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2" name="Rectangle 136"/>
            <p:cNvSpPr>
              <a:spLocks noChangeArrowheads="1"/>
            </p:cNvSpPr>
            <p:nvPr/>
          </p:nvSpPr>
          <p:spPr bwMode="auto">
            <a:xfrm>
              <a:off x="8301373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3" name="Rectangle 137"/>
            <p:cNvSpPr>
              <a:spLocks noChangeArrowheads="1"/>
            </p:cNvSpPr>
            <p:nvPr/>
          </p:nvSpPr>
          <p:spPr bwMode="auto">
            <a:xfrm>
              <a:off x="8388933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4" name="Rectangle 138"/>
            <p:cNvSpPr>
              <a:spLocks noChangeArrowheads="1"/>
            </p:cNvSpPr>
            <p:nvPr/>
          </p:nvSpPr>
          <p:spPr bwMode="auto">
            <a:xfrm>
              <a:off x="8565237" y="515842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5" name="Rectangle 139"/>
            <p:cNvSpPr>
              <a:spLocks noChangeArrowheads="1"/>
            </p:cNvSpPr>
            <p:nvPr/>
          </p:nvSpPr>
          <p:spPr bwMode="auto">
            <a:xfrm>
              <a:off x="8652797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6" name="Rectangle 140"/>
            <p:cNvSpPr>
              <a:spLocks noChangeArrowheads="1"/>
            </p:cNvSpPr>
            <p:nvPr/>
          </p:nvSpPr>
          <p:spPr bwMode="auto">
            <a:xfrm>
              <a:off x="8477677" y="51584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7" name="Rectangle 141"/>
            <p:cNvSpPr>
              <a:spLocks noChangeArrowheads="1"/>
            </p:cNvSpPr>
            <p:nvPr/>
          </p:nvSpPr>
          <p:spPr bwMode="auto">
            <a:xfrm>
              <a:off x="8228012" y="5292128"/>
              <a:ext cx="582156" cy="722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8" name="Rectangle 142"/>
            <p:cNvSpPr>
              <a:spLocks noChangeArrowheads="1"/>
            </p:cNvSpPr>
            <p:nvPr/>
          </p:nvSpPr>
          <p:spPr bwMode="auto">
            <a:xfrm>
              <a:off x="8264693" y="5332358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09" name="Rectangle 143"/>
            <p:cNvSpPr>
              <a:spLocks noChangeArrowheads="1"/>
            </p:cNvSpPr>
            <p:nvPr/>
          </p:nvSpPr>
          <p:spPr bwMode="auto">
            <a:xfrm>
              <a:off x="8351069" y="544594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0" name="Rectangle 144"/>
            <p:cNvSpPr>
              <a:spLocks noChangeArrowheads="1"/>
            </p:cNvSpPr>
            <p:nvPr/>
          </p:nvSpPr>
          <p:spPr bwMode="auto">
            <a:xfrm>
              <a:off x="8438629" y="544594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1" name="Rectangle 145"/>
            <p:cNvSpPr>
              <a:spLocks noChangeArrowheads="1"/>
            </p:cNvSpPr>
            <p:nvPr/>
          </p:nvSpPr>
          <p:spPr bwMode="auto">
            <a:xfrm>
              <a:off x="8264693" y="544594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2" name="Rectangle 146"/>
            <p:cNvSpPr>
              <a:spLocks noChangeArrowheads="1"/>
            </p:cNvSpPr>
            <p:nvPr/>
          </p:nvSpPr>
          <p:spPr bwMode="auto">
            <a:xfrm>
              <a:off x="8351069" y="555954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3" name="Rectangle 147"/>
            <p:cNvSpPr>
              <a:spLocks noChangeArrowheads="1"/>
            </p:cNvSpPr>
            <p:nvPr/>
          </p:nvSpPr>
          <p:spPr bwMode="auto">
            <a:xfrm>
              <a:off x="8438629" y="55595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4" name="Rectangle 148"/>
            <p:cNvSpPr>
              <a:spLocks noChangeArrowheads="1"/>
            </p:cNvSpPr>
            <p:nvPr/>
          </p:nvSpPr>
          <p:spPr bwMode="auto">
            <a:xfrm>
              <a:off x="8264693" y="55595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5" name="Rectangle 149"/>
            <p:cNvSpPr>
              <a:spLocks noChangeArrowheads="1"/>
            </p:cNvSpPr>
            <p:nvPr/>
          </p:nvSpPr>
          <p:spPr bwMode="auto">
            <a:xfrm>
              <a:off x="8351069" y="567194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6" name="Rectangle 150"/>
            <p:cNvSpPr>
              <a:spLocks noChangeArrowheads="1"/>
            </p:cNvSpPr>
            <p:nvPr/>
          </p:nvSpPr>
          <p:spPr bwMode="auto">
            <a:xfrm>
              <a:off x="8438629" y="567194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7" name="Rectangle 151"/>
            <p:cNvSpPr>
              <a:spLocks noChangeArrowheads="1"/>
            </p:cNvSpPr>
            <p:nvPr/>
          </p:nvSpPr>
          <p:spPr bwMode="auto">
            <a:xfrm>
              <a:off x="8264693" y="567194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8" name="Rectangle 152"/>
            <p:cNvSpPr>
              <a:spLocks noChangeArrowheads="1"/>
            </p:cNvSpPr>
            <p:nvPr/>
          </p:nvSpPr>
          <p:spPr bwMode="auto">
            <a:xfrm>
              <a:off x="8351069" y="5785540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19" name="Rectangle 153"/>
            <p:cNvSpPr>
              <a:spLocks noChangeArrowheads="1"/>
            </p:cNvSpPr>
            <p:nvPr/>
          </p:nvSpPr>
          <p:spPr bwMode="auto">
            <a:xfrm>
              <a:off x="8438629" y="5785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0" name="Rectangle 154"/>
            <p:cNvSpPr>
              <a:spLocks noChangeArrowheads="1"/>
            </p:cNvSpPr>
            <p:nvPr/>
          </p:nvSpPr>
          <p:spPr bwMode="auto">
            <a:xfrm>
              <a:off x="8264693" y="5785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1" name="Rectangle 155"/>
            <p:cNvSpPr>
              <a:spLocks noChangeArrowheads="1"/>
            </p:cNvSpPr>
            <p:nvPr/>
          </p:nvSpPr>
          <p:spPr bwMode="auto">
            <a:xfrm>
              <a:off x="8698943" y="5332358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2" name="Rectangle 156"/>
            <p:cNvSpPr>
              <a:spLocks noChangeArrowheads="1"/>
            </p:cNvSpPr>
            <p:nvPr/>
          </p:nvSpPr>
          <p:spPr bwMode="auto">
            <a:xfrm>
              <a:off x="8612567" y="5445949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3" name="Rectangle 157"/>
            <p:cNvSpPr>
              <a:spLocks noChangeArrowheads="1"/>
            </p:cNvSpPr>
            <p:nvPr/>
          </p:nvSpPr>
          <p:spPr bwMode="auto">
            <a:xfrm>
              <a:off x="8698943" y="5445949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4" name="Rectangle 158"/>
            <p:cNvSpPr>
              <a:spLocks noChangeArrowheads="1"/>
            </p:cNvSpPr>
            <p:nvPr/>
          </p:nvSpPr>
          <p:spPr bwMode="auto">
            <a:xfrm>
              <a:off x="8525007" y="5445949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5" name="Rectangle 159"/>
            <p:cNvSpPr>
              <a:spLocks noChangeArrowheads="1"/>
            </p:cNvSpPr>
            <p:nvPr/>
          </p:nvSpPr>
          <p:spPr bwMode="auto">
            <a:xfrm>
              <a:off x="8351069" y="5334725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6" name="Rectangle 160"/>
            <p:cNvSpPr>
              <a:spLocks noChangeArrowheads="1"/>
            </p:cNvSpPr>
            <p:nvPr/>
          </p:nvSpPr>
          <p:spPr bwMode="auto">
            <a:xfrm>
              <a:off x="8438629" y="533472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7" name="Rectangle 161"/>
            <p:cNvSpPr>
              <a:spLocks noChangeArrowheads="1"/>
            </p:cNvSpPr>
            <p:nvPr/>
          </p:nvSpPr>
          <p:spPr bwMode="auto">
            <a:xfrm>
              <a:off x="8612567" y="533472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8" name="Rectangle 162"/>
            <p:cNvSpPr>
              <a:spLocks noChangeArrowheads="1"/>
            </p:cNvSpPr>
            <p:nvPr/>
          </p:nvSpPr>
          <p:spPr bwMode="auto">
            <a:xfrm>
              <a:off x="8525007" y="5334725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29" name="Rectangle 163"/>
            <p:cNvSpPr>
              <a:spLocks noChangeArrowheads="1"/>
            </p:cNvSpPr>
            <p:nvPr/>
          </p:nvSpPr>
          <p:spPr bwMode="auto">
            <a:xfrm>
              <a:off x="8612567" y="55595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30" name="Rectangle 164"/>
            <p:cNvSpPr>
              <a:spLocks noChangeArrowheads="1"/>
            </p:cNvSpPr>
            <p:nvPr/>
          </p:nvSpPr>
          <p:spPr bwMode="auto">
            <a:xfrm>
              <a:off x="8698943" y="5559541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31" name="Rectangle 165"/>
            <p:cNvSpPr>
              <a:spLocks noChangeArrowheads="1"/>
            </p:cNvSpPr>
            <p:nvPr/>
          </p:nvSpPr>
          <p:spPr bwMode="auto">
            <a:xfrm>
              <a:off x="8525007" y="555954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32" name="Rectangle 166"/>
            <p:cNvSpPr>
              <a:spLocks noChangeArrowheads="1"/>
            </p:cNvSpPr>
            <p:nvPr/>
          </p:nvSpPr>
          <p:spPr bwMode="auto">
            <a:xfrm>
              <a:off x="8612567" y="567194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33" name="Rectangle 167"/>
            <p:cNvSpPr>
              <a:spLocks noChangeArrowheads="1"/>
            </p:cNvSpPr>
            <p:nvPr/>
          </p:nvSpPr>
          <p:spPr bwMode="auto">
            <a:xfrm>
              <a:off x="8698943" y="5671949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34" name="Rectangle 168"/>
            <p:cNvSpPr>
              <a:spLocks noChangeArrowheads="1"/>
            </p:cNvSpPr>
            <p:nvPr/>
          </p:nvSpPr>
          <p:spPr bwMode="auto">
            <a:xfrm>
              <a:off x="8525007" y="5671949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35" name="Rectangle 169"/>
            <p:cNvSpPr>
              <a:spLocks noChangeArrowheads="1"/>
            </p:cNvSpPr>
            <p:nvPr/>
          </p:nvSpPr>
          <p:spPr bwMode="auto">
            <a:xfrm>
              <a:off x="8612567" y="5785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36" name="Rectangle 170"/>
            <p:cNvSpPr>
              <a:spLocks noChangeArrowheads="1"/>
            </p:cNvSpPr>
            <p:nvPr/>
          </p:nvSpPr>
          <p:spPr bwMode="auto">
            <a:xfrm>
              <a:off x="8698943" y="5785540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37" name="Rectangle 171"/>
            <p:cNvSpPr>
              <a:spLocks noChangeArrowheads="1"/>
            </p:cNvSpPr>
            <p:nvPr/>
          </p:nvSpPr>
          <p:spPr bwMode="auto">
            <a:xfrm>
              <a:off x="8525007" y="5785540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38" name="Freeform 172"/>
            <p:cNvSpPr>
              <a:spLocks/>
            </p:cNvSpPr>
            <p:nvPr/>
          </p:nvSpPr>
          <p:spPr bwMode="auto">
            <a:xfrm>
              <a:off x="8371185" y="4114800"/>
              <a:ext cx="285162" cy="405853"/>
            </a:xfrm>
            <a:custGeom>
              <a:avLst/>
              <a:gdLst>
                <a:gd name="T0" fmla="*/ 126 w 241"/>
                <a:gd name="T1" fmla="*/ 0 h 343"/>
                <a:gd name="T2" fmla="*/ 212 w 241"/>
                <a:gd name="T3" fmla="*/ 115 h 343"/>
                <a:gd name="T4" fmla="*/ 241 w 241"/>
                <a:gd name="T5" fmla="*/ 115 h 343"/>
                <a:gd name="T6" fmla="*/ 241 w 241"/>
                <a:gd name="T7" fmla="*/ 343 h 343"/>
                <a:gd name="T8" fmla="*/ 0 w 241"/>
                <a:gd name="T9" fmla="*/ 343 h 343"/>
                <a:gd name="T10" fmla="*/ 0 w 241"/>
                <a:gd name="T11" fmla="*/ 115 h 343"/>
                <a:gd name="T12" fmla="*/ 27 w 241"/>
                <a:gd name="T13" fmla="*/ 115 h 343"/>
                <a:gd name="T14" fmla="*/ 126 w 241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1" h="343">
                  <a:moveTo>
                    <a:pt x="126" y="0"/>
                  </a:moveTo>
                  <a:lnTo>
                    <a:pt x="212" y="115"/>
                  </a:lnTo>
                  <a:lnTo>
                    <a:pt x="241" y="115"/>
                  </a:lnTo>
                  <a:lnTo>
                    <a:pt x="241" y="343"/>
                  </a:lnTo>
                  <a:lnTo>
                    <a:pt x="0" y="343"/>
                  </a:lnTo>
                  <a:lnTo>
                    <a:pt x="0" y="115"/>
                  </a:lnTo>
                  <a:lnTo>
                    <a:pt x="27" y="115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939" name="Rectangle 173"/>
            <p:cNvSpPr>
              <a:spLocks noChangeArrowheads="1"/>
            </p:cNvSpPr>
            <p:nvPr/>
          </p:nvSpPr>
          <p:spPr bwMode="auto">
            <a:xfrm>
              <a:off x="8417331" y="4317135"/>
              <a:ext cx="88744" cy="144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940" name="Rectangle 174"/>
            <p:cNvSpPr>
              <a:spLocks noChangeArrowheads="1"/>
            </p:cNvSpPr>
            <p:nvPr/>
          </p:nvSpPr>
          <p:spPr bwMode="auto">
            <a:xfrm>
              <a:off x="8522640" y="4317135"/>
              <a:ext cx="88744" cy="144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43" name="Group 865"/>
          <p:cNvGrpSpPr>
            <a:grpSpLocks/>
          </p:cNvGrpSpPr>
          <p:nvPr/>
        </p:nvGrpSpPr>
        <p:grpSpPr bwMode="auto">
          <a:xfrm>
            <a:off x="1313781" y="2185541"/>
            <a:ext cx="685354" cy="2086199"/>
            <a:chOff x="1141412" y="3657600"/>
            <a:chExt cx="610554" cy="1856510"/>
          </a:xfrm>
        </p:grpSpPr>
        <p:sp>
          <p:nvSpPr>
            <p:cNvPr id="26802" name="Rectangle 176"/>
            <p:cNvSpPr>
              <a:spLocks noChangeArrowheads="1"/>
            </p:cNvSpPr>
            <p:nvPr/>
          </p:nvSpPr>
          <p:spPr bwMode="auto">
            <a:xfrm>
              <a:off x="1624176" y="4707137"/>
              <a:ext cx="127790" cy="806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03" name="Rectangle 175"/>
            <p:cNvSpPr>
              <a:spLocks noChangeArrowheads="1"/>
            </p:cNvSpPr>
            <p:nvPr/>
          </p:nvSpPr>
          <p:spPr bwMode="auto">
            <a:xfrm>
              <a:off x="1141412" y="4133264"/>
              <a:ext cx="208251" cy="138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04" name="Rectangle 177"/>
            <p:cNvSpPr>
              <a:spLocks noChangeArrowheads="1"/>
            </p:cNvSpPr>
            <p:nvPr/>
          </p:nvSpPr>
          <p:spPr bwMode="auto">
            <a:xfrm>
              <a:off x="1334280" y="3657600"/>
              <a:ext cx="318293" cy="1856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05" name="Rectangle 178"/>
            <p:cNvSpPr>
              <a:spLocks noChangeArrowheads="1"/>
            </p:cNvSpPr>
            <p:nvPr/>
          </p:nvSpPr>
          <p:spPr bwMode="auto">
            <a:xfrm>
              <a:off x="1373328" y="36966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06" name="Rectangle 179"/>
            <p:cNvSpPr>
              <a:spLocks noChangeArrowheads="1"/>
            </p:cNvSpPr>
            <p:nvPr/>
          </p:nvSpPr>
          <p:spPr bwMode="auto">
            <a:xfrm>
              <a:off x="1462071" y="3696647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07" name="Rectangle 180"/>
            <p:cNvSpPr>
              <a:spLocks noChangeArrowheads="1"/>
            </p:cNvSpPr>
            <p:nvPr/>
          </p:nvSpPr>
          <p:spPr bwMode="auto">
            <a:xfrm>
              <a:off x="1548448" y="3696647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08" name="Rectangle 181"/>
            <p:cNvSpPr>
              <a:spLocks noChangeArrowheads="1"/>
            </p:cNvSpPr>
            <p:nvPr/>
          </p:nvSpPr>
          <p:spPr bwMode="auto">
            <a:xfrm>
              <a:off x="1373328" y="381733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09" name="Rectangle 182"/>
            <p:cNvSpPr>
              <a:spLocks noChangeArrowheads="1"/>
            </p:cNvSpPr>
            <p:nvPr/>
          </p:nvSpPr>
          <p:spPr bwMode="auto">
            <a:xfrm>
              <a:off x="1462071" y="381733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0" name="Rectangle 183"/>
            <p:cNvSpPr>
              <a:spLocks noChangeArrowheads="1"/>
            </p:cNvSpPr>
            <p:nvPr/>
          </p:nvSpPr>
          <p:spPr bwMode="auto">
            <a:xfrm>
              <a:off x="1548448" y="381733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1" name="Rectangle 184"/>
            <p:cNvSpPr>
              <a:spLocks noChangeArrowheads="1"/>
            </p:cNvSpPr>
            <p:nvPr/>
          </p:nvSpPr>
          <p:spPr bwMode="auto">
            <a:xfrm>
              <a:off x="1373328" y="393684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2" name="Rectangle 185"/>
            <p:cNvSpPr>
              <a:spLocks noChangeArrowheads="1"/>
            </p:cNvSpPr>
            <p:nvPr/>
          </p:nvSpPr>
          <p:spPr bwMode="auto">
            <a:xfrm>
              <a:off x="1462071" y="3936846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3" name="Rectangle 186"/>
            <p:cNvSpPr>
              <a:spLocks noChangeArrowheads="1"/>
            </p:cNvSpPr>
            <p:nvPr/>
          </p:nvSpPr>
          <p:spPr bwMode="auto">
            <a:xfrm>
              <a:off x="1548448" y="3936846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4" name="Rectangle 187"/>
            <p:cNvSpPr>
              <a:spLocks noChangeArrowheads="1"/>
            </p:cNvSpPr>
            <p:nvPr/>
          </p:nvSpPr>
          <p:spPr bwMode="auto">
            <a:xfrm>
              <a:off x="1373328" y="4057536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5" name="Rectangle 188"/>
            <p:cNvSpPr>
              <a:spLocks noChangeArrowheads="1"/>
            </p:cNvSpPr>
            <p:nvPr/>
          </p:nvSpPr>
          <p:spPr bwMode="auto">
            <a:xfrm>
              <a:off x="1462071" y="4057536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6" name="Rectangle 189"/>
            <p:cNvSpPr>
              <a:spLocks noChangeArrowheads="1"/>
            </p:cNvSpPr>
            <p:nvPr/>
          </p:nvSpPr>
          <p:spPr bwMode="auto">
            <a:xfrm>
              <a:off x="1548448" y="4057536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7" name="Rectangle 190"/>
            <p:cNvSpPr>
              <a:spLocks noChangeArrowheads="1"/>
            </p:cNvSpPr>
            <p:nvPr/>
          </p:nvSpPr>
          <p:spPr bwMode="auto">
            <a:xfrm>
              <a:off x="1373328" y="417112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8" name="Rectangle 191"/>
            <p:cNvSpPr>
              <a:spLocks noChangeArrowheads="1"/>
            </p:cNvSpPr>
            <p:nvPr/>
          </p:nvSpPr>
          <p:spPr bwMode="auto">
            <a:xfrm>
              <a:off x="1462071" y="417112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19" name="Rectangle 192"/>
            <p:cNvSpPr>
              <a:spLocks noChangeArrowheads="1"/>
            </p:cNvSpPr>
            <p:nvPr/>
          </p:nvSpPr>
          <p:spPr bwMode="auto">
            <a:xfrm>
              <a:off x="1548448" y="4171128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0" name="Rectangle 193"/>
            <p:cNvSpPr>
              <a:spLocks noChangeArrowheads="1"/>
            </p:cNvSpPr>
            <p:nvPr/>
          </p:nvSpPr>
          <p:spPr bwMode="auto">
            <a:xfrm>
              <a:off x="1373328" y="429300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1" name="Rectangle 194"/>
            <p:cNvSpPr>
              <a:spLocks noChangeArrowheads="1"/>
            </p:cNvSpPr>
            <p:nvPr/>
          </p:nvSpPr>
          <p:spPr bwMode="auto">
            <a:xfrm>
              <a:off x="1462071" y="429300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2" name="Rectangle 195"/>
            <p:cNvSpPr>
              <a:spLocks noChangeArrowheads="1"/>
            </p:cNvSpPr>
            <p:nvPr/>
          </p:nvSpPr>
          <p:spPr bwMode="auto">
            <a:xfrm>
              <a:off x="1548448" y="4293002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3" name="Rectangle 196"/>
            <p:cNvSpPr>
              <a:spLocks noChangeArrowheads="1"/>
            </p:cNvSpPr>
            <p:nvPr/>
          </p:nvSpPr>
          <p:spPr bwMode="auto">
            <a:xfrm>
              <a:off x="1373328" y="4411326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4" name="Rectangle 197"/>
            <p:cNvSpPr>
              <a:spLocks noChangeArrowheads="1"/>
            </p:cNvSpPr>
            <p:nvPr/>
          </p:nvSpPr>
          <p:spPr bwMode="auto">
            <a:xfrm>
              <a:off x="1462071" y="4411326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5" name="Rectangle 198"/>
            <p:cNvSpPr>
              <a:spLocks noChangeArrowheads="1"/>
            </p:cNvSpPr>
            <p:nvPr/>
          </p:nvSpPr>
          <p:spPr bwMode="auto">
            <a:xfrm>
              <a:off x="1548448" y="4411326"/>
              <a:ext cx="65079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6" name="Rectangle 199"/>
            <p:cNvSpPr>
              <a:spLocks noChangeArrowheads="1"/>
            </p:cNvSpPr>
            <p:nvPr/>
          </p:nvSpPr>
          <p:spPr bwMode="auto">
            <a:xfrm>
              <a:off x="1373328" y="45308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7" name="Rectangle 200"/>
            <p:cNvSpPr>
              <a:spLocks noChangeArrowheads="1"/>
            </p:cNvSpPr>
            <p:nvPr/>
          </p:nvSpPr>
          <p:spPr bwMode="auto">
            <a:xfrm>
              <a:off x="1462071" y="4530834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8" name="Rectangle 201"/>
            <p:cNvSpPr>
              <a:spLocks noChangeArrowheads="1"/>
            </p:cNvSpPr>
            <p:nvPr/>
          </p:nvSpPr>
          <p:spPr bwMode="auto">
            <a:xfrm>
              <a:off x="1548448" y="4530834"/>
              <a:ext cx="65079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29" name="Rectangle 202"/>
            <p:cNvSpPr>
              <a:spLocks noChangeArrowheads="1"/>
            </p:cNvSpPr>
            <p:nvPr/>
          </p:nvSpPr>
          <p:spPr bwMode="auto">
            <a:xfrm>
              <a:off x="1181642" y="417112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0" name="Rectangle 203"/>
            <p:cNvSpPr>
              <a:spLocks noChangeArrowheads="1"/>
            </p:cNvSpPr>
            <p:nvPr/>
          </p:nvSpPr>
          <p:spPr bwMode="auto">
            <a:xfrm>
              <a:off x="1269202" y="417112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1" name="Rectangle 204"/>
            <p:cNvSpPr>
              <a:spLocks noChangeArrowheads="1"/>
            </p:cNvSpPr>
            <p:nvPr/>
          </p:nvSpPr>
          <p:spPr bwMode="auto">
            <a:xfrm>
              <a:off x="1181642" y="429300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2" name="Rectangle 206"/>
            <p:cNvSpPr>
              <a:spLocks noChangeArrowheads="1"/>
            </p:cNvSpPr>
            <p:nvPr/>
          </p:nvSpPr>
          <p:spPr bwMode="auto">
            <a:xfrm>
              <a:off x="1269202" y="429300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3" name="Rectangle 207"/>
            <p:cNvSpPr>
              <a:spLocks noChangeArrowheads="1"/>
            </p:cNvSpPr>
            <p:nvPr/>
          </p:nvSpPr>
          <p:spPr bwMode="auto">
            <a:xfrm>
              <a:off x="1181642" y="4410143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4" name="Rectangle 208"/>
            <p:cNvSpPr>
              <a:spLocks noChangeArrowheads="1"/>
            </p:cNvSpPr>
            <p:nvPr/>
          </p:nvSpPr>
          <p:spPr bwMode="auto">
            <a:xfrm>
              <a:off x="1269202" y="441014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5" name="Rectangle 209"/>
            <p:cNvSpPr>
              <a:spLocks noChangeArrowheads="1"/>
            </p:cNvSpPr>
            <p:nvPr/>
          </p:nvSpPr>
          <p:spPr bwMode="auto">
            <a:xfrm>
              <a:off x="1181642" y="4530834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6" name="Rectangle 210"/>
            <p:cNvSpPr>
              <a:spLocks noChangeArrowheads="1"/>
            </p:cNvSpPr>
            <p:nvPr/>
          </p:nvSpPr>
          <p:spPr bwMode="auto">
            <a:xfrm>
              <a:off x="1269202" y="453083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7" name="Rectangle 211"/>
            <p:cNvSpPr>
              <a:spLocks noChangeArrowheads="1"/>
            </p:cNvSpPr>
            <p:nvPr/>
          </p:nvSpPr>
          <p:spPr bwMode="auto">
            <a:xfrm>
              <a:off x="1181642" y="464560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8" name="Rectangle 212"/>
            <p:cNvSpPr>
              <a:spLocks noChangeArrowheads="1"/>
            </p:cNvSpPr>
            <p:nvPr/>
          </p:nvSpPr>
          <p:spPr bwMode="auto">
            <a:xfrm>
              <a:off x="1269202" y="464560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39" name="Rectangle 213"/>
            <p:cNvSpPr>
              <a:spLocks noChangeArrowheads="1"/>
            </p:cNvSpPr>
            <p:nvPr/>
          </p:nvSpPr>
          <p:spPr bwMode="auto">
            <a:xfrm>
              <a:off x="1181642" y="4767483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0" name="Rectangle 214"/>
            <p:cNvSpPr>
              <a:spLocks noChangeArrowheads="1"/>
            </p:cNvSpPr>
            <p:nvPr/>
          </p:nvSpPr>
          <p:spPr bwMode="auto">
            <a:xfrm>
              <a:off x="1269202" y="476748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1" name="Rectangle 215"/>
            <p:cNvSpPr>
              <a:spLocks noChangeArrowheads="1"/>
            </p:cNvSpPr>
            <p:nvPr/>
          </p:nvSpPr>
          <p:spPr bwMode="auto">
            <a:xfrm>
              <a:off x="1181642" y="4884624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2" name="Rectangle 216"/>
            <p:cNvSpPr>
              <a:spLocks noChangeArrowheads="1"/>
            </p:cNvSpPr>
            <p:nvPr/>
          </p:nvSpPr>
          <p:spPr bwMode="auto">
            <a:xfrm>
              <a:off x="1269202" y="488462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3" name="Rectangle 217"/>
            <p:cNvSpPr>
              <a:spLocks noChangeArrowheads="1"/>
            </p:cNvSpPr>
            <p:nvPr/>
          </p:nvSpPr>
          <p:spPr bwMode="auto">
            <a:xfrm>
              <a:off x="1645473" y="4774582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4" name="Rectangle 218"/>
            <p:cNvSpPr>
              <a:spLocks noChangeArrowheads="1"/>
            </p:cNvSpPr>
            <p:nvPr/>
          </p:nvSpPr>
          <p:spPr bwMode="auto">
            <a:xfrm>
              <a:off x="1645473" y="4891723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5" name="Rectangle 219"/>
            <p:cNvSpPr>
              <a:spLocks noChangeArrowheads="1"/>
            </p:cNvSpPr>
            <p:nvPr/>
          </p:nvSpPr>
          <p:spPr bwMode="auto">
            <a:xfrm>
              <a:off x="1645473" y="5010047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6" name="Rectangle 220"/>
            <p:cNvSpPr>
              <a:spLocks noChangeArrowheads="1"/>
            </p:cNvSpPr>
            <p:nvPr/>
          </p:nvSpPr>
          <p:spPr bwMode="auto">
            <a:xfrm>
              <a:off x="1645473" y="5129555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7" name="Rectangle 221"/>
            <p:cNvSpPr>
              <a:spLocks noChangeArrowheads="1"/>
            </p:cNvSpPr>
            <p:nvPr/>
          </p:nvSpPr>
          <p:spPr bwMode="auto">
            <a:xfrm>
              <a:off x="1645473" y="524788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8" name="Rectangle 222"/>
            <p:cNvSpPr>
              <a:spLocks noChangeArrowheads="1"/>
            </p:cNvSpPr>
            <p:nvPr/>
          </p:nvSpPr>
          <p:spPr bwMode="auto">
            <a:xfrm>
              <a:off x="1645473" y="53650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49" name="Rectangle 223"/>
            <p:cNvSpPr>
              <a:spLocks noChangeArrowheads="1"/>
            </p:cNvSpPr>
            <p:nvPr/>
          </p:nvSpPr>
          <p:spPr bwMode="auto">
            <a:xfrm>
              <a:off x="1181642" y="5006498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0" name="Rectangle 224"/>
            <p:cNvSpPr>
              <a:spLocks noChangeArrowheads="1"/>
            </p:cNvSpPr>
            <p:nvPr/>
          </p:nvSpPr>
          <p:spPr bwMode="auto">
            <a:xfrm>
              <a:off x="1269202" y="500649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1" name="Rectangle 225"/>
            <p:cNvSpPr>
              <a:spLocks noChangeArrowheads="1"/>
            </p:cNvSpPr>
            <p:nvPr/>
          </p:nvSpPr>
          <p:spPr bwMode="auto">
            <a:xfrm>
              <a:off x="1181642" y="5123639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2" name="Rectangle 226"/>
            <p:cNvSpPr>
              <a:spLocks noChangeArrowheads="1"/>
            </p:cNvSpPr>
            <p:nvPr/>
          </p:nvSpPr>
          <p:spPr bwMode="auto">
            <a:xfrm>
              <a:off x="1269202" y="512363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3" name="Rectangle 227"/>
            <p:cNvSpPr>
              <a:spLocks noChangeArrowheads="1"/>
            </p:cNvSpPr>
            <p:nvPr/>
          </p:nvSpPr>
          <p:spPr bwMode="auto">
            <a:xfrm>
              <a:off x="1181642" y="5241963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4" name="Rectangle 228"/>
            <p:cNvSpPr>
              <a:spLocks noChangeArrowheads="1"/>
            </p:cNvSpPr>
            <p:nvPr/>
          </p:nvSpPr>
          <p:spPr bwMode="auto">
            <a:xfrm>
              <a:off x="1269202" y="5241963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5" name="Rectangle 229"/>
            <p:cNvSpPr>
              <a:spLocks noChangeArrowheads="1"/>
            </p:cNvSpPr>
            <p:nvPr/>
          </p:nvSpPr>
          <p:spPr bwMode="auto">
            <a:xfrm>
              <a:off x="1181642" y="5363838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6" name="Rectangle 230"/>
            <p:cNvSpPr>
              <a:spLocks noChangeArrowheads="1"/>
            </p:cNvSpPr>
            <p:nvPr/>
          </p:nvSpPr>
          <p:spPr bwMode="auto">
            <a:xfrm>
              <a:off x="1269202" y="5363838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7" name="Rectangle 231"/>
            <p:cNvSpPr>
              <a:spLocks noChangeArrowheads="1"/>
            </p:cNvSpPr>
            <p:nvPr/>
          </p:nvSpPr>
          <p:spPr bwMode="auto">
            <a:xfrm>
              <a:off x="1373327" y="465034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8" name="Rectangle 232"/>
            <p:cNvSpPr>
              <a:spLocks noChangeArrowheads="1"/>
            </p:cNvSpPr>
            <p:nvPr/>
          </p:nvSpPr>
          <p:spPr bwMode="auto">
            <a:xfrm>
              <a:off x="1462071" y="4650341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59" name="Rectangle 233"/>
            <p:cNvSpPr>
              <a:spLocks noChangeArrowheads="1"/>
            </p:cNvSpPr>
            <p:nvPr/>
          </p:nvSpPr>
          <p:spPr bwMode="auto">
            <a:xfrm>
              <a:off x="1548447" y="4650341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0" name="Rectangle 234"/>
            <p:cNvSpPr>
              <a:spLocks noChangeArrowheads="1"/>
            </p:cNvSpPr>
            <p:nvPr/>
          </p:nvSpPr>
          <p:spPr bwMode="auto">
            <a:xfrm>
              <a:off x="1373327" y="477103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1" name="Rectangle 235"/>
            <p:cNvSpPr>
              <a:spLocks noChangeArrowheads="1"/>
            </p:cNvSpPr>
            <p:nvPr/>
          </p:nvSpPr>
          <p:spPr bwMode="auto">
            <a:xfrm>
              <a:off x="1462071" y="477103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2" name="Rectangle 236"/>
            <p:cNvSpPr>
              <a:spLocks noChangeArrowheads="1"/>
            </p:cNvSpPr>
            <p:nvPr/>
          </p:nvSpPr>
          <p:spPr bwMode="auto">
            <a:xfrm>
              <a:off x="1548447" y="4771032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3" name="Rectangle 237"/>
            <p:cNvSpPr>
              <a:spLocks noChangeArrowheads="1"/>
            </p:cNvSpPr>
            <p:nvPr/>
          </p:nvSpPr>
          <p:spPr bwMode="auto">
            <a:xfrm>
              <a:off x="1373327" y="489054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4" name="Rectangle 238"/>
            <p:cNvSpPr>
              <a:spLocks noChangeArrowheads="1"/>
            </p:cNvSpPr>
            <p:nvPr/>
          </p:nvSpPr>
          <p:spPr bwMode="auto">
            <a:xfrm>
              <a:off x="1462071" y="4890540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5" name="Rectangle 239"/>
            <p:cNvSpPr>
              <a:spLocks noChangeArrowheads="1"/>
            </p:cNvSpPr>
            <p:nvPr/>
          </p:nvSpPr>
          <p:spPr bwMode="auto">
            <a:xfrm>
              <a:off x="1548447" y="4890540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6" name="Rectangle 240"/>
            <p:cNvSpPr>
              <a:spLocks noChangeArrowheads="1"/>
            </p:cNvSpPr>
            <p:nvPr/>
          </p:nvSpPr>
          <p:spPr bwMode="auto">
            <a:xfrm>
              <a:off x="1373327" y="5011231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7" name="Rectangle 241"/>
            <p:cNvSpPr>
              <a:spLocks noChangeArrowheads="1"/>
            </p:cNvSpPr>
            <p:nvPr/>
          </p:nvSpPr>
          <p:spPr bwMode="auto">
            <a:xfrm>
              <a:off x="1462071" y="5011231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8" name="Rectangle 242"/>
            <p:cNvSpPr>
              <a:spLocks noChangeArrowheads="1"/>
            </p:cNvSpPr>
            <p:nvPr/>
          </p:nvSpPr>
          <p:spPr bwMode="auto">
            <a:xfrm>
              <a:off x="1548447" y="5011231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69" name="Rectangle 243"/>
            <p:cNvSpPr>
              <a:spLocks noChangeArrowheads="1"/>
            </p:cNvSpPr>
            <p:nvPr/>
          </p:nvSpPr>
          <p:spPr bwMode="auto">
            <a:xfrm>
              <a:off x="1373327" y="512482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70" name="Rectangle 244"/>
            <p:cNvSpPr>
              <a:spLocks noChangeArrowheads="1"/>
            </p:cNvSpPr>
            <p:nvPr/>
          </p:nvSpPr>
          <p:spPr bwMode="auto">
            <a:xfrm>
              <a:off x="1462071" y="5124822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71" name="Rectangle 245"/>
            <p:cNvSpPr>
              <a:spLocks noChangeArrowheads="1"/>
            </p:cNvSpPr>
            <p:nvPr/>
          </p:nvSpPr>
          <p:spPr bwMode="auto">
            <a:xfrm>
              <a:off x="1548447" y="5124822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72" name="Rectangle 246"/>
            <p:cNvSpPr>
              <a:spLocks noChangeArrowheads="1"/>
            </p:cNvSpPr>
            <p:nvPr/>
          </p:nvSpPr>
          <p:spPr bwMode="auto">
            <a:xfrm>
              <a:off x="1373327" y="524669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73" name="Rectangle 247"/>
            <p:cNvSpPr>
              <a:spLocks noChangeArrowheads="1"/>
            </p:cNvSpPr>
            <p:nvPr/>
          </p:nvSpPr>
          <p:spPr bwMode="auto">
            <a:xfrm>
              <a:off x="1462071" y="5246696"/>
              <a:ext cx="62712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74" name="Rectangle 248"/>
            <p:cNvSpPr>
              <a:spLocks noChangeArrowheads="1"/>
            </p:cNvSpPr>
            <p:nvPr/>
          </p:nvSpPr>
          <p:spPr bwMode="auto">
            <a:xfrm>
              <a:off x="1548447" y="5246696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75" name="Rectangle 249"/>
            <p:cNvSpPr>
              <a:spLocks noChangeArrowheads="1"/>
            </p:cNvSpPr>
            <p:nvPr/>
          </p:nvSpPr>
          <p:spPr bwMode="auto">
            <a:xfrm>
              <a:off x="1373327" y="5365021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76" name="Rectangle 250"/>
            <p:cNvSpPr>
              <a:spLocks noChangeArrowheads="1"/>
            </p:cNvSpPr>
            <p:nvPr/>
          </p:nvSpPr>
          <p:spPr bwMode="auto">
            <a:xfrm>
              <a:off x="1462071" y="5365021"/>
              <a:ext cx="62712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77" name="Rectangle 251"/>
            <p:cNvSpPr>
              <a:spLocks noChangeArrowheads="1"/>
            </p:cNvSpPr>
            <p:nvPr/>
          </p:nvSpPr>
          <p:spPr bwMode="auto">
            <a:xfrm>
              <a:off x="1548447" y="5365021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44" name="Group 942"/>
          <p:cNvGrpSpPr>
            <a:grpSpLocks/>
          </p:cNvGrpSpPr>
          <p:nvPr/>
        </p:nvGrpSpPr>
        <p:grpSpPr bwMode="auto">
          <a:xfrm>
            <a:off x="2742531" y="2549426"/>
            <a:ext cx="238869" cy="1722314"/>
            <a:chOff x="9980612" y="3886200"/>
            <a:chExt cx="318292" cy="2295494"/>
          </a:xfrm>
        </p:grpSpPr>
        <p:sp>
          <p:nvSpPr>
            <p:cNvPr id="26754" name="Rectangle 252"/>
            <p:cNvSpPr>
              <a:spLocks noChangeArrowheads="1"/>
            </p:cNvSpPr>
            <p:nvPr/>
          </p:nvSpPr>
          <p:spPr bwMode="auto">
            <a:xfrm>
              <a:off x="9980612" y="4325184"/>
              <a:ext cx="318292" cy="1856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55" name="Rectangle 253"/>
            <p:cNvSpPr>
              <a:spLocks noChangeArrowheads="1"/>
            </p:cNvSpPr>
            <p:nvPr/>
          </p:nvSpPr>
          <p:spPr bwMode="auto">
            <a:xfrm>
              <a:off x="10019659" y="4364231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56" name="Rectangle 254"/>
            <p:cNvSpPr>
              <a:spLocks noChangeArrowheads="1"/>
            </p:cNvSpPr>
            <p:nvPr/>
          </p:nvSpPr>
          <p:spPr bwMode="auto">
            <a:xfrm>
              <a:off x="10107219" y="436423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57" name="Rectangle 255"/>
            <p:cNvSpPr>
              <a:spLocks noChangeArrowheads="1"/>
            </p:cNvSpPr>
            <p:nvPr/>
          </p:nvSpPr>
          <p:spPr bwMode="auto">
            <a:xfrm>
              <a:off x="10194779" y="436423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58" name="Rectangle 256"/>
            <p:cNvSpPr>
              <a:spLocks noChangeArrowheads="1"/>
            </p:cNvSpPr>
            <p:nvPr/>
          </p:nvSpPr>
          <p:spPr bwMode="auto">
            <a:xfrm>
              <a:off x="10019659" y="4484921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59" name="Rectangle 257"/>
            <p:cNvSpPr>
              <a:spLocks noChangeArrowheads="1"/>
            </p:cNvSpPr>
            <p:nvPr/>
          </p:nvSpPr>
          <p:spPr bwMode="auto">
            <a:xfrm>
              <a:off x="10107219" y="44849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0" name="Rectangle 258"/>
            <p:cNvSpPr>
              <a:spLocks noChangeArrowheads="1"/>
            </p:cNvSpPr>
            <p:nvPr/>
          </p:nvSpPr>
          <p:spPr bwMode="auto">
            <a:xfrm>
              <a:off x="10194779" y="44849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1" name="Rectangle 259"/>
            <p:cNvSpPr>
              <a:spLocks noChangeArrowheads="1"/>
            </p:cNvSpPr>
            <p:nvPr/>
          </p:nvSpPr>
          <p:spPr bwMode="auto">
            <a:xfrm>
              <a:off x="10019659" y="4604429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2" name="Rectangle 260"/>
            <p:cNvSpPr>
              <a:spLocks noChangeArrowheads="1"/>
            </p:cNvSpPr>
            <p:nvPr/>
          </p:nvSpPr>
          <p:spPr bwMode="auto">
            <a:xfrm>
              <a:off x="10107219" y="460442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3" name="Rectangle 261"/>
            <p:cNvSpPr>
              <a:spLocks noChangeArrowheads="1"/>
            </p:cNvSpPr>
            <p:nvPr/>
          </p:nvSpPr>
          <p:spPr bwMode="auto">
            <a:xfrm>
              <a:off x="10194779" y="460442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4" name="Rectangle 262"/>
            <p:cNvSpPr>
              <a:spLocks noChangeArrowheads="1"/>
            </p:cNvSpPr>
            <p:nvPr/>
          </p:nvSpPr>
          <p:spPr bwMode="auto">
            <a:xfrm>
              <a:off x="10019659" y="4725120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5" name="Rectangle 263"/>
            <p:cNvSpPr>
              <a:spLocks noChangeArrowheads="1"/>
            </p:cNvSpPr>
            <p:nvPr/>
          </p:nvSpPr>
          <p:spPr bwMode="auto">
            <a:xfrm>
              <a:off x="10107219" y="472512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6" name="Rectangle 264"/>
            <p:cNvSpPr>
              <a:spLocks noChangeArrowheads="1"/>
            </p:cNvSpPr>
            <p:nvPr/>
          </p:nvSpPr>
          <p:spPr bwMode="auto">
            <a:xfrm>
              <a:off x="10194779" y="472512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7" name="Rectangle 265"/>
            <p:cNvSpPr>
              <a:spLocks noChangeArrowheads="1"/>
            </p:cNvSpPr>
            <p:nvPr/>
          </p:nvSpPr>
          <p:spPr bwMode="auto">
            <a:xfrm>
              <a:off x="10019659" y="4838712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8" name="Rectangle 266"/>
            <p:cNvSpPr>
              <a:spLocks noChangeArrowheads="1"/>
            </p:cNvSpPr>
            <p:nvPr/>
          </p:nvSpPr>
          <p:spPr bwMode="auto">
            <a:xfrm>
              <a:off x="10107219" y="483871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69" name="Rectangle 267"/>
            <p:cNvSpPr>
              <a:spLocks noChangeArrowheads="1"/>
            </p:cNvSpPr>
            <p:nvPr/>
          </p:nvSpPr>
          <p:spPr bwMode="auto">
            <a:xfrm>
              <a:off x="10194779" y="483871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0" name="Rectangle 268"/>
            <p:cNvSpPr>
              <a:spLocks noChangeArrowheads="1"/>
            </p:cNvSpPr>
            <p:nvPr/>
          </p:nvSpPr>
          <p:spPr bwMode="auto">
            <a:xfrm>
              <a:off x="10019659" y="4960586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1" name="Rectangle 269"/>
            <p:cNvSpPr>
              <a:spLocks noChangeArrowheads="1"/>
            </p:cNvSpPr>
            <p:nvPr/>
          </p:nvSpPr>
          <p:spPr bwMode="auto">
            <a:xfrm>
              <a:off x="10107219" y="496058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2" name="Rectangle 270"/>
            <p:cNvSpPr>
              <a:spLocks noChangeArrowheads="1"/>
            </p:cNvSpPr>
            <p:nvPr/>
          </p:nvSpPr>
          <p:spPr bwMode="auto">
            <a:xfrm>
              <a:off x="10194779" y="496058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3" name="Rectangle 271"/>
            <p:cNvSpPr>
              <a:spLocks noChangeArrowheads="1"/>
            </p:cNvSpPr>
            <p:nvPr/>
          </p:nvSpPr>
          <p:spPr bwMode="auto">
            <a:xfrm>
              <a:off x="10019659" y="5078910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4" name="Rectangle 272"/>
            <p:cNvSpPr>
              <a:spLocks noChangeArrowheads="1"/>
            </p:cNvSpPr>
            <p:nvPr/>
          </p:nvSpPr>
          <p:spPr bwMode="auto">
            <a:xfrm>
              <a:off x="10107219" y="507891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5" name="Rectangle 273"/>
            <p:cNvSpPr>
              <a:spLocks noChangeArrowheads="1"/>
            </p:cNvSpPr>
            <p:nvPr/>
          </p:nvSpPr>
          <p:spPr bwMode="auto">
            <a:xfrm>
              <a:off x="10194779" y="507891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6" name="Rectangle 274"/>
            <p:cNvSpPr>
              <a:spLocks noChangeArrowheads="1"/>
            </p:cNvSpPr>
            <p:nvPr/>
          </p:nvSpPr>
          <p:spPr bwMode="auto">
            <a:xfrm>
              <a:off x="10019659" y="5198418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7" name="Rectangle 275"/>
            <p:cNvSpPr>
              <a:spLocks noChangeArrowheads="1"/>
            </p:cNvSpPr>
            <p:nvPr/>
          </p:nvSpPr>
          <p:spPr bwMode="auto">
            <a:xfrm>
              <a:off x="10107219" y="519841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8" name="Rectangle 276"/>
            <p:cNvSpPr>
              <a:spLocks noChangeArrowheads="1"/>
            </p:cNvSpPr>
            <p:nvPr/>
          </p:nvSpPr>
          <p:spPr bwMode="auto">
            <a:xfrm>
              <a:off x="10194779" y="519841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79" name="Rectangle 277"/>
            <p:cNvSpPr>
              <a:spLocks noChangeArrowheads="1"/>
            </p:cNvSpPr>
            <p:nvPr/>
          </p:nvSpPr>
          <p:spPr bwMode="auto">
            <a:xfrm>
              <a:off x="10019659" y="5317925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0" name="Rectangle 278"/>
            <p:cNvSpPr>
              <a:spLocks noChangeArrowheads="1"/>
            </p:cNvSpPr>
            <p:nvPr/>
          </p:nvSpPr>
          <p:spPr bwMode="auto">
            <a:xfrm>
              <a:off x="10107219" y="5317925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1" name="Rectangle 279"/>
            <p:cNvSpPr>
              <a:spLocks noChangeArrowheads="1"/>
            </p:cNvSpPr>
            <p:nvPr/>
          </p:nvSpPr>
          <p:spPr bwMode="auto">
            <a:xfrm>
              <a:off x="10194779" y="5317925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2" name="Rectangle 280"/>
            <p:cNvSpPr>
              <a:spLocks noChangeArrowheads="1"/>
            </p:cNvSpPr>
            <p:nvPr/>
          </p:nvSpPr>
          <p:spPr bwMode="auto">
            <a:xfrm>
              <a:off x="10019659" y="5438616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3" name="Rectangle 281"/>
            <p:cNvSpPr>
              <a:spLocks noChangeArrowheads="1"/>
            </p:cNvSpPr>
            <p:nvPr/>
          </p:nvSpPr>
          <p:spPr bwMode="auto">
            <a:xfrm>
              <a:off x="10107219" y="543861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4" name="Rectangle 282"/>
            <p:cNvSpPr>
              <a:spLocks noChangeArrowheads="1"/>
            </p:cNvSpPr>
            <p:nvPr/>
          </p:nvSpPr>
          <p:spPr bwMode="auto">
            <a:xfrm>
              <a:off x="10194779" y="543861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5" name="Rectangle 283"/>
            <p:cNvSpPr>
              <a:spLocks noChangeArrowheads="1"/>
            </p:cNvSpPr>
            <p:nvPr/>
          </p:nvSpPr>
          <p:spPr bwMode="auto">
            <a:xfrm>
              <a:off x="10019659" y="5558124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6" name="Rectangle 284"/>
            <p:cNvSpPr>
              <a:spLocks noChangeArrowheads="1"/>
            </p:cNvSpPr>
            <p:nvPr/>
          </p:nvSpPr>
          <p:spPr bwMode="auto">
            <a:xfrm>
              <a:off x="10107219" y="555812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7" name="Rectangle 285"/>
            <p:cNvSpPr>
              <a:spLocks noChangeArrowheads="1"/>
            </p:cNvSpPr>
            <p:nvPr/>
          </p:nvSpPr>
          <p:spPr bwMode="auto">
            <a:xfrm>
              <a:off x="10194779" y="555812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8" name="Rectangle 286"/>
            <p:cNvSpPr>
              <a:spLocks noChangeArrowheads="1"/>
            </p:cNvSpPr>
            <p:nvPr/>
          </p:nvSpPr>
          <p:spPr bwMode="auto">
            <a:xfrm>
              <a:off x="10019659" y="5678815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89" name="Rectangle 287"/>
            <p:cNvSpPr>
              <a:spLocks noChangeArrowheads="1"/>
            </p:cNvSpPr>
            <p:nvPr/>
          </p:nvSpPr>
          <p:spPr bwMode="auto">
            <a:xfrm>
              <a:off x="10107219" y="567881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0" name="Rectangle 288"/>
            <p:cNvSpPr>
              <a:spLocks noChangeArrowheads="1"/>
            </p:cNvSpPr>
            <p:nvPr/>
          </p:nvSpPr>
          <p:spPr bwMode="auto">
            <a:xfrm>
              <a:off x="10194779" y="567881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1" name="Rectangle 289"/>
            <p:cNvSpPr>
              <a:spLocks noChangeArrowheads="1"/>
            </p:cNvSpPr>
            <p:nvPr/>
          </p:nvSpPr>
          <p:spPr bwMode="auto">
            <a:xfrm>
              <a:off x="10019659" y="5792406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2" name="Rectangle 290"/>
            <p:cNvSpPr>
              <a:spLocks noChangeArrowheads="1"/>
            </p:cNvSpPr>
            <p:nvPr/>
          </p:nvSpPr>
          <p:spPr bwMode="auto">
            <a:xfrm>
              <a:off x="10107219" y="579240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3" name="Rectangle 291"/>
            <p:cNvSpPr>
              <a:spLocks noChangeArrowheads="1"/>
            </p:cNvSpPr>
            <p:nvPr/>
          </p:nvSpPr>
          <p:spPr bwMode="auto">
            <a:xfrm>
              <a:off x="10194779" y="579240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4" name="Rectangle 292"/>
            <p:cNvSpPr>
              <a:spLocks noChangeArrowheads="1"/>
            </p:cNvSpPr>
            <p:nvPr/>
          </p:nvSpPr>
          <p:spPr bwMode="auto">
            <a:xfrm>
              <a:off x="10019659" y="5914280"/>
              <a:ext cx="65078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5" name="Rectangle 293"/>
            <p:cNvSpPr>
              <a:spLocks noChangeArrowheads="1"/>
            </p:cNvSpPr>
            <p:nvPr/>
          </p:nvSpPr>
          <p:spPr bwMode="auto">
            <a:xfrm>
              <a:off x="10107219" y="591428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6" name="Rectangle 294"/>
            <p:cNvSpPr>
              <a:spLocks noChangeArrowheads="1"/>
            </p:cNvSpPr>
            <p:nvPr/>
          </p:nvSpPr>
          <p:spPr bwMode="auto">
            <a:xfrm>
              <a:off x="10194779" y="591428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7" name="Rectangle 295"/>
            <p:cNvSpPr>
              <a:spLocks noChangeArrowheads="1"/>
            </p:cNvSpPr>
            <p:nvPr/>
          </p:nvSpPr>
          <p:spPr bwMode="auto">
            <a:xfrm>
              <a:off x="10019659" y="6032605"/>
              <a:ext cx="65078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8" name="Rectangle 296"/>
            <p:cNvSpPr>
              <a:spLocks noChangeArrowheads="1"/>
            </p:cNvSpPr>
            <p:nvPr/>
          </p:nvSpPr>
          <p:spPr bwMode="auto">
            <a:xfrm>
              <a:off x="10107219" y="603260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99" name="Rectangle 297"/>
            <p:cNvSpPr>
              <a:spLocks noChangeArrowheads="1"/>
            </p:cNvSpPr>
            <p:nvPr/>
          </p:nvSpPr>
          <p:spPr bwMode="auto">
            <a:xfrm>
              <a:off x="10194779" y="603260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00" name="Rectangle 298"/>
            <p:cNvSpPr>
              <a:spLocks noChangeArrowheads="1"/>
            </p:cNvSpPr>
            <p:nvPr/>
          </p:nvSpPr>
          <p:spPr bwMode="auto">
            <a:xfrm>
              <a:off x="10013743" y="4279037"/>
              <a:ext cx="252030" cy="55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801" name="Rectangle 299"/>
            <p:cNvSpPr>
              <a:spLocks noChangeArrowheads="1"/>
            </p:cNvSpPr>
            <p:nvPr/>
          </p:nvSpPr>
          <p:spPr bwMode="auto">
            <a:xfrm>
              <a:off x="10134434" y="3886200"/>
              <a:ext cx="9466" cy="39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45" name="Group 991"/>
          <p:cNvGrpSpPr>
            <a:grpSpLocks/>
          </p:cNvGrpSpPr>
          <p:nvPr/>
        </p:nvGrpSpPr>
        <p:grpSpPr bwMode="auto">
          <a:xfrm>
            <a:off x="2456781" y="2549426"/>
            <a:ext cx="237753" cy="1722314"/>
            <a:chOff x="2665412" y="2819400"/>
            <a:chExt cx="317109" cy="2295494"/>
          </a:xfrm>
        </p:grpSpPr>
        <p:sp>
          <p:nvSpPr>
            <p:cNvPr id="26706" name="Rectangle 300"/>
            <p:cNvSpPr>
              <a:spLocks noChangeArrowheads="1"/>
            </p:cNvSpPr>
            <p:nvPr/>
          </p:nvSpPr>
          <p:spPr bwMode="auto">
            <a:xfrm>
              <a:off x="2665412" y="3258384"/>
              <a:ext cx="317109" cy="1856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07" name="Rectangle 301"/>
            <p:cNvSpPr>
              <a:spLocks noChangeArrowheads="1"/>
            </p:cNvSpPr>
            <p:nvPr/>
          </p:nvSpPr>
          <p:spPr bwMode="auto">
            <a:xfrm>
              <a:off x="2704459" y="329743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08" name="Rectangle 302"/>
            <p:cNvSpPr>
              <a:spLocks noChangeArrowheads="1"/>
            </p:cNvSpPr>
            <p:nvPr/>
          </p:nvSpPr>
          <p:spPr bwMode="auto">
            <a:xfrm>
              <a:off x="2792019" y="329743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09" name="Rectangle 303"/>
            <p:cNvSpPr>
              <a:spLocks noChangeArrowheads="1"/>
            </p:cNvSpPr>
            <p:nvPr/>
          </p:nvSpPr>
          <p:spPr bwMode="auto">
            <a:xfrm>
              <a:off x="2880762" y="329743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0" name="Rectangle 304"/>
            <p:cNvSpPr>
              <a:spLocks noChangeArrowheads="1"/>
            </p:cNvSpPr>
            <p:nvPr/>
          </p:nvSpPr>
          <p:spPr bwMode="auto">
            <a:xfrm>
              <a:off x="2704459" y="34181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1" name="Rectangle 305"/>
            <p:cNvSpPr>
              <a:spLocks noChangeArrowheads="1"/>
            </p:cNvSpPr>
            <p:nvPr/>
          </p:nvSpPr>
          <p:spPr bwMode="auto">
            <a:xfrm>
              <a:off x="2792019" y="34181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2" name="Rectangle 306"/>
            <p:cNvSpPr>
              <a:spLocks noChangeArrowheads="1"/>
            </p:cNvSpPr>
            <p:nvPr/>
          </p:nvSpPr>
          <p:spPr bwMode="auto">
            <a:xfrm>
              <a:off x="2880762" y="3418121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3" name="Rectangle 307"/>
            <p:cNvSpPr>
              <a:spLocks noChangeArrowheads="1"/>
            </p:cNvSpPr>
            <p:nvPr/>
          </p:nvSpPr>
          <p:spPr bwMode="auto">
            <a:xfrm>
              <a:off x="2704459" y="353762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4" name="Rectangle 308"/>
            <p:cNvSpPr>
              <a:spLocks noChangeArrowheads="1"/>
            </p:cNvSpPr>
            <p:nvPr/>
          </p:nvSpPr>
          <p:spPr bwMode="auto">
            <a:xfrm>
              <a:off x="2792019" y="353762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5" name="Rectangle 309"/>
            <p:cNvSpPr>
              <a:spLocks noChangeArrowheads="1"/>
            </p:cNvSpPr>
            <p:nvPr/>
          </p:nvSpPr>
          <p:spPr bwMode="auto">
            <a:xfrm>
              <a:off x="2880762" y="3537629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6" name="Rectangle 310"/>
            <p:cNvSpPr>
              <a:spLocks noChangeArrowheads="1"/>
            </p:cNvSpPr>
            <p:nvPr/>
          </p:nvSpPr>
          <p:spPr bwMode="auto">
            <a:xfrm>
              <a:off x="2704459" y="365832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7" name="Rectangle 311"/>
            <p:cNvSpPr>
              <a:spLocks noChangeArrowheads="1"/>
            </p:cNvSpPr>
            <p:nvPr/>
          </p:nvSpPr>
          <p:spPr bwMode="auto">
            <a:xfrm>
              <a:off x="2792019" y="365832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8" name="Rectangle 312"/>
            <p:cNvSpPr>
              <a:spLocks noChangeArrowheads="1"/>
            </p:cNvSpPr>
            <p:nvPr/>
          </p:nvSpPr>
          <p:spPr bwMode="auto">
            <a:xfrm>
              <a:off x="2880762" y="365832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19" name="Rectangle 313"/>
            <p:cNvSpPr>
              <a:spLocks noChangeArrowheads="1"/>
            </p:cNvSpPr>
            <p:nvPr/>
          </p:nvSpPr>
          <p:spPr bwMode="auto">
            <a:xfrm>
              <a:off x="2704459" y="377191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0" name="Rectangle 314"/>
            <p:cNvSpPr>
              <a:spLocks noChangeArrowheads="1"/>
            </p:cNvSpPr>
            <p:nvPr/>
          </p:nvSpPr>
          <p:spPr bwMode="auto">
            <a:xfrm>
              <a:off x="2792019" y="377191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1" name="Rectangle 315"/>
            <p:cNvSpPr>
              <a:spLocks noChangeArrowheads="1"/>
            </p:cNvSpPr>
            <p:nvPr/>
          </p:nvSpPr>
          <p:spPr bwMode="auto">
            <a:xfrm>
              <a:off x="2880762" y="3771912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2" name="Rectangle 316"/>
            <p:cNvSpPr>
              <a:spLocks noChangeArrowheads="1"/>
            </p:cNvSpPr>
            <p:nvPr/>
          </p:nvSpPr>
          <p:spPr bwMode="auto">
            <a:xfrm>
              <a:off x="2704459" y="389378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3" name="Rectangle 317"/>
            <p:cNvSpPr>
              <a:spLocks noChangeArrowheads="1"/>
            </p:cNvSpPr>
            <p:nvPr/>
          </p:nvSpPr>
          <p:spPr bwMode="auto">
            <a:xfrm>
              <a:off x="2792019" y="389378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4" name="Rectangle 318"/>
            <p:cNvSpPr>
              <a:spLocks noChangeArrowheads="1"/>
            </p:cNvSpPr>
            <p:nvPr/>
          </p:nvSpPr>
          <p:spPr bwMode="auto">
            <a:xfrm>
              <a:off x="2880762" y="389378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5" name="Rectangle 319"/>
            <p:cNvSpPr>
              <a:spLocks noChangeArrowheads="1"/>
            </p:cNvSpPr>
            <p:nvPr/>
          </p:nvSpPr>
          <p:spPr bwMode="auto">
            <a:xfrm>
              <a:off x="2704459" y="401211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6" name="Rectangle 320"/>
            <p:cNvSpPr>
              <a:spLocks noChangeArrowheads="1"/>
            </p:cNvSpPr>
            <p:nvPr/>
          </p:nvSpPr>
          <p:spPr bwMode="auto">
            <a:xfrm>
              <a:off x="2792019" y="401211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7" name="Rectangle 321"/>
            <p:cNvSpPr>
              <a:spLocks noChangeArrowheads="1"/>
            </p:cNvSpPr>
            <p:nvPr/>
          </p:nvSpPr>
          <p:spPr bwMode="auto">
            <a:xfrm>
              <a:off x="2880762" y="4012110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8" name="Rectangle 322"/>
            <p:cNvSpPr>
              <a:spLocks noChangeArrowheads="1"/>
            </p:cNvSpPr>
            <p:nvPr/>
          </p:nvSpPr>
          <p:spPr bwMode="auto">
            <a:xfrm>
              <a:off x="2704459" y="413161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29" name="Rectangle 323"/>
            <p:cNvSpPr>
              <a:spLocks noChangeArrowheads="1"/>
            </p:cNvSpPr>
            <p:nvPr/>
          </p:nvSpPr>
          <p:spPr bwMode="auto">
            <a:xfrm>
              <a:off x="2792019" y="413161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0" name="Rectangle 324"/>
            <p:cNvSpPr>
              <a:spLocks noChangeArrowheads="1"/>
            </p:cNvSpPr>
            <p:nvPr/>
          </p:nvSpPr>
          <p:spPr bwMode="auto">
            <a:xfrm>
              <a:off x="2880762" y="4131618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1" name="Rectangle 325"/>
            <p:cNvSpPr>
              <a:spLocks noChangeArrowheads="1"/>
            </p:cNvSpPr>
            <p:nvPr/>
          </p:nvSpPr>
          <p:spPr bwMode="auto">
            <a:xfrm>
              <a:off x="2704459" y="4251125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2" name="Rectangle 326"/>
            <p:cNvSpPr>
              <a:spLocks noChangeArrowheads="1"/>
            </p:cNvSpPr>
            <p:nvPr/>
          </p:nvSpPr>
          <p:spPr bwMode="auto">
            <a:xfrm>
              <a:off x="2792019" y="4251125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3" name="Rectangle 327"/>
            <p:cNvSpPr>
              <a:spLocks noChangeArrowheads="1"/>
            </p:cNvSpPr>
            <p:nvPr/>
          </p:nvSpPr>
          <p:spPr bwMode="auto">
            <a:xfrm>
              <a:off x="2880762" y="4251125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4" name="Rectangle 328"/>
            <p:cNvSpPr>
              <a:spLocks noChangeArrowheads="1"/>
            </p:cNvSpPr>
            <p:nvPr/>
          </p:nvSpPr>
          <p:spPr bwMode="auto">
            <a:xfrm>
              <a:off x="2704459" y="437181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5" name="Rectangle 329"/>
            <p:cNvSpPr>
              <a:spLocks noChangeArrowheads="1"/>
            </p:cNvSpPr>
            <p:nvPr/>
          </p:nvSpPr>
          <p:spPr bwMode="auto">
            <a:xfrm>
              <a:off x="2792019" y="437181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6" name="Rectangle 330"/>
            <p:cNvSpPr>
              <a:spLocks noChangeArrowheads="1"/>
            </p:cNvSpPr>
            <p:nvPr/>
          </p:nvSpPr>
          <p:spPr bwMode="auto">
            <a:xfrm>
              <a:off x="2880762" y="437181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7" name="Rectangle 331"/>
            <p:cNvSpPr>
              <a:spLocks noChangeArrowheads="1"/>
            </p:cNvSpPr>
            <p:nvPr/>
          </p:nvSpPr>
          <p:spPr bwMode="auto">
            <a:xfrm>
              <a:off x="2704459" y="449132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8" name="Rectangle 332"/>
            <p:cNvSpPr>
              <a:spLocks noChangeArrowheads="1"/>
            </p:cNvSpPr>
            <p:nvPr/>
          </p:nvSpPr>
          <p:spPr bwMode="auto">
            <a:xfrm>
              <a:off x="2792019" y="449132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39" name="Rectangle 333"/>
            <p:cNvSpPr>
              <a:spLocks noChangeArrowheads="1"/>
            </p:cNvSpPr>
            <p:nvPr/>
          </p:nvSpPr>
          <p:spPr bwMode="auto">
            <a:xfrm>
              <a:off x="2880762" y="4491324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0" name="Rectangle 334"/>
            <p:cNvSpPr>
              <a:spLocks noChangeArrowheads="1"/>
            </p:cNvSpPr>
            <p:nvPr/>
          </p:nvSpPr>
          <p:spPr bwMode="auto">
            <a:xfrm>
              <a:off x="2704459" y="461201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1" name="Rectangle 335"/>
            <p:cNvSpPr>
              <a:spLocks noChangeArrowheads="1"/>
            </p:cNvSpPr>
            <p:nvPr/>
          </p:nvSpPr>
          <p:spPr bwMode="auto">
            <a:xfrm>
              <a:off x="2792019" y="461201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2" name="Rectangle 336"/>
            <p:cNvSpPr>
              <a:spLocks noChangeArrowheads="1"/>
            </p:cNvSpPr>
            <p:nvPr/>
          </p:nvSpPr>
          <p:spPr bwMode="auto">
            <a:xfrm>
              <a:off x="2880762" y="461201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3" name="Rectangle 337"/>
            <p:cNvSpPr>
              <a:spLocks noChangeArrowheads="1"/>
            </p:cNvSpPr>
            <p:nvPr/>
          </p:nvSpPr>
          <p:spPr bwMode="auto">
            <a:xfrm>
              <a:off x="2704459" y="472560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4" name="Rectangle 338"/>
            <p:cNvSpPr>
              <a:spLocks noChangeArrowheads="1"/>
            </p:cNvSpPr>
            <p:nvPr/>
          </p:nvSpPr>
          <p:spPr bwMode="auto">
            <a:xfrm>
              <a:off x="2792019" y="472560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5" name="Rectangle 339"/>
            <p:cNvSpPr>
              <a:spLocks noChangeArrowheads="1"/>
            </p:cNvSpPr>
            <p:nvPr/>
          </p:nvSpPr>
          <p:spPr bwMode="auto">
            <a:xfrm>
              <a:off x="2880762" y="4725606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6" name="Rectangle 340"/>
            <p:cNvSpPr>
              <a:spLocks noChangeArrowheads="1"/>
            </p:cNvSpPr>
            <p:nvPr/>
          </p:nvSpPr>
          <p:spPr bwMode="auto">
            <a:xfrm>
              <a:off x="2704459" y="484748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7" name="Rectangle 341"/>
            <p:cNvSpPr>
              <a:spLocks noChangeArrowheads="1"/>
            </p:cNvSpPr>
            <p:nvPr/>
          </p:nvSpPr>
          <p:spPr bwMode="auto">
            <a:xfrm>
              <a:off x="2792019" y="484748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8" name="Rectangle 342"/>
            <p:cNvSpPr>
              <a:spLocks noChangeArrowheads="1"/>
            </p:cNvSpPr>
            <p:nvPr/>
          </p:nvSpPr>
          <p:spPr bwMode="auto">
            <a:xfrm>
              <a:off x="2880762" y="4847480"/>
              <a:ext cx="63895" cy="88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49" name="Rectangle 343"/>
            <p:cNvSpPr>
              <a:spLocks noChangeArrowheads="1"/>
            </p:cNvSpPr>
            <p:nvPr/>
          </p:nvSpPr>
          <p:spPr bwMode="auto">
            <a:xfrm>
              <a:off x="2704459" y="496580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50" name="Rectangle 344"/>
            <p:cNvSpPr>
              <a:spLocks noChangeArrowheads="1"/>
            </p:cNvSpPr>
            <p:nvPr/>
          </p:nvSpPr>
          <p:spPr bwMode="auto">
            <a:xfrm>
              <a:off x="2792019" y="496580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51" name="Rectangle 345"/>
            <p:cNvSpPr>
              <a:spLocks noChangeArrowheads="1"/>
            </p:cNvSpPr>
            <p:nvPr/>
          </p:nvSpPr>
          <p:spPr bwMode="auto">
            <a:xfrm>
              <a:off x="2880762" y="4965805"/>
              <a:ext cx="63895" cy="8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52" name="Rectangle 346"/>
            <p:cNvSpPr>
              <a:spLocks noChangeArrowheads="1"/>
            </p:cNvSpPr>
            <p:nvPr/>
          </p:nvSpPr>
          <p:spPr bwMode="auto">
            <a:xfrm>
              <a:off x="2697359" y="3212237"/>
              <a:ext cx="253214" cy="55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53" name="Rectangle 347"/>
            <p:cNvSpPr>
              <a:spLocks noChangeArrowheads="1"/>
            </p:cNvSpPr>
            <p:nvPr/>
          </p:nvSpPr>
          <p:spPr bwMode="auto">
            <a:xfrm>
              <a:off x="2819234" y="2819400"/>
              <a:ext cx="10649" cy="39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grpSp>
        <p:nvGrpSpPr>
          <p:cNvPr id="26646" name="Group 1040"/>
          <p:cNvGrpSpPr>
            <a:grpSpLocks/>
          </p:cNvGrpSpPr>
          <p:nvPr/>
        </p:nvGrpSpPr>
        <p:grpSpPr bwMode="auto">
          <a:xfrm>
            <a:off x="3372073" y="3143250"/>
            <a:ext cx="423044" cy="1051471"/>
            <a:chOff x="9523412" y="304800"/>
            <a:chExt cx="885825" cy="2198688"/>
          </a:xfrm>
        </p:grpSpPr>
        <p:sp>
          <p:nvSpPr>
            <p:cNvPr id="26682" name="Freeform 348"/>
            <p:cNvSpPr>
              <a:spLocks/>
            </p:cNvSpPr>
            <p:nvPr/>
          </p:nvSpPr>
          <p:spPr bwMode="auto">
            <a:xfrm>
              <a:off x="9752012" y="817562"/>
              <a:ext cx="428625" cy="1193800"/>
            </a:xfrm>
            <a:custGeom>
              <a:avLst/>
              <a:gdLst>
                <a:gd name="T0" fmla="*/ 134 w 270"/>
                <a:gd name="T1" fmla="*/ 0 h 752"/>
                <a:gd name="T2" fmla="*/ 241 w 270"/>
                <a:gd name="T3" fmla="*/ 137 h 752"/>
                <a:gd name="T4" fmla="*/ 270 w 270"/>
                <a:gd name="T5" fmla="*/ 137 h 752"/>
                <a:gd name="T6" fmla="*/ 270 w 270"/>
                <a:gd name="T7" fmla="*/ 752 h 752"/>
                <a:gd name="T8" fmla="*/ 0 w 270"/>
                <a:gd name="T9" fmla="*/ 752 h 752"/>
                <a:gd name="T10" fmla="*/ 0 w 270"/>
                <a:gd name="T11" fmla="*/ 137 h 752"/>
                <a:gd name="T12" fmla="*/ 28 w 270"/>
                <a:gd name="T13" fmla="*/ 137 h 752"/>
                <a:gd name="T14" fmla="*/ 134 w 270"/>
                <a:gd name="T15" fmla="*/ 0 h 7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0" h="752">
                  <a:moveTo>
                    <a:pt x="134" y="0"/>
                  </a:moveTo>
                  <a:lnTo>
                    <a:pt x="241" y="137"/>
                  </a:lnTo>
                  <a:lnTo>
                    <a:pt x="270" y="137"/>
                  </a:lnTo>
                  <a:lnTo>
                    <a:pt x="270" y="752"/>
                  </a:lnTo>
                  <a:lnTo>
                    <a:pt x="0" y="752"/>
                  </a:lnTo>
                  <a:lnTo>
                    <a:pt x="0" y="137"/>
                  </a:lnTo>
                  <a:lnTo>
                    <a:pt x="28" y="13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83" name="Rectangle 349"/>
            <p:cNvSpPr>
              <a:spLocks noChangeArrowheads="1"/>
            </p:cNvSpPr>
            <p:nvPr/>
          </p:nvSpPr>
          <p:spPr bwMode="auto">
            <a:xfrm>
              <a:off x="9923462" y="10842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84" name="Rectangle 350"/>
            <p:cNvSpPr>
              <a:spLocks noChangeArrowheads="1"/>
            </p:cNvSpPr>
            <p:nvPr/>
          </p:nvSpPr>
          <p:spPr bwMode="auto">
            <a:xfrm>
              <a:off x="10040937" y="10842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85" name="Rectangle 351"/>
            <p:cNvSpPr>
              <a:spLocks noChangeArrowheads="1"/>
            </p:cNvSpPr>
            <p:nvPr/>
          </p:nvSpPr>
          <p:spPr bwMode="auto">
            <a:xfrm>
              <a:off x="9805987" y="10842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86" name="Rectangle 352"/>
            <p:cNvSpPr>
              <a:spLocks noChangeArrowheads="1"/>
            </p:cNvSpPr>
            <p:nvPr/>
          </p:nvSpPr>
          <p:spPr bwMode="auto">
            <a:xfrm>
              <a:off x="9923462" y="12366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87" name="Rectangle 353"/>
            <p:cNvSpPr>
              <a:spLocks noChangeArrowheads="1"/>
            </p:cNvSpPr>
            <p:nvPr/>
          </p:nvSpPr>
          <p:spPr bwMode="auto">
            <a:xfrm>
              <a:off x="10040937" y="12366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88" name="Rectangle 354"/>
            <p:cNvSpPr>
              <a:spLocks noChangeArrowheads="1"/>
            </p:cNvSpPr>
            <p:nvPr/>
          </p:nvSpPr>
          <p:spPr bwMode="auto">
            <a:xfrm>
              <a:off x="9805987" y="1236662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89" name="Rectangle 355"/>
            <p:cNvSpPr>
              <a:spLocks noChangeArrowheads="1"/>
            </p:cNvSpPr>
            <p:nvPr/>
          </p:nvSpPr>
          <p:spPr bwMode="auto">
            <a:xfrm>
              <a:off x="9923462" y="13874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0" name="Rectangle 356"/>
            <p:cNvSpPr>
              <a:spLocks noChangeArrowheads="1"/>
            </p:cNvSpPr>
            <p:nvPr/>
          </p:nvSpPr>
          <p:spPr bwMode="auto">
            <a:xfrm>
              <a:off x="10040937" y="13874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1" name="Rectangle 357"/>
            <p:cNvSpPr>
              <a:spLocks noChangeArrowheads="1"/>
            </p:cNvSpPr>
            <p:nvPr/>
          </p:nvSpPr>
          <p:spPr bwMode="auto">
            <a:xfrm>
              <a:off x="9805987" y="13874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2" name="Rectangle 358"/>
            <p:cNvSpPr>
              <a:spLocks noChangeArrowheads="1"/>
            </p:cNvSpPr>
            <p:nvPr/>
          </p:nvSpPr>
          <p:spPr bwMode="auto">
            <a:xfrm>
              <a:off x="9923462" y="15398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3" name="Rectangle 359"/>
            <p:cNvSpPr>
              <a:spLocks noChangeArrowheads="1"/>
            </p:cNvSpPr>
            <p:nvPr/>
          </p:nvSpPr>
          <p:spPr bwMode="auto">
            <a:xfrm>
              <a:off x="10040937" y="15398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4" name="Rectangle 360"/>
            <p:cNvSpPr>
              <a:spLocks noChangeArrowheads="1"/>
            </p:cNvSpPr>
            <p:nvPr/>
          </p:nvSpPr>
          <p:spPr bwMode="auto">
            <a:xfrm>
              <a:off x="9805987" y="1539875"/>
              <a:ext cx="85725" cy="117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5" name="Rectangle 361"/>
            <p:cNvSpPr>
              <a:spLocks noChangeArrowheads="1"/>
            </p:cNvSpPr>
            <p:nvPr/>
          </p:nvSpPr>
          <p:spPr bwMode="auto">
            <a:xfrm>
              <a:off x="9923462" y="1692275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6" name="Rectangle 362"/>
            <p:cNvSpPr>
              <a:spLocks noChangeArrowheads="1"/>
            </p:cNvSpPr>
            <p:nvPr/>
          </p:nvSpPr>
          <p:spPr bwMode="auto">
            <a:xfrm>
              <a:off x="10040937" y="1692275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7" name="Rectangle 363"/>
            <p:cNvSpPr>
              <a:spLocks noChangeArrowheads="1"/>
            </p:cNvSpPr>
            <p:nvPr/>
          </p:nvSpPr>
          <p:spPr bwMode="auto">
            <a:xfrm>
              <a:off x="9805987" y="1692275"/>
              <a:ext cx="85725" cy="119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8" name="Rectangle 364"/>
            <p:cNvSpPr>
              <a:spLocks noChangeArrowheads="1"/>
            </p:cNvSpPr>
            <p:nvPr/>
          </p:nvSpPr>
          <p:spPr bwMode="auto">
            <a:xfrm>
              <a:off x="9958387" y="304800"/>
              <a:ext cx="12700" cy="536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699" name="Rectangle 365"/>
            <p:cNvSpPr>
              <a:spLocks noChangeArrowheads="1"/>
            </p:cNvSpPr>
            <p:nvPr/>
          </p:nvSpPr>
          <p:spPr bwMode="auto">
            <a:xfrm>
              <a:off x="9523412" y="1851025"/>
              <a:ext cx="885825" cy="652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00" name="Rectangle 366"/>
            <p:cNvSpPr>
              <a:spLocks noChangeArrowheads="1"/>
            </p:cNvSpPr>
            <p:nvPr/>
          </p:nvSpPr>
          <p:spPr bwMode="auto">
            <a:xfrm>
              <a:off x="9609137" y="1944687"/>
              <a:ext cx="20637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01" name="Rectangle 367"/>
            <p:cNvSpPr>
              <a:spLocks noChangeArrowheads="1"/>
            </p:cNvSpPr>
            <p:nvPr/>
          </p:nvSpPr>
          <p:spPr bwMode="auto">
            <a:xfrm>
              <a:off x="9863137" y="1944687"/>
              <a:ext cx="207962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02" name="Rectangle 368"/>
            <p:cNvSpPr>
              <a:spLocks noChangeArrowheads="1"/>
            </p:cNvSpPr>
            <p:nvPr/>
          </p:nvSpPr>
          <p:spPr bwMode="auto">
            <a:xfrm>
              <a:off x="10118725" y="1944687"/>
              <a:ext cx="20637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03" name="Rectangle 369"/>
            <p:cNvSpPr>
              <a:spLocks noChangeArrowheads="1"/>
            </p:cNvSpPr>
            <p:nvPr/>
          </p:nvSpPr>
          <p:spPr bwMode="auto">
            <a:xfrm>
              <a:off x="9609137" y="2182812"/>
              <a:ext cx="20637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04" name="Rectangle 370"/>
            <p:cNvSpPr>
              <a:spLocks noChangeArrowheads="1"/>
            </p:cNvSpPr>
            <p:nvPr/>
          </p:nvSpPr>
          <p:spPr bwMode="auto">
            <a:xfrm>
              <a:off x="9863137" y="2182812"/>
              <a:ext cx="207962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  <p:sp>
          <p:nvSpPr>
            <p:cNvPr id="26705" name="Rectangle 371"/>
            <p:cNvSpPr>
              <a:spLocks noChangeArrowheads="1"/>
            </p:cNvSpPr>
            <p:nvPr/>
          </p:nvSpPr>
          <p:spPr bwMode="auto">
            <a:xfrm>
              <a:off x="10118725" y="2182812"/>
              <a:ext cx="20637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828"/>
            </a:p>
          </p:txBody>
        </p:sp>
      </p:grpSp>
      <p:sp>
        <p:nvSpPr>
          <p:cNvPr id="26647" name="Freeform 402"/>
          <p:cNvSpPr>
            <a:spLocks noEditPoints="1"/>
          </p:cNvSpPr>
          <p:nvPr/>
        </p:nvSpPr>
        <p:spPr bwMode="auto">
          <a:xfrm>
            <a:off x="323701" y="3388817"/>
            <a:ext cx="533549" cy="887388"/>
          </a:xfrm>
          <a:custGeom>
            <a:avLst/>
            <a:gdLst>
              <a:gd name="T0" fmla="*/ 119 w 297"/>
              <a:gd name="T1" fmla="*/ 371 h 494"/>
              <a:gd name="T2" fmla="*/ 127 w 297"/>
              <a:gd name="T3" fmla="*/ 348 h 494"/>
              <a:gd name="T4" fmla="*/ 117 w 297"/>
              <a:gd name="T5" fmla="*/ 330 h 494"/>
              <a:gd name="T6" fmla="*/ 104 w 297"/>
              <a:gd name="T7" fmla="*/ 297 h 494"/>
              <a:gd name="T8" fmla="*/ 106 w 297"/>
              <a:gd name="T9" fmla="*/ 303 h 494"/>
              <a:gd name="T10" fmla="*/ 105 w 297"/>
              <a:gd name="T11" fmla="*/ 296 h 494"/>
              <a:gd name="T12" fmla="*/ 123 w 297"/>
              <a:gd name="T13" fmla="*/ 284 h 494"/>
              <a:gd name="T14" fmla="*/ 116 w 297"/>
              <a:gd name="T15" fmla="*/ 315 h 494"/>
              <a:gd name="T16" fmla="*/ 126 w 297"/>
              <a:gd name="T17" fmla="*/ 292 h 494"/>
              <a:gd name="T18" fmla="*/ 147 w 297"/>
              <a:gd name="T19" fmla="*/ 280 h 494"/>
              <a:gd name="T20" fmla="*/ 143 w 297"/>
              <a:gd name="T21" fmla="*/ 276 h 494"/>
              <a:gd name="T22" fmla="*/ 133 w 297"/>
              <a:gd name="T23" fmla="*/ 274 h 494"/>
              <a:gd name="T24" fmla="*/ 154 w 297"/>
              <a:gd name="T25" fmla="*/ 150 h 494"/>
              <a:gd name="T26" fmla="*/ 156 w 297"/>
              <a:gd name="T27" fmla="*/ 152 h 494"/>
              <a:gd name="T28" fmla="*/ 154 w 297"/>
              <a:gd name="T29" fmla="*/ 150 h 494"/>
              <a:gd name="T30" fmla="*/ 151 w 297"/>
              <a:gd name="T31" fmla="*/ 3 h 494"/>
              <a:gd name="T32" fmla="*/ 185 w 297"/>
              <a:gd name="T33" fmla="*/ 24 h 494"/>
              <a:gd name="T34" fmla="*/ 206 w 297"/>
              <a:gd name="T35" fmla="*/ 57 h 494"/>
              <a:gd name="T36" fmla="*/ 206 w 297"/>
              <a:gd name="T37" fmla="*/ 94 h 494"/>
              <a:gd name="T38" fmla="*/ 216 w 297"/>
              <a:gd name="T39" fmla="*/ 111 h 494"/>
              <a:gd name="T40" fmla="*/ 238 w 297"/>
              <a:gd name="T41" fmla="*/ 128 h 494"/>
              <a:gd name="T42" fmla="*/ 262 w 297"/>
              <a:gd name="T43" fmla="*/ 152 h 494"/>
              <a:gd name="T44" fmla="*/ 287 w 297"/>
              <a:gd name="T45" fmla="*/ 182 h 494"/>
              <a:gd name="T46" fmla="*/ 297 w 297"/>
              <a:gd name="T47" fmla="*/ 221 h 494"/>
              <a:gd name="T48" fmla="*/ 285 w 297"/>
              <a:gd name="T49" fmla="*/ 265 h 494"/>
              <a:gd name="T50" fmla="*/ 254 w 297"/>
              <a:gd name="T51" fmla="*/ 296 h 494"/>
              <a:gd name="T52" fmla="*/ 210 w 297"/>
              <a:gd name="T53" fmla="*/ 307 h 494"/>
              <a:gd name="T54" fmla="*/ 194 w 297"/>
              <a:gd name="T55" fmla="*/ 306 h 494"/>
              <a:gd name="T56" fmla="*/ 196 w 297"/>
              <a:gd name="T57" fmla="*/ 319 h 494"/>
              <a:gd name="T58" fmla="*/ 185 w 297"/>
              <a:gd name="T59" fmla="*/ 349 h 494"/>
              <a:gd name="T60" fmla="*/ 156 w 297"/>
              <a:gd name="T61" fmla="*/ 360 h 494"/>
              <a:gd name="T62" fmla="*/ 146 w 297"/>
              <a:gd name="T63" fmla="*/ 359 h 494"/>
              <a:gd name="T64" fmla="*/ 120 w 297"/>
              <a:gd name="T65" fmla="*/ 386 h 494"/>
              <a:gd name="T66" fmla="*/ 106 w 297"/>
              <a:gd name="T67" fmla="*/ 494 h 494"/>
              <a:gd name="T68" fmla="*/ 101 w 297"/>
              <a:gd name="T69" fmla="*/ 335 h 494"/>
              <a:gd name="T70" fmla="*/ 79 w 297"/>
              <a:gd name="T71" fmla="*/ 353 h 494"/>
              <a:gd name="T72" fmla="*/ 48 w 297"/>
              <a:gd name="T73" fmla="*/ 352 h 494"/>
              <a:gd name="T74" fmla="*/ 25 w 297"/>
              <a:gd name="T75" fmla="*/ 329 h 494"/>
              <a:gd name="T76" fmla="*/ 21 w 297"/>
              <a:gd name="T77" fmla="*/ 307 h 494"/>
              <a:gd name="T78" fmla="*/ 23 w 297"/>
              <a:gd name="T79" fmla="*/ 299 h 494"/>
              <a:gd name="T80" fmla="*/ 4 w 297"/>
              <a:gd name="T81" fmla="*/ 280 h 494"/>
              <a:gd name="T82" fmla="*/ 3 w 297"/>
              <a:gd name="T83" fmla="*/ 252 h 494"/>
              <a:gd name="T84" fmla="*/ 17 w 297"/>
              <a:gd name="T85" fmla="*/ 233 h 494"/>
              <a:gd name="T86" fmla="*/ 20 w 297"/>
              <a:gd name="T87" fmla="*/ 214 h 494"/>
              <a:gd name="T88" fmla="*/ 20 w 297"/>
              <a:gd name="T89" fmla="*/ 179 h 494"/>
              <a:gd name="T90" fmla="*/ 43 w 297"/>
              <a:gd name="T91" fmla="*/ 154 h 494"/>
              <a:gd name="T92" fmla="*/ 59 w 297"/>
              <a:gd name="T93" fmla="*/ 149 h 494"/>
              <a:gd name="T94" fmla="*/ 70 w 297"/>
              <a:gd name="T95" fmla="*/ 123 h 494"/>
              <a:gd name="T96" fmla="*/ 57 w 297"/>
              <a:gd name="T97" fmla="*/ 94 h 494"/>
              <a:gd name="T98" fmla="*/ 57 w 297"/>
              <a:gd name="T99" fmla="*/ 57 h 494"/>
              <a:gd name="T100" fmla="*/ 78 w 297"/>
              <a:gd name="T101" fmla="*/ 24 h 494"/>
              <a:gd name="T102" fmla="*/ 111 w 297"/>
              <a:gd name="T103" fmla="*/ 3 h 4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7" h="494">
                <a:moveTo>
                  <a:pt x="117" y="330"/>
                </a:moveTo>
                <a:lnTo>
                  <a:pt x="119" y="371"/>
                </a:lnTo>
                <a:lnTo>
                  <a:pt x="135" y="355"/>
                </a:lnTo>
                <a:lnTo>
                  <a:pt x="127" y="348"/>
                </a:lnTo>
                <a:lnTo>
                  <a:pt x="120" y="340"/>
                </a:lnTo>
                <a:lnTo>
                  <a:pt x="117" y="330"/>
                </a:lnTo>
                <a:close/>
                <a:moveTo>
                  <a:pt x="105" y="296"/>
                </a:moveTo>
                <a:lnTo>
                  <a:pt x="104" y="297"/>
                </a:lnTo>
                <a:lnTo>
                  <a:pt x="105" y="299"/>
                </a:lnTo>
                <a:lnTo>
                  <a:pt x="106" y="303"/>
                </a:lnTo>
                <a:lnTo>
                  <a:pt x="106" y="296"/>
                </a:lnTo>
                <a:lnTo>
                  <a:pt x="105" y="296"/>
                </a:lnTo>
                <a:close/>
                <a:moveTo>
                  <a:pt x="128" y="273"/>
                </a:moveTo>
                <a:lnTo>
                  <a:pt x="123" y="284"/>
                </a:lnTo>
                <a:lnTo>
                  <a:pt x="113" y="292"/>
                </a:lnTo>
                <a:lnTo>
                  <a:pt x="116" y="315"/>
                </a:lnTo>
                <a:lnTo>
                  <a:pt x="119" y="303"/>
                </a:lnTo>
                <a:lnTo>
                  <a:pt x="126" y="292"/>
                </a:lnTo>
                <a:lnTo>
                  <a:pt x="135" y="284"/>
                </a:lnTo>
                <a:lnTo>
                  <a:pt x="147" y="280"/>
                </a:lnTo>
                <a:lnTo>
                  <a:pt x="146" y="277"/>
                </a:lnTo>
                <a:lnTo>
                  <a:pt x="143" y="276"/>
                </a:lnTo>
                <a:lnTo>
                  <a:pt x="142" y="274"/>
                </a:lnTo>
                <a:lnTo>
                  <a:pt x="133" y="274"/>
                </a:lnTo>
                <a:lnTo>
                  <a:pt x="128" y="273"/>
                </a:lnTo>
                <a:close/>
                <a:moveTo>
                  <a:pt x="154" y="150"/>
                </a:moveTo>
                <a:lnTo>
                  <a:pt x="153" y="152"/>
                </a:lnTo>
                <a:lnTo>
                  <a:pt x="156" y="152"/>
                </a:lnTo>
                <a:lnTo>
                  <a:pt x="156" y="150"/>
                </a:lnTo>
                <a:lnTo>
                  <a:pt x="154" y="150"/>
                </a:lnTo>
                <a:close/>
                <a:moveTo>
                  <a:pt x="132" y="0"/>
                </a:moveTo>
                <a:lnTo>
                  <a:pt x="151" y="3"/>
                </a:lnTo>
                <a:lnTo>
                  <a:pt x="170" y="11"/>
                </a:lnTo>
                <a:lnTo>
                  <a:pt x="185" y="24"/>
                </a:lnTo>
                <a:lnTo>
                  <a:pt x="198" y="38"/>
                </a:lnTo>
                <a:lnTo>
                  <a:pt x="206" y="57"/>
                </a:lnTo>
                <a:lnTo>
                  <a:pt x="208" y="78"/>
                </a:lnTo>
                <a:lnTo>
                  <a:pt x="206" y="94"/>
                </a:lnTo>
                <a:lnTo>
                  <a:pt x="201" y="109"/>
                </a:lnTo>
                <a:lnTo>
                  <a:pt x="216" y="111"/>
                </a:lnTo>
                <a:lnTo>
                  <a:pt x="229" y="118"/>
                </a:lnTo>
                <a:lnTo>
                  <a:pt x="238" y="128"/>
                </a:lnTo>
                <a:lnTo>
                  <a:pt x="245" y="142"/>
                </a:lnTo>
                <a:lnTo>
                  <a:pt x="262" y="152"/>
                </a:lnTo>
                <a:lnTo>
                  <a:pt x="276" y="165"/>
                </a:lnTo>
                <a:lnTo>
                  <a:pt x="287" y="182"/>
                </a:lnTo>
                <a:lnTo>
                  <a:pt x="294" y="200"/>
                </a:lnTo>
                <a:lnTo>
                  <a:pt x="297" y="221"/>
                </a:lnTo>
                <a:lnTo>
                  <a:pt x="293" y="244"/>
                </a:lnTo>
                <a:lnTo>
                  <a:pt x="285" y="265"/>
                </a:lnTo>
                <a:lnTo>
                  <a:pt x="271" y="282"/>
                </a:lnTo>
                <a:lnTo>
                  <a:pt x="254" y="296"/>
                </a:lnTo>
                <a:lnTo>
                  <a:pt x="233" y="304"/>
                </a:lnTo>
                <a:lnTo>
                  <a:pt x="210" y="307"/>
                </a:lnTo>
                <a:lnTo>
                  <a:pt x="199" y="307"/>
                </a:lnTo>
                <a:lnTo>
                  <a:pt x="194" y="306"/>
                </a:lnTo>
                <a:lnTo>
                  <a:pt x="195" y="312"/>
                </a:lnTo>
                <a:lnTo>
                  <a:pt x="196" y="319"/>
                </a:lnTo>
                <a:lnTo>
                  <a:pt x="193" y="335"/>
                </a:lnTo>
                <a:lnTo>
                  <a:pt x="185" y="349"/>
                </a:lnTo>
                <a:lnTo>
                  <a:pt x="171" y="357"/>
                </a:lnTo>
                <a:lnTo>
                  <a:pt x="156" y="360"/>
                </a:lnTo>
                <a:lnTo>
                  <a:pt x="150" y="360"/>
                </a:lnTo>
                <a:lnTo>
                  <a:pt x="146" y="359"/>
                </a:lnTo>
                <a:lnTo>
                  <a:pt x="141" y="357"/>
                </a:lnTo>
                <a:lnTo>
                  <a:pt x="120" y="386"/>
                </a:lnTo>
                <a:lnTo>
                  <a:pt x="128" y="493"/>
                </a:lnTo>
                <a:lnTo>
                  <a:pt x="106" y="494"/>
                </a:lnTo>
                <a:lnTo>
                  <a:pt x="106" y="322"/>
                </a:lnTo>
                <a:lnTo>
                  <a:pt x="101" y="335"/>
                </a:lnTo>
                <a:lnTo>
                  <a:pt x="91" y="346"/>
                </a:lnTo>
                <a:lnTo>
                  <a:pt x="79" y="353"/>
                </a:lnTo>
                <a:lnTo>
                  <a:pt x="65" y="356"/>
                </a:lnTo>
                <a:lnTo>
                  <a:pt x="48" y="352"/>
                </a:lnTo>
                <a:lnTo>
                  <a:pt x="34" y="343"/>
                </a:lnTo>
                <a:lnTo>
                  <a:pt x="25" y="329"/>
                </a:lnTo>
                <a:lnTo>
                  <a:pt x="21" y="312"/>
                </a:lnTo>
                <a:lnTo>
                  <a:pt x="21" y="307"/>
                </a:lnTo>
                <a:lnTo>
                  <a:pt x="22" y="304"/>
                </a:lnTo>
                <a:lnTo>
                  <a:pt x="23" y="299"/>
                </a:lnTo>
                <a:lnTo>
                  <a:pt x="11" y="291"/>
                </a:lnTo>
                <a:lnTo>
                  <a:pt x="4" y="280"/>
                </a:lnTo>
                <a:lnTo>
                  <a:pt x="0" y="265"/>
                </a:lnTo>
                <a:lnTo>
                  <a:pt x="3" y="252"/>
                </a:lnTo>
                <a:lnTo>
                  <a:pt x="8" y="241"/>
                </a:lnTo>
                <a:lnTo>
                  <a:pt x="17" y="233"/>
                </a:lnTo>
                <a:lnTo>
                  <a:pt x="28" y="228"/>
                </a:lnTo>
                <a:lnTo>
                  <a:pt x="20" y="214"/>
                </a:lnTo>
                <a:lnTo>
                  <a:pt x="17" y="198"/>
                </a:lnTo>
                <a:lnTo>
                  <a:pt x="20" y="179"/>
                </a:lnTo>
                <a:lnTo>
                  <a:pt x="29" y="165"/>
                </a:lnTo>
                <a:lnTo>
                  <a:pt x="43" y="154"/>
                </a:lnTo>
                <a:lnTo>
                  <a:pt x="60" y="149"/>
                </a:lnTo>
                <a:lnTo>
                  <a:pt x="59" y="149"/>
                </a:lnTo>
                <a:lnTo>
                  <a:pt x="63" y="134"/>
                </a:lnTo>
                <a:lnTo>
                  <a:pt x="70" y="123"/>
                </a:lnTo>
                <a:lnTo>
                  <a:pt x="61" y="109"/>
                </a:lnTo>
                <a:lnTo>
                  <a:pt x="57" y="94"/>
                </a:lnTo>
                <a:lnTo>
                  <a:pt x="55" y="78"/>
                </a:lnTo>
                <a:lnTo>
                  <a:pt x="57" y="57"/>
                </a:lnTo>
                <a:lnTo>
                  <a:pt x="65" y="38"/>
                </a:lnTo>
                <a:lnTo>
                  <a:pt x="78" y="24"/>
                </a:lnTo>
                <a:lnTo>
                  <a:pt x="93" y="11"/>
                </a:lnTo>
                <a:lnTo>
                  <a:pt x="111" y="3"/>
                </a:lnTo>
                <a:lnTo>
                  <a:pt x="1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97" tIns="34298" rIns="68597" bIns="34298"/>
          <a:lstStyle/>
          <a:p>
            <a:endParaRPr lang="en-US" sz="1266"/>
          </a:p>
        </p:txBody>
      </p:sp>
      <p:sp>
        <p:nvSpPr>
          <p:cNvPr id="26648" name="Freeform 404"/>
          <p:cNvSpPr>
            <a:spLocks noEditPoints="1"/>
          </p:cNvSpPr>
          <p:nvPr/>
        </p:nvSpPr>
        <p:spPr bwMode="auto">
          <a:xfrm>
            <a:off x="8059043" y="3600897"/>
            <a:ext cx="428625" cy="618381"/>
          </a:xfrm>
          <a:custGeom>
            <a:avLst/>
            <a:gdLst>
              <a:gd name="T0" fmla="*/ 147 w 287"/>
              <a:gd name="T1" fmla="*/ 247 h 415"/>
              <a:gd name="T2" fmla="*/ 159 w 287"/>
              <a:gd name="T3" fmla="*/ 275 h 415"/>
              <a:gd name="T4" fmla="*/ 153 w 287"/>
              <a:gd name="T5" fmla="*/ 256 h 415"/>
              <a:gd name="T6" fmla="*/ 142 w 287"/>
              <a:gd name="T7" fmla="*/ 190 h 415"/>
              <a:gd name="T8" fmla="*/ 131 w 287"/>
              <a:gd name="T9" fmla="*/ 202 h 415"/>
              <a:gd name="T10" fmla="*/ 129 w 287"/>
              <a:gd name="T11" fmla="*/ 205 h 415"/>
              <a:gd name="T12" fmla="*/ 147 w 287"/>
              <a:gd name="T13" fmla="*/ 213 h 415"/>
              <a:gd name="T14" fmla="*/ 155 w 287"/>
              <a:gd name="T15" fmla="*/ 218 h 415"/>
              <a:gd name="T16" fmla="*/ 148 w 287"/>
              <a:gd name="T17" fmla="*/ 203 h 415"/>
              <a:gd name="T18" fmla="*/ 206 w 287"/>
              <a:gd name="T19" fmla="*/ 0 h 415"/>
              <a:gd name="T20" fmla="*/ 246 w 287"/>
              <a:gd name="T21" fmla="*/ 10 h 415"/>
              <a:gd name="T22" fmla="*/ 275 w 287"/>
              <a:gd name="T23" fmla="*/ 40 h 415"/>
              <a:gd name="T24" fmla="*/ 287 w 287"/>
              <a:gd name="T25" fmla="*/ 81 h 415"/>
              <a:gd name="T26" fmla="*/ 274 w 287"/>
              <a:gd name="T27" fmla="*/ 122 h 415"/>
              <a:gd name="T28" fmla="*/ 269 w 287"/>
              <a:gd name="T29" fmla="*/ 150 h 415"/>
              <a:gd name="T30" fmla="*/ 276 w 287"/>
              <a:gd name="T31" fmla="*/ 176 h 415"/>
              <a:gd name="T32" fmla="*/ 265 w 287"/>
              <a:gd name="T33" fmla="*/ 209 h 415"/>
              <a:gd name="T34" fmla="*/ 235 w 287"/>
              <a:gd name="T35" fmla="*/ 225 h 415"/>
              <a:gd name="T36" fmla="*/ 234 w 287"/>
              <a:gd name="T37" fmla="*/ 256 h 415"/>
              <a:gd name="T38" fmla="*/ 211 w 287"/>
              <a:gd name="T39" fmla="*/ 279 h 415"/>
              <a:gd name="T40" fmla="*/ 182 w 287"/>
              <a:gd name="T41" fmla="*/ 280 h 415"/>
              <a:gd name="T42" fmla="*/ 159 w 287"/>
              <a:gd name="T43" fmla="*/ 414 h 415"/>
              <a:gd name="T44" fmla="*/ 155 w 287"/>
              <a:gd name="T45" fmla="*/ 287 h 415"/>
              <a:gd name="T46" fmla="*/ 135 w 287"/>
              <a:gd name="T47" fmla="*/ 255 h 415"/>
              <a:gd name="T48" fmla="*/ 122 w 287"/>
              <a:gd name="T49" fmla="*/ 254 h 415"/>
              <a:gd name="T50" fmla="*/ 109 w 287"/>
              <a:gd name="T51" fmla="*/ 258 h 415"/>
              <a:gd name="T52" fmla="*/ 90 w 287"/>
              <a:gd name="T53" fmla="*/ 265 h 415"/>
              <a:gd name="T54" fmla="*/ 68 w 287"/>
              <a:gd name="T55" fmla="*/ 256 h 415"/>
              <a:gd name="T56" fmla="*/ 59 w 287"/>
              <a:gd name="T57" fmla="*/ 234 h 415"/>
              <a:gd name="T58" fmla="*/ 62 w 287"/>
              <a:gd name="T59" fmla="*/ 220 h 415"/>
              <a:gd name="T60" fmla="*/ 25 w 287"/>
              <a:gd name="T61" fmla="*/ 200 h 415"/>
              <a:gd name="T62" fmla="*/ 3 w 287"/>
              <a:gd name="T63" fmla="*/ 165 h 415"/>
              <a:gd name="T64" fmla="*/ 2 w 287"/>
              <a:gd name="T65" fmla="*/ 122 h 415"/>
              <a:gd name="T66" fmla="*/ 23 w 287"/>
              <a:gd name="T67" fmla="*/ 86 h 415"/>
              <a:gd name="T68" fmla="*/ 59 w 287"/>
              <a:gd name="T69" fmla="*/ 66 h 415"/>
              <a:gd name="T70" fmla="*/ 95 w 287"/>
              <a:gd name="T71" fmla="*/ 66 h 415"/>
              <a:gd name="T72" fmla="*/ 124 w 287"/>
              <a:gd name="T73" fmla="*/ 78 h 415"/>
              <a:gd name="T74" fmla="*/ 136 w 287"/>
              <a:gd name="T75" fmla="*/ 38 h 415"/>
              <a:gd name="T76" fmla="*/ 165 w 287"/>
              <a:gd name="T77" fmla="*/ 10 h 415"/>
              <a:gd name="T78" fmla="*/ 206 w 287"/>
              <a:gd name="T79" fmla="*/ 0 h 4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87" h="415">
                <a:moveTo>
                  <a:pt x="150" y="243"/>
                </a:moveTo>
                <a:lnTo>
                  <a:pt x="147" y="247"/>
                </a:lnTo>
                <a:lnTo>
                  <a:pt x="144" y="250"/>
                </a:lnTo>
                <a:lnTo>
                  <a:pt x="159" y="275"/>
                </a:lnTo>
                <a:lnTo>
                  <a:pt x="160" y="267"/>
                </a:lnTo>
                <a:lnTo>
                  <a:pt x="153" y="256"/>
                </a:lnTo>
                <a:lnTo>
                  <a:pt x="150" y="243"/>
                </a:lnTo>
                <a:close/>
                <a:moveTo>
                  <a:pt x="142" y="190"/>
                </a:moveTo>
                <a:lnTo>
                  <a:pt x="138" y="195"/>
                </a:lnTo>
                <a:lnTo>
                  <a:pt x="131" y="202"/>
                </a:lnTo>
                <a:lnTo>
                  <a:pt x="127" y="205"/>
                </a:lnTo>
                <a:lnTo>
                  <a:pt x="129" y="205"/>
                </a:lnTo>
                <a:lnTo>
                  <a:pt x="139" y="207"/>
                </a:lnTo>
                <a:lnTo>
                  <a:pt x="147" y="213"/>
                </a:lnTo>
                <a:lnTo>
                  <a:pt x="153" y="222"/>
                </a:lnTo>
                <a:lnTo>
                  <a:pt x="155" y="218"/>
                </a:lnTo>
                <a:lnTo>
                  <a:pt x="159" y="212"/>
                </a:lnTo>
                <a:lnTo>
                  <a:pt x="148" y="203"/>
                </a:lnTo>
                <a:lnTo>
                  <a:pt x="142" y="190"/>
                </a:lnTo>
                <a:close/>
                <a:moveTo>
                  <a:pt x="206" y="0"/>
                </a:moveTo>
                <a:lnTo>
                  <a:pt x="227" y="2"/>
                </a:lnTo>
                <a:lnTo>
                  <a:pt x="246" y="10"/>
                </a:lnTo>
                <a:lnTo>
                  <a:pt x="263" y="23"/>
                </a:lnTo>
                <a:lnTo>
                  <a:pt x="275" y="40"/>
                </a:lnTo>
                <a:lnTo>
                  <a:pt x="283" y="59"/>
                </a:lnTo>
                <a:lnTo>
                  <a:pt x="287" y="81"/>
                </a:lnTo>
                <a:lnTo>
                  <a:pt x="283" y="102"/>
                </a:lnTo>
                <a:lnTo>
                  <a:pt x="274" y="122"/>
                </a:lnTo>
                <a:lnTo>
                  <a:pt x="260" y="139"/>
                </a:lnTo>
                <a:lnTo>
                  <a:pt x="269" y="150"/>
                </a:lnTo>
                <a:lnTo>
                  <a:pt x="274" y="162"/>
                </a:lnTo>
                <a:lnTo>
                  <a:pt x="276" y="176"/>
                </a:lnTo>
                <a:lnTo>
                  <a:pt x="273" y="194"/>
                </a:lnTo>
                <a:lnTo>
                  <a:pt x="265" y="209"/>
                </a:lnTo>
                <a:lnTo>
                  <a:pt x="251" y="219"/>
                </a:lnTo>
                <a:lnTo>
                  <a:pt x="235" y="225"/>
                </a:lnTo>
                <a:lnTo>
                  <a:pt x="237" y="239"/>
                </a:lnTo>
                <a:lnTo>
                  <a:pt x="234" y="256"/>
                </a:lnTo>
                <a:lnTo>
                  <a:pt x="225" y="270"/>
                </a:lnTo>
                <a:lnTo>
                  <a:pt x="211" y="279"/>
                </a:lnTo>
                <a:lnTo>
                  <a:pt x="193" y="282"/>
                </a:lnTo>
                <a:lnTo>
                  <a:pt x="182" y="280"/>
                </a:lnTo>
                <a:lnTo>
                  <a:pt x="170" y="275"/>
                </a:lnTo>
                <a:lnTo>
                  <a:pt x="159" y="414"/>
                </a:lnTo>
                <a:lnTo>
                  <a:pt x="138" y="415"/>
                </a:lnTo>
                <a:lnTo>
                  <a:pt x="155" y="287"/>
                </a:lnTo>
                <a:lnTo>
                  <a:pt x="138" y="254"/>
                </a:lnTo>
                <a:lnTo>
                  <a:pt x="135" y="255"/>
                </a:lnTo>
                <a:lnTo>
                  <a:pt x="129" y="255"/>
                </a:lnTo>
                <a:lnTo>
                  <a:pt x="122" y="254"/>
                </a:lnTo>
                <a:lnTo>
                  <a:pt x="115" y="251"/>
                </a:lnTo>
                <a:lnTo>
                  <a:pt x="109" y="258"/>
                </a:lnTo>
                <a:lnTo>
                  <a:pt x="100" y="263"/>
                </a:lnTo>
                <a:lnTo>
                  <a:pt x="90" y="265"/>
                </a:lnTo>
                <a:lnTo>
                  <a:pt x="77" y="263"/>
                </a:lnTo>
                <a:lnTo>
                  <a:pt x="68" y="256"/>
                </a:lnTo>
                <a:lnTo>
                  <a:pt x="61" y="247"/>
                </a:lnTo>
                <a:lnTo>
                  <a:pt x="59" y="234"/>
                </a:lnTo>
                <a:lnTo>
                  <a:pt x="59" y="230"/>
                </a:lnTo>
                <a:lnTo>
                  <a:pt x="62" y="220"/>
                </a:lnTo>
                <a:lnTo>
                  <a:pt x="41" y="213"/>
                </a:lnTo>
                <a:lnTo>
                  <a:pt x="25" y="200"/>
                </a:lnTo>
                <a:lnTo>
                  <a:pt x="11" y="184"/>
                </a:lnTo>
                <a:lnTo>
                  <a:pt x="3" y="165"/>
                </a:lnTo>
                <a:lnTo>
                  <a:pt x="0" y="143"/>
                </a:lnTo>
                <a:lnTo>
                  <a:pt x="2" y="122"/>
                </a:lnTo>
                <a:lnTo>
                  <a:pt x="10" y="102"/>
                </a:lnTo>
                <a:lnTo>
                  <a:pt x="23" y="86"/>
                </a:lnTo>
                <a:lnTo>
                  <a:pt x="39" y="74"/>
                </a:lnTo>
                <a:lnTo>
                  <a:pt x="59" y="66"/>
                </a:lnTo>
                <a:lnTo>
                  <a:pt x="79" y="63"/>
                </a:lnTo>
                <a:lnTo>
                  <a:pt x="95" y="66"/>
                </a:lnTo>
                <a:lnTo>
                  <a:pt x="110" y="70"/>
                </a:lnTo>
                <a:lnTo>
                  <a:pt x="124" y="78"/>
                </a:lnTo>
                <a:lnTo>
                  <a:pt x="128" y="57"/>
                </a:lnTo>
                <a:lnTo>
                  <a:pt x="136" y="38"/>
                </a:lnTo>
                <a:lnTo>
                  <a:pt x="148" y="23"/>
                </a:lnTo>
                <a:lnTo>
                  <a:pt x="165" y="10"/>
                </a:lnTo>
                <a:lnTo>
                  <a:pt x="184" y="2"/>
                </a:lnTo>
                <a:lnTo>
                  <a:pt x="2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97" tIns="34298" rIns="68597" bIns="34298"/>
          <a:lstStyle/>
          <a:p>
            <a:endParaRPr lang="en-US" sz="1266"/>
          </a:p>
        </p:txBody>
      </p:sp>
      <p:sp>
        <p:nvSpPr>
          <p:cNvPr id="26649" name="Freeform 402"/>
          <p:cNvSpPr>
            <a:spLocks noEditPoints="1"/>
          </p:cNvSpPr>
          <p:nvPr/>
        </p:nvSpPr>
        <p:spPr bwMode="auto">
          <a:xfrm>
            <a:off x="5466085" y="3657824"/>
            <a:ext cx="353839" cy="588243"/>
          </a:xfrm>
          <a:custGeom>
            <a:avLst/>
            <a:gdLst>
              <a:gd name="T0" fmla="*/ 119 w 297"/>
              <a:gd name="T1" fmla="*/ 371 h 494"/>
              <a:gd name="T2" fmla="*/ 127 w 297"/>
              <a:gd name="T3" fmla="*/ 348 h 494"/>
              <a:gd name="T4" fmla="*/ 117 w 297"/>
              <a:gd name="T5" fmla="*/ 330 h 494"/>
              <a:gd name="T6" fmla="*/ 104 w 297"/>
              <a:gd name="T7" fmla="*/ 297 h 494"/>
              <a:gd name="T8" fmla="*/ 106 w 297"/>
              <a:gd name="T9" fmla="*/ 303 h 494"/>
              <a:gd name="T10" fmla="*/ 105 w 297"/>
              <a:gd name="T11" fmla="*/ 296 h 494"/>
              <a:gd name="T12" fmla="*/ 123 w 297"/>
              <a:gd name="T13" fmla="*/ 284 h 494"/>
              <a:gd name="T14" fmla="*/ 116 w 297"/>
              <a:gd name="T15" fmla="*/ 315 h 494"/>
              <a:gd name="T16" fmla="*/ 126 w 297"/>
              <a:gd name="T17" fmla="*/ 292 h 494"/>
              <a:gd name="T18" fmla="*/ 147 w 297"/>
              <a:gd name="T19" fmla="*/ 280 h 494"/>
              <a:gd name="T20" fmla="*/ 143 w 297"/>
              <a:gd name="T21" fmla="*/ 276 h 494"/>
              <a:gd name="T22" fmla="*/ 133 w 297"/>
              <a:gd name="T23" fmla="*/ 274 h 494"/>
              <a:gd name="T24" fmla="*/ 154 w 297"/>
              <a:gd name="T25" fmla="*/ 150 h 494"/>
              <a:gd name="T26" fmla="*/ 156 w 297"/>
              <a:gd name="T27" fmla="*/ 152 h 494"/>
              <a:gd name="T28" fmla="*/ 154 w 297"/>
              <a:gd name="T29" fmla="*/ 150 h 494"/>
              <a:gd name="T30" fmla="*/ 151 w 297"/>
              <a:gd name="T31" fmla="*/ 3 h 494"/>
              <a:gd name="T32" fmla="*/ 185 w 297"/>
              <a:gd name="T33" fmla="*/ 24 h 494"/>
              <a:gd name="T34" fmla="*/ 206 w 297"/>
              <a:gd name="T35" fmla="*/ 57 h 494"/>
              <a:gd name="T36" fmla="*/ 206 w 297"/>
              <a:gd name="T37" fmla="*/ 94 h 494"/>
              <a:gd name="T38" fmla="*/ 216 w 297"/>
              <a:gd name="T39" fmla="*/ 111 h 494"/>
              <a:gd name="T40" fmla="*/ 238 w 297"/>
              <a:gd name="T41" fmla="*/ 128 h 494"/>
              <a:gd name="T42" fmla="*/ 262 w 297"/>
              <a:gd name="T43" fmla="*/ 152 h 494"/>
              <a:gd name="T44" fmla="*/ 287 w 297"/>
              <a:gd name="T45" fmla="*/ 182 h 494"/>
              <a:gd name="T46" fmla="*/ 297 w 297"/>
              <a:gd name="T47" fmla="*/ 221 h 494"/>
              <a:gd name="T48" fmla="*/ 285 w 297"/>
              <a:gd name="T49" fmla="*/ 265 h 494"/>
              <a:gd name="T50" fmla="*/ 254 w 297"/>
              <a:gd name="T51" fmla="*/ 296 h 494"/>
              <a:gd name="T52" fmla="*/ 210 w 297"/>
              <a:gd name="T53" fmla="*/ 307 h 494"/>
              <a:gd name="T54" fmla="*/ 194 w 297"/>
              <a:gd name="T55" fmla="*/ 306 h 494"/>
              <a:gd name="T56" fmla="*/ 196 w 297"/>
              <a:gd name="T57" fmla="*/ 319 h 494"/>
              <a:gd name="T58" fmla="*/ 185 w 297"/>
              <a:gd name="T59" fmla="*/ 349 h 494"/>
              <a:gd name="T60" fmla="*/ 156 w 297"/>
              <a:gd name="T61" fmla="*/ 360 h 494"/>
              <a:gd name="T62" fmla="*/ 146 w 297"/>
              <a:gd name="T63" fmla="*/ 359 h 494"/>
              <a:gd name="T64" fmla="*/ 120 w 297"/>
              <a:gd name="T65" fmla="*/ 386 h 494"/>
              <a:gd name="T66" fmla="*/ 106 w 297"/>
              <a:gd name="T67" fmla="*/ 494 h 494"/>
              <a:gd name="T68" fmla="*/ 101 w 297"/>
              <a:gd name="T69" fmla="*/ 335 h 494"/>
              <a:gd name="T70" fmla="*/ 79 w 297"/>
              <a:gd name="T71" fmla="*/ 353 h 494"/>
              <a:gd name="T72" fmla="*/ 48 w 297"/>
              <a:gd name="T73" fmla="*/ 352 h 494"/>
              <a:gd name="T74" fmla="*/ 25 w 297"/>
              <a:gd name="T75" fmla="*/ 329 h 494"/>
              <a:gd name="T76" fmla="*/ 21 w 297"/>
              <a:gd name="T77" fmla="*/ 307 h 494"/>
              <a:gd name="T78" fmla="*/ 23 w 297"/>
              <a:gd name="T79" fmla="*/ 299 h 494"/>
              <a:gd name="T80" fmla="*/ 4 w 297"/>
              <a:gd name="T81" fmla="*/ 280 h 494"/>
              <a:gd name="T82" fmla="*/ 3 w 297"/>
              <a:gd name="T83" fmla="*/ 252 h 494"/>
              <a:gd name="T84" fmla="*/ 17 w 297"/>
              <a:gd name="T85" fmla="*/ 233 h 494"/>
              <a:gd name="T86" fmla="*/ 20 w 297"/>
              <a:gd name="T87" fmla="*/ 214 h 494"/>
              <a:gd name="T88" fmla="*/ 20 w 297"/>
              <a:gd name="T89" fmla="*/ 179 h 494"/>
              <a:gd name="T90" fmla="*/ 43 w 297"/>
              <a:gd name="T91" fmla="*/ 154 h 494"/>
              <a:gd name="T92" fmla="*/ 59 w 297"/>
              <a:gd name="T93" fmla="*/ 149 h 494"/>
              <a:gd name="T94" fmla="*/ 70 w 297"/>
              <a:gd name="T95" fmla="*/ 123 h 494"/>
              <a:gd name="T96" fmla="*/ 57 w 297"/>
              <a:gd name="T97" fmla="*/ 94 h 494"/>
              <a:gd name="T98" fmla="*/ 57 w 297"/>
              <a:gd name="T99" fmla="*/ 57 h 494"/>
              <a:gd name="T100" fmla="*/ 78 w 297"/>
              <a:gd name="T101" fmla="*/ 24 h 494"/>
              <a:gd name="T102" fmla="*/ 111 w 297"/>
              <a:gd name="T103" fmla="*/ 3 h 4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7" h="494">
                <a:moveTo>
                  <a:pt x="117" y="330"/>
                </a:moveTo>
                <a:lnTo>
                  <a:pt x="119" y="371"/>
                </a:lnTo>
                <a:lnTo>
                  <a:pt x="135" y="355"/>
                </a:lnTo>
                <a:lnTo>
                  <a:pt x="127" y="348"/>
                </a:lnTo>
                <a:lnTo>
                  <a:pt x="120" y="340"/>
                </a:lnTo>
                <a:lnTo>
                  <a:pt x="117" y="330"/>
                </a:lnTo>
                <a:close/>
                <a:moveTo>
                  <a:pt x="105" y="296"/>
                </a:moveTo>
                <a:lnTo>
                  <a:pt x="104" y="297"/>
                </a:lnTo>
                <a:lnTo>
                  <a:pt x="105" y="299"/>
                </a:lnTo>
                <a:lnTo>
                  <a:pt x="106" y="303"/>
                </a:lnTo>
                <a:lnTo>
                  <a:pt x="106" y="296"/>
                </a:lnTo>
                <a:lnTo>
                  <a:pt x="105" y="296"/>
                </a:lnTo>
                <a:close/>
                <a:moveTo>
                  <a:pt x="128" y="273"/>
                </a:moveTo>
                <a:lnTo>
                  <a:pt x="123" y="284"/>
                </a:lnTo>
                <a:lnTo>
                  <a:pt x="113" y="292"/>
                </a:lnTo>
                <a:lnTo>
                  <a:pt x="116" y="315"/>
                </a:lnTo>
                <a:lnTo>
                  <a:pt x="119" y="303"/>
                </a:lnTo>
                <a:lnTo>
                  <a:pt x="126" y="292"/>
                </a:lnTo>
                <a:lnTo>
                  <a:pt x="135" y="284"/>
                </a:lnTo>
                <a:lnTo>
                  <a:pt x="147" y="280"/>
                </a:lnTo>
                <a:lnTo>
                  <a:pt x="146" y="277"/>
                </a:lnTo>
                <a:lnTo>
                  <a:pt x="143" y="276"/>
                </a:lnTo>
                <a:lnTo>
                  <a:pt x="142" y="274"/>
                </a:lnTo>
                <a:lnTo>
                  <a:pt x="133" y="274"/>
                </a:lnTo>
                <a:lnTo>
                  <a:pt x="128" y="273"/>
                </a:lnTo>
                <a:close/>
                <a:moveTo>
                  <a:pt x="154" y="150"/>
                </a:moveTo>
                <a:lnTo>
                  <a:pt x="153" y="152"/>
                </a:lnTo>
                <a:lnTo>
                  <a:pt x="156" y="152"/>
                </a:lnTo>
                <a:lnTo>
                  <a:pt x="156" y="150"/>
                </a:lnTo>
                <a:lnTo>
                  <a:pt x="154" y="150"/>
                </a:lnTo>
                <a:close/>
                <a:moveTo>
                  <a:pt x="132" y="0"/>
                </a:moveTo>
                <a:lnTo>
                  <a:pt x="151" y="3"/>
                </a:lnTo>
                <a:lnTo>
                  <a:pt x="170" y="11"/>
                </a:lnTo>
                <a:lnTo>
                  <a:pt x="185" y="24"/>
                </a:lnTo>
                <a:lnTo>
                  <a:pt x="198" y="38"/>
                </a:lnTo>
                <a:lnTo>
                  <a:pt x="206" y="57"/>
                </a:lnTo>
                <a:lnTo>
                  <a:pt x="208" y="78"/>
                </a:lnTo>
                <a:lnTo>
                  <a:pt x="206" y="94"/>
                </a:lnTo>
                <a:lnTo>
                  <a:pt x="201" y="109"/>
                </a:lnTo>
                <a:lnTo>
                  <a:pt x="216" y="111"/>
                </a:lnTo>
                <a:lnTo>
                  <a:pt x="229" y="118"/>
                </a:lnTo>
                <a:lnTo>
                  <a:pt x="238" y="128"/>
                </a:lnTo>
                <a:lnTo>
                  <a:pt x="245" y="142"/>
                </a:lnTo>
                <a:lnTo>
                  <a:pt x="262" y="152"/>
                </a:lnTo>
                <a:lnTo>
                  <a:pt x="276" y="165"/>
                </a:lnTo>
                <a:lnTo>
                  <a:pt x="287" y="182"/>
                </a:lnTo>
                <a:lnTo>
                  <a:pt x="294" y="200"/>
                </a:lnTo>
                <a:lnTo>
                  <a:pt x="297" y="221"/>
                </a:lnTo>
                <a:lnTo>
                  <a:pt x="293" y="244"/>
                </a:lnTo>
                <a:lnTo>
                  <a:pt x="285" y="265"/>
                </a:lnTo>
                <a:lnTo>
                  <a:pt x="271" y="282"/>
                </a:lnTo>
                <a:lnTo>
                  <a:pt x="254" y="296"/>
                </a:lnTo>
                <a:lnTo>
                  <a:pt x="233" y="304"/>
                </a:lnTo>
                <a:lnTo>
                  <a:pt x="210" y="307"/>
                </a:lnTo>
                <a:lnTo>
                  <a:pt x="199" y="307"/>
                </a:lnTo>
                <a:lnTo>
                  <a:pt x="194" y="306"/>
                </a:lnTo>
                <a:lnTo>
                  <a:pt x="195" y="312"/>
                </a:lnTo>
                <a:lnTo>
                  <a:pt x="196" y="319"/>
                </a:lnTo>
                <a:lnTo>
                  <a:pt x="193" y="335"/>
                </a:lnTo>
                <a:lnTo>
                  <a:pt x="185" y="349"/>
                </a:lnTo>
                <a:lnTo>
                  <a:pt x="171" y="357"/>
                </a:lnTo>
                <a:lnTo>
                  <a:pt x="156" y="360"/>
                </a:lnTo>
                <a:lnTo>
                  <a:pt x="150" y="360"/>
                </a:lnTo>
                <a:lnTo>
                  <a:pt x="146" y="359"/>
                </a:lnTo>
                <a:lnTo>
                  <a:pt x="141" y="357"/>
                </a:lnTo>
                <a:lnTo>
                  <a:pt x="120" y="386"/>
                </a:lnTo>
                <a:lnTo>
                  <a:pt x="128" y="493"/>
                </a:lnTo>
                <a:lnTo>
                  <a:pt x="106" y="494"/>
                </a:lnTo>
                <a:lnTo>
                  <a:pt x="106" y="322"/>
                </a:lnTo>
                <a:lnTo>
                  <a:pt x="101" y="335"/>
                </a:lnTo>
                <a:lnTo>
                  <a:pt x="91" y="346"/>
                </a:lnTo>
                <a:lnTo>
                  <a:pt x="79" y="353"/>
                </a:lnTo>
                <a:lnTo>
                  <a:pt x="65" y="356"/>
                </a:lnTo>
                <a:lnTo>
                  <a:pt x="48" y="352"/>
                </a:lnTo>
                <a:lnTo>
                  <a:pt x="34" y="343"/>
                </a:lnTo>
                <a:lnTo>
                  <a:pt x="25" y="329"/>
                </a:lnTo>
                <a:lnTo>
                  <a:pt x="21" y="312"/>
                </a:lnTo>
                <a:lnTo>
                  <a:pt x="21" y="307"/>
                </a:lnTo>
                <a:lnTo>
                  <a:pt x="22" y="304"/>
                </a:lnTo>
                <a:lnTo>
                  <a:pt x="23" y="299"/>
                </a:lnTo>
                <a:lnTo>
                  <a:pt x="11" y="291"/>
                </a:lnTo>
                <a:lnTo>
                  <a:pt x="4" y="280"/>
                </a:lnTo>
                <a:lnTo>
                  <a:pt x="0" y="265"/>
                </a:lnTo>
                <a:lnTo>
                  <a:pt x="3" y="252"/>
                </a:lnTo>
                <a:lnTo>
                  <a:pt x="8" y="241"/>
                </a:lnTo>
                <a:lnTo>
                  <a:pt x="17" y="233"/>
                </a:lnTo>
                <a:lnTo>
                  <a:pt x="28" y="228"/>
                </a:lnTo>
                <a:lnTo>
                  <a:pt x="20" y="214"/>
                </a:lnTo>
                <a:lnTo>
                  <a:pt x="17" y="198"/>
                </a:lnTo>
                <a:lnTo>
                  <a:pt x="20" y="179"/>
                </a:lnTo>
                <a:lnTo>
                  <a:pt x="29" y="165"/>
                </a:lnTo>
                <a:lnTo>
                  <a:pt x="43" y="154"/>
                </a:lnTo>
                <a:lnTo>
                  <a:pt x="60" y="149"/>
                </a:lnTo>
                <a:lnTo>
                  <a:pt x="59" y="149"/>
                </a:lnTo>
                <a:lnTo>
                  <a:pt x="63" y="134"/>
                </a:lnTo>
                <a:lnTo>
                  <a:pt x="70" y="123"/>
                </a:lnTo>
                <a:lnTo>
                  <a:pt x="61" y="109"/>
                </a:lnTo>
                <a:lnTo>
                  <a:pt x="57" y="94"/>
                </a:lnTo>
                <a:lnTo>
                  <a:pt x="55" y="78"/>
                </a:lnTo>
                <a:lnTo>
                  <a:pt x="57" y="57"/>
                </a:lnTo>
                <a:lnTo>
                  <a:pt x="65" y="38"/>
                </a:lnTo>
                <a:lnTo>
                  <a:pt x="78" y="24"/>
                </a:lnTo>
                <a:lnTo>
                  <a:pt x="93" y="11"/>
                </a:lnTo>
                <a:lnTo>
                  <a:pt x="111" y="3"/>
                </a:lnTo>
                <a:lnTo>
                  <a:pt x="1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8597" tIns="34298" rIns="68597" bIns="34298"/>
          <a:lstStyle/>
          <a:p>
            <a:endParaRPr lang="en-US" sz="1266"/>
          </a:p>
        </p:txBody>
      </p:sp>
      <p:grpSp>
        <p:nvGrpSpPr>
          <p:cNvPr id="1133" name="Group 1132"/>
          <p:cNvGrpSpPr/>
          <p:nvPr/>
        </p:nvGrpSpPr>
        <p:grpSpPr>
          <a:xfrm>
            <a:off x="651472" y="3771986"/>
            <a:ext cx="273632" cy="443023"/>
            <a:chOff x="4722812" y="5133975"/>
            <a:chExt cx="500063" cy="809625"/>
          </a:xfrm>
          <a:solidFill>
            <a:schemeClr val="bg1"/>
          </a:solidFill>
        </p:grpSpPr>
        <p:sp>
          <p:nvSpPr>
            <p:cNvPr id="1134" name="Rectangle 19"/>
            <p:cNvSpPr>
              <a:spLocks noChangeArrowheads="1"/>
            </p:cNvSpPr>
            <p:nvPr/>
          </p:nvSpPr>
          <p:spPr bwMode="auto">
            <a:xfrm>
              <a:off x="4722812" y="5407025"/>
              <a:ext cx="500063" cy="5365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135" name="Rectangle 20"/>
            <p:cNvSpPr>
              <a:spLocks noChangeArrowheads="1"/>
            </p:cNvSpPr>
            <p:nvPr/>
          </p:nvSpPr>
          <p:spPr bwMode="auto">
            <a:xfrm>
              <a:off x="4770437" y="5454650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136" name="Rectangle 21"/>
            <p:cNvSpPr>
              <a:spLocks noChangeArrowheads="1"/>
            </p:cNvSpPr>
            <p:nvPr/>
          </p:nvSpPr>
          <p:spPr bwMode="auto">
            <a:xfrm>
              <a:off x="4914899" y="5454650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137" name="Rectangle 22"/>
            <p:cNvSpPr>
              <a:spLocks noChangeArrowheads="1"/>
            </p:cNvSpPr>
            <p:nvPr/>
          </p:nvSpPr>
          <p:spPr bwMode="auto">
            <a:xfrm>
              <a:off x="5057774" y="5454650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138" name="Rectangle 23"/>
            <p:cNvSpPr>
              <a:spLocks noChangeArrowheads="1"/>
            </p:cNvSpPr>
            <p:nvPr/>
          </p:nvSpPr>
          <p:spPr bwMode="auto">
            <a:xfrm>
              <a:off x="4797424" y="5133975"/>
              <a:ext cx="352425" cy="295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139" name="Rectangle 24"/>
            <p:cNvSpPr>
              <a:spLocks noChangeArrowheads="1"/>
            </p:cNvSpPr>
            <p:nvPr/>
          </p:nvSpPr>
          <p:spPr bwMode="auto">
            <a:xfrm>
              <a:off x="4843462" y="5194300"/>
              <a:ext cx="115888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140" name="Rectangle 25"/>
            <p:cNvSpPr>
              <a:spLocks noChangeArrowheads="1"/>
            </p:cNvSpPr>
            <p:nvPr/>
          </p:nvSpPr>
          <p:spPr bwMode="auto">
            <a:xfrm>
              <a:off x="4986337" y="5194300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141" name="Rectangle 26"/>
            <p:cNvSpPr>
              <a:spLocks noChangeArrowheads="1"/>
            </p:cNvSpPr>
            <p:nvPr/>
          </p:nvSpPr>
          <p:spPr bwMode="auto">
            <a:xfrm>
              <a:off x="4770437" y="5635625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142" name="Rectangle 27"/>
            <p:cNvSpPr>
              <a:spLocks noChangeArrowheads="1"/>
            </p:cNvSpPr>
            <p:nvPr/>
          </p:nvSpPr>
          <p:spPr bwMode="auto">
            <a:xfrm>
              <a:off x="4914899" y="5635625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143" name="Rectangle 28"/>
            <p:cNvSpPr>
              <a:spLocks noChangeArrowheads="1"/>
            </p:cNvSpPr>
            <p:nvPr/>
          </p:nvSpPr>
          <p:spPr bwMode="auto">
            <a:xfrm>
              <a:off x="5057774" y="5635625"/>
              <a:ext cx="117475" cy="153988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</p:grpSp>
      <p:grpSp>
        <p:nvGrpSpPr>
          <p:cNvPr id="1240" name="Group 1239"/>
          <p:cNvGrpSpPr/>
          <p:nvPr/>
        </p:nvGrpSpPr>
        <p:grpSpPr>
          <a:xfrm>
            <a:off x="3028548" y="2457198"/>
            <a:ext cx="1481028" cy="1722293"/>
            <a:chOff x="9513887" y="1371600"/>
            <a:chExt cx="3937000" cy="4578351"/>
          </a:xfrm>
          <a:solidFill>
            <a:schemeClr val="bg1">
              <a:alpha val="50000"/>
            </a:schemeClr>
          </a:solidFill>
        </p:grpSpPr>
        <p:sp>
          <p:nvSpPr>
            <p:cNvPr id="1241" name="Freeform 6"/>
            <p:cNvSpPr>
              <a:spLocks/>
            </p:cNvSpPr>
            <p:nvPr/>
          </p:nvSpPr>
          <p:spPr bwMode="auto">
            <a:xfrm>
              <a:off x="11222037" y="2674938"/>
              <a:ext cx="501650" cy="3275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237"/>
                </a:cxn>
                <a:cxn ang="0">
                  <a:pos x="316" y="2063"/>
                </a:cxn>
                <a:cxn ang="0">
                  <a:pos x="0" y="2063"/>
                </a:cxn>
                <a:cxn ang="0">
                  <a:pos x="0" y="0"/>
                </a:cxn>
              </a:cxnLst>
              <a:rect l="0" t="0" r="r" b="b"/>
              <a:pathLst>
                <a:path w="316" h="2063">
                  <a:moveTo>
                    <a:pt x="0" y="0"/>
                  </a:moveTo>
                  <a:lnTo>
                    <a:pt x="316" y="237"/>
                  </a:lnTo>
                  <a:lnTo>
                    <a:pt x="316" y="2063"/>
                  </a:lnTo>
                  <a:lnTo>
                    <a:pt x="0" y="206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242" name="Freeform 7"/>
            <p:cNvSpPr>
              <a:spLocks/>
            </p:cNvSpPr>
            <p:nvPr/>
          </p:nvSpPr>
          <p:spPr bwMode="auto">
            <a:xfrm>
              <a:off x="12212637" y="2043113"/>
              <a:ext cx="771525" cy="3906838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261" y="0"/>
                </a:cxn>
                <a:cxn ang="0">
                  <a:pos x="261" y="382"/>
                </a:cxn>
                <a:cxn ang="0">
                  <a:pos x="310" y="382"/>
                </a:cxn>
                <a:cxn ang="0">
                  <a:pos x="310" y="665"/>
                </a:cxn>
                <a:cxn ang="0">
                  <a:pos x="385" y="665"/>
                </a:cxn>
                <a:cxn ang="0">
                  <a:pos x="385" y="947"/>
                </a:cxn>
                <a:cxn ang="0">
                  <a:pos x="486" y="947"/>
                </a:cxn>
                <a:cxn ang="0">
                  <a:pos x="486" y="2461"/>
                </a:cxn>
                <a:cxn ang="0">
                  <a:pos x="0" y="2461"/>
                </a:cxn>
                <a:cxn ang="0">
                  <a:pos x="0" y="947"/>
                </a:cxn>
                <a:cxn ang="0">
                  <a:pos x="103" y="947"/>
                </a:cxn>
                <a:cxn ang="0">
                  <a:pos x="103" y="665"/>
                </a:cxn>
                <a:cxn ang="0">
                  <a:pos x="178" y="665"/>
                </a:cxn>
                <a:cxn ang="0">
                  <a:pos x="178" y="382"/>
                </a:cxn>
                <a:cxn ang="0">
                  <a:pos x="227" y="382"/>
                </a:cxn>
                <a:cxn ang="0">
                  <a:pos x="227" y="0"/>
                </a:cxn>
              </a:cxnLst>
              <a:rect l="0" t="0" r="r" b="b"/>
              <a:pathLst>
                <a:path w="486" h="2461">
                  <a:moveTo>
                    <a:pt x="227" y="0"/>
                  </a:moveTo>
                  <a:lnTo>
                    <a:pt x="261" y="0"/>
                  </a:lnTo>
                  <a:lnTo>
                    <a:pt x="261" y="382"/>
                  </a:lnTo>
                  <a:lnTo>
                    <a:pt x="310" y="382"/>
                  </a:lnTo>
                  <a:lnTo>
                    <a:pt x="310" y="665"/>
                  </a:lnTo>
                  <a:lnTo>
                    <a:pt x="385" y="665"/>
                  </a:lnTo>
                  <a:lnTo>
                    <a:pt x="385" y="947"/>
                  </a:lnTo>
                  <a:lnTo>
                    <a:pt x="486" y="947"/>
                  </a:lnTo>
                  <a:lnTo>
                    <a:pt x="486" y="2461"/>
                  </a:lnTo>
                  <a:lnTo>
                    <a:pt x="0" y="2461"/>
                  </a:lnTo>
                  <a:lnTo>
                    <a:pt x="0" y="947"/>
                  </a:lnTo>
                  <a:lnTo>
                    <a:pt x="103" y="947"/>
                  </a:lnTo>
                  <a:lnTo>
                    <a:pt x="103" y="665"/>
                  </a:lnTo>
                  <a:lnTo>
                    <a:pt x="178" y="665"/>
                  </a:lnTo>
                  <a:lnTo>
                    <a:pt x="178" y="382"/>
                  </a:lnTo>
                  <a:lnTo>
                    <a:pt x="227" y="38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243" name="Freeform 8"/>
            <p:cNvSpPr>
              <a:spLocks/>
            </p:cNvSpPr>
            <p:nvPr/>
          </p:nvSpPr>
          <p:spPr bwMode="auto">
            <a:xfrm>
              <a:off x="12952412" y="2136775"/>
              <a:ext cx="498475" cy="381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2" y="363"/>
                </a:cxn>
                <a:cxn ang="0">
                  <a:pos x="314" y="576"/>
                </a:cxn>
                <a:cxn ang="0">
                  <a:pos x="314" y="2402"/>
                </a:cxn>
                <a:cxn ang="0">
                  <a:pos x="0" y="2402"/>
                </a:cxn>
                <a:cxn ang="0">
                  <a:pos x="0" y="0"/>
                </a:cxn>
              </a:cxnLst>
              <a:rect l="0" t="0" r="r" b="b"/>
              <a:pathLst>
                <a:path w="314" h="2402">
                  <a:moveTo>
                    <a:pt x="0" y="0"/>
                  </a:moveTo>
                  <a:lnTo>
                    <a:pt x="32" y="0"/>
                  </a:lnTo>
                  <a:lnTo>
                    <a:pt x="32" y="363"/>
                  </a:lnTo>
                  <a:lnTo>
                    <a:pt x="314" y="576"/>
                  </a:lnTo>
                  <a:lnTo>
                    <a:pt x="314" y="2402"/>
                  </a:lnTo>
                  <a:lnTo>
                    <a:pt x="0" y="24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  <p:sp>
          <p:nvSpPr>
            <p:cNvPr id="1244" name="Freeform 9"/>
            <p:cNvSpPr>
              <a:spLocks/>
            </p:cNvSpPr>
            <p:nvPr/>
          </p:nvSpPr>
          <p:spPr bwMode="auto">
            <a:xfrm>
              <a:off x="9513887" y="1371600"/>
              <a:ext cx="768350" cy="457835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322" y="0"/>
                </a:cxn>
                <a:cxn ang="0">
                  <a:pos x="322" y="407"/>
                </a:cxn>
                <a:cxn ang="0">
                  <a:pos x="409" y="407"/>
                </a:cxn>
                <a:cxn ang="0">
                  <a:pos x="409" y="731"/>
                </a:cxn>
                <a:cxn ang="0">
                  <a:pos x="484" y="731"/>
                </a:cxn>
                <a:cxn ang="0">
                  <a:pos x="484" y="2884"/>
                </a:cxn>
                <a:cxn ang="0">
                  <a:pos x="0" y="2884"/>
                </a:cxn>
                <a:cxn ang="0">
                  <a:pos x="0" y="1014"/>
                </a:cxn>
                <a:cxn ang="0">
                  <a:pos x="144" y="1077"/>
                </a:cxn>
                <a:cxn ang="0">
                  <a:pos x="144" y="731"/>
                </a:cxn>
                <a:cxn ang="0">
                  <a:pos x="219" y="731"/>
                </a:cxn>
                <a:cxn ang="0">
                  <a:pos x="219" y="407"/>
                </a:cxn>
                <a:cxn ang="0">
                  <a:pos x="305" y="407"/>
                </a:cxn>
                <a:cxn ang="0">
                  <a:pos x="305" y="0"/>
                </a:cxn>
              </a:cxnLst>
              <a:rect l="0" t="0" r="r" b="b"/>
              <a:pathLst>
                <a:path w="484" h="2884">
                  <a:moveTo>
                    <a:pt x="305" y="0"/>
                  </a:moveTo>
                  <a:lnTo>
                    <a:pt x="322" y="0"/>
                  </a:lnTo>
                  <a:lnTo>
                    <a:pt x="322" y="407"/>
                  </a:lnTo>
                  <a:lnTo>
                    <a:pt x="409" y="407"/>
                  </a:lnTo>
                  <a:lnTo>
                    <a:pt x="409" y="731"/>
                  </a:lnTo>
                  <a:lnTo>
                    <a:pt x="484" y="731"/>
                  </a:lnTo>
                  <a:lnTo>
                    <a:pt x="484" y="2884"/>
                  </a:lnTo>
                  <a:lnTo>
                    <a:pt x="0" y="2884"/>
                  </a:lnTo>
                  <a:lnTo>
                    <a:pt x="0" y="1014"/>
                  </a:lnTo>
                  <a:lnTo>
                    <a:pt x="144" y="1077"/>
                  </a:lnTo>
                  <a:lnTo>
                    <a:pt x="144" y="731"/>
                  </a:lnTo>
                  <a:lnTo>
                    <a:pt x="219" y="731"/>
                  </a:lnTo>
                  <a:lnTo>
                    <a:pt x="219" y="407"/>
                  </a:lnTo>
                  <a:lnTo>
                    <a:pt x="305" y="407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48233" tIns="24116" rIns="48233" bIns="24116"/>
            <a:lstStyle/>
            <a:p>
              <a:pPr>
                <a:defRPr/>
              </a:pPr>
              <a:endParaRPr lang="en-US" sz="1828"/>
            </a:p>
          </p:txBody>
        </p:sp>
      </p:grpSp>
      <p:grpSp>
        <p:nvGrpSpPr>
          <p:cNvPr id="26652" name="Group 1279"/>
          <p:cNvGrpSpPr>
            <a:grpSpLocks/>
          </p:cNvGrpSpPr>
          <p:nvPr/>
        </p:nvGrpSpPr>
        <p:grpSpPr bwMode="auto">
          <a:xfrm rot="-284446">
            <a:off x="5086574" y="1656457"/>
            <a:ext cx="1179835" cy="302494"/>
            <a:chOff x="2925594" y="2438400"/>
            <a:chExt cx="5757518" cy="1476407"/>
          </a:xfrm>
        </p:grpSpPr>
        <p:sp>
          <p:nvSpPr>
            <p:cNvPr id="26656" name="Freeform 6"/>
            <p:cNvSpPr>
              <a:spLocks/>
            </p:cNvSpPr>
            <p:nvPr/>
          </p:nvSpPr>
          <p:spPr bwMode="auto">
            <a:xfrm>
              <a:off x="2925594" y="2438400"/>
              <a:ext cx="5757518" cy="1476407"/>
            </a:xfrm>
            <a:custGeom>
              <a:avLst/>
              <a:gdLst>
                <a:gd name="T0" fmla="*/ 5051 w 6142"/>
                <a:gd name="T1" fmla="*/ 30 h 1575"/>
                <a:gd name="T2" fmla="*/ 5260 w 6142"/>
                <a:gd name="T3" fmla="*/ 195 h 1575"/>
                <a:gd name="T4" fmla="*/ 5318 w 6142"/>
                <a:gd name="T5" fmla="*/ 226 h 1575"/>
                <a:gd name="T6" fmla="*/ 5400 w 6142"/>
                <a:gd name="T7" fmla="*/ 324 h 1575"/>
                <a:gd name="T8" fmla="*/ 5388 w 6142"/>
                <a:gd name="T9" fmla="*/ 468 h 1575"/>
                <a:gd name="T10" fmla="*/ 5272 w 6142"/>
                <a:gd name="T11" fmla="*/ 645 h 1575"/>
                <a:gd name="T12" fmla="*/ 5016 w 6142"/>
                <a:gd name="T13" fmla="*/ 841 h 1575"/>
                <a:gd name="T14" fmla="*/ 4576 w 6142"/>
                <a:gd name="T15" fmla="*/ 1013 h 1575"/>
                <a:gd name="T16" fmla="*/ 4981 w 6142"/>
                <a:gd name="T17" fmla="*/ 1048 h 1575"/>
                <a:gd name="T18" fmla="*/ 5144 w 6142"/>
                <a:gd name="T19" fmla="*/ 1030 h 1575"/>
                <a:gd name="T20" fmla="*/ 5342 w 6142"/>
                <a:gd name="T21" fmla="*/ 1153 h 1575"/>
                <a:gd name="T22" fmla="*/ 5442 w 6142"/>
                <a:gd name="T23" fmla="*/ 1165 h 1575"/>
                <a:gd name="T24" fmla="*/ 5675 w 6142"/>
                <a:gd name="T25" fmla="*/ 1195 h 1575"/>
                <a:gd name="T26" fmla="*/ 5986 w 6142"/>
                <a:gd name="T27" fmla="*/ 1239 h 1575"/>
                <a:gd name="T28" fmla="*/ 6124 w 6142"/>
                <a:gd name="T29" fmla="*/ 1265 h 1575"/>
                <a:gd name="T30" fmla="*/ 6114 w 6142"/>
                <a:gd name="T31" fmla="*/ 1293 h 1575"/>
                <a:gd name="T32" fmla="*/ 5386 w 6142"/>
                <a:gd name="T33" fmla="*/ 1286 h 1575"/>
                <a:gd name="T34" fmla="*/ 5353 w 6142"/>
                <a:gd name="T35" fmla="*/ 1356 h 1575"/>
                <a:gd name="T36" fmla="*/ 5260 w 6142"/>
                <a:gd name="T37" fmla="*/ 1477 h 1575"/>
                <a:gd name="T38" fmla="*/ 5079 w 6142"/>
                <a:gd name="T39" fmla="*/ 1561 h 1575"/>
                <a:gd name="T40" fmla="*/ 4823 w 6142"/>
                <a:gd name="T41" fmla="*/ 1556 h 1575"/>
                <a:gd name="T42" fmla="*/ 4648 w 6142"/>
                <a:gd name="T43" fmla="*/ 1438 h 1575"/>
                <a:gd name="T44" fmla="*/ 4655 w 6142"/>
                <a:gd name="T45" fmla="*/ 1312 h 1575"/>
                <a:gd name="T46" fmla="*/ 4087 w 6142"/>
                <a:gd name="T47" fmla="*/ 1239 h 1575"/>
                <a:gd name="T48" fmla="*/ 3978 w 6142"/>
                <a:gd name="T49" fmla="*/ 1286 h 1575"/>
                <a:gd name="T50" fmla="*/ 3780 w 6142"/>
                <a:gd name="T51" fmla="*/ 1321 h 1575"/>
                <a:gd name="T52" fmla="*/ 3650 w 6142"/>
                <a:gd name="T53" fmla="*/ 1319 h 1575"/>
                <a:gd name="T54" fmla="*/ 3491 w 6142"/>
                <a:gd name="T55" fmla="*/ 1370 h 1575"/>
                <a:gd name="T56" fmla="*/ 3205 w 6142"/>
                <a:gd name="T57" fmla="*/ 1458 h 1575"/>
                <a:gd name="T58" fmla="*/ 3019 w 6142"/>
                <a:gd name="T59" fmla="*/ 1503 h 1575"/>
                <a:gd name="T60" fmla="*/ 2714 w 6142"/>
                <a:gd name="T61" fmla="*/ 1503 h 1575"/>
                <a:gd name="T62" fmla="*/ 2367 w 6142"/>
                <a:gd name="T63" fmla="*/ 1428 h 1575"/>
                <a:gd name="T64" fmla="*/ 2146 w 6142"/>
                <a:gd name="T65" fmla="*/ 1337 h 1575"/>
                <a:gd name="T66" fmla="*/ 1851 w 6142"/>
                <a:gd name="T67" fmla="*/ 1263 h 1575"/>
                <a:gd name="T68" fmla="*/ 1536 w 6142"/>
                <a:gd name="T69" fmla="*/ 1202 h 1575"/>
                <a:gd name="T70" fmla="*/ 1301 w 6142"/>
                <a:gd name="T71" fmla="*/ 1163 h 1575"/>
                <a:gd name="T72" fmla="*/ 1306 w 6142"/>
                <a:gd name="T73" fmla="*/ 1111 h 1575"/>
                <a:gd name="T74" fmla="*/ 1974 w 6142"/>
                <a:gd name="T75" fmla="*/ 934 h 1575"/>
                <a:gd name="T76" fmla="*/ 1394 w 6142"/>
                <a:gd name="T77" fmla="*/ 836 h 1575"/>
                <a:gd name="T78" fmla="*/ 0 w 6142"/>
                <a:gd name="T79" fmla="*/ 589 h 1575"/>
                <a:gd name="T80" fmla="*/ 2058 w 6142"/>
                <a:gd name="T81" fmla="*/ 170 h 1575"/>
                <a:gd name="T82" fmla="*/ 2239 w 6142"/>
                <a:gd name="T83" fmla="*/ 181 h 1575"/>
                <a:gd name="T84" fmla="*/ 2323 w 6142"/>
                <a:gd name="T85" fmla="*/ 342 h 1575"/>
                <a:gd name="T86" fmla="*/ 2493 w 6142"/>
                <a:gd name="T87" fmla="*/ 636 h 1575"/>
                <a:gd name="T88" fmla="*/ 2579 w 6142"/>
                <a:gd name="T89" fmla="*/ 750 h 1575"/>
                <a:gd name="T90" fmla="*/ 2816 w 6142"/>
                <a:gd name="T91" fmla="*/ 743 h 1575"/>
                <a:gd name="T92" fmla="*/ 2975 w 6142"/>
                <a:gd name="T93" fmla="*/ 696 h 1575"/>
                <a:gd name="T94" fmla="*/ 3077 w 6142"/>
                <a:gd name="T95" fmla="*/ 673 h 1575"/>
                <a:gd name="T96" fmla="*/ 3277 w 6142"/>
                <a:gd name="T97" fmla="*/ 592 h 1575"/>
                <a:gd name="T98" fmla="*/ 3573 w 6142"/>
                <a:gd name="T99" fmla="*/ 470 h 1575"/>
                <a:gd name="T100" fmla="*/ 4076 w 6142"/>
                <a:gd name="T101" fmla="*/ 263 h 1575"/>
                <a:gd name="T102" fmla="*/ 4364 w 6142"/>
                <a:gd name="T103" fmla="*/ 144 h 1575"/>
                <a:gd name="T104" fmla="*/ 4574 w 6142"/>
                <a:gd name="T105" fmla="*/ 60 h 1575"/>
                <a:gd name="T106" fmla="*/ 4760 w 6142"/>
                <a:gd name="T107" fmla="*/ 9 h 157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42" h="1575">
                  <a:moveTo>
                    <a:pt x="4874" y="0"/>
                  </a:moveTo>
                  <a:lnTo>
                    <a:pt x="4932" y="2"/>
                  </a:lnTo>
                  <a:lnTo>
                    <a:pt x="4993" y="11"/>
                  </a:lnTo>
                  <a:lnTo>
                    <a:pt x="5051" y="30"/>
                  </a:lnTo>
                  <a:lnTo>
                    <a:pt x="5107" y="56"/>
                  </a:lnTo>
                  <a:lnTo>
                    <a:pt x="5162" y="91"/>
                  </a:lnTo>
                  <a:lnTo>
                    <a:pt x="5214" y="137"/>
                  </a:lnTo>
                  <a:lnTo>
                    <a:pt x="5260" y="195"/>
                  </a:lnTo>
                  <a:lnTo>
                    <a:pt x="5265" y="198"/>
                  </a:lnTo>
                  <a:lnTo>
                    <a:pt x="5277" y="202"/>
                  </a:lnTo>
                  <a:lnTo>
                    <a:pt x="5295" y="212"/>
                  </a:lnTo>
                  <a:lnTo>
                    <a:pt x="5318" y="226"/>
                  </a:lnTo>
                  <a:lnTo>
                    <a:pt x="5342" y="244"/>
                  </a:lnTo>
                  <a:lnTo>
                    <a:pt x="5365" y="265"/>
                  </a:lnTo>
                  <a:lnTo>
                    <a:pt x="5384" y="293"/>
                  </a:lnTo>
                  <a:lnTo>
                    <a:pt x="5400" y="324"/>
                  </a:lnTo>
                  <a:lnTo>
                    <a:pt x="5407" y="359"/>
                  </a:lnTo>
                  <a:lnTo>
                    <a:pt x="5407" y="398"/>
                  </a:lnTo>
                  <a:lnTo>
                    <a:pt x="5400" y="431"/>
                  </a:lnTo>
                  <a:lnTo>
                    <a:pt x="5388" y="468"/>
                  </a:lnTo>
                  <a:lnTo>
                    <a:pt x="5370" y="508"/>
                  </a:lnTo>
                  <a:lnTo>
                    <a:pt x="5344" y="552"/>
                  </a:lnTo>
                  <a:lnTo>
                    <a:pt x="5311" y="599"/>
                  </a:lnTo>
                  <a:lnTo>
                    <a:pt x="5272" y="645"/>
                  </a:lnTo>
                  <a:lnTo>
                    <a:pt x="5223" y="694"/>
                  </a:lnTo>
                  <a:lnTo>
                    <a:pt x="5162" y="743"/>
                  </a:lnTo>
                  <a:lnTo>
                    <a:pt x="5095" y="792"/>
                  </a:lnTo>
                  <a:lnTo>
                    <a:pt x="5016" y="841"/>
                  </a:lnTo>
                  <a:lnTo>
                    <a:pt x="4925" y="888"/>
                  </a:lnTo>
                  <a:lnTo>
                    <a:pt x="4820" y="932"/>
                  </a:lnTo>
                  <a:lnTo>
                    <a:pt x="4706" y="974"/>
                  </a:lnTo>
                  <a:lnTo>
                    <a:pt x="4576" y="1013"/>
                  </a:lnTo>
                  <a:lnTo>
                    <a:pt x="4932" y="1065"/>
                  </a:lnTo>
                  <a:lnTo>
                    <a:pt x="4939" y="1062"/>
                  </a:lnTo>
                  <a:lnTo>
                    <a:pt x="4955" y="1055"/>
                  </a:lnTo>
                  <a:lnTo>
                    <a:pt x="4981" y="1048"/>
                  </a:lnTo>
                  <a:lnTo>
                    <a:pt x="5016" y="1039"/>
                  </a:lnTo>
                  <a:lnTo>
                    <a:pt x="5055" y="1032"/>
                  </a:lnTo>
                  <a:lnTo>
                    <a:pt x="5097" y="1027"/>
                  </a:lnTo>
                  <a:lnTo>
                    <a:pt x="5144" y="1030"/>
                  </a:lnTo>
                  <a:lnTo>
                    <a:pt x="5190" y="1037"/>
                  </a:lnTo>
                  <a:lnTo>
                    <a:pt x="5237" y="1053"/>
                  </a:lnTo>
                  <a:lnTo>
                    <a:pt x="5279" y="1081"/>
                  </a:lnTo>
                  <a:lnTo>
                    <a:pt x="5342" y="1153"/>
                  </a:lnTo>
                  <a:lnTo>
                    <a:pt x="5349" y="1153"/>
                  </a:lnTo>
                  <a:lnTo>
                    <a:pt x="5370" y="1156"/>
                  </a:lnTo>
                  <a:lnTo>
                    <a:pt x="5402" y="1160"/>
                  </a:lnTo>
                  <a:lnTo>
                    <a:pt x="5442" y="1165"/>
                  </a:lnTo>
                  <a:lnTo>
                    <a:pt x="5493" y="1172"/>
                  </a:lnTo>
                  <a:lnTo>
                    <a:pt x="5549" y="1179"/>
                  </a:lnTo>
                  <a:lnTo>
                    <a:pt x="5612" y="1188"/>
                  </a:lnTo>
                  <a:lnTo>
                    <a:pt x="5675" y="1195"/>
                  </a:lnTo>
                  <a:lnTo>
                    <a:pt x="5742" y="1204"/>
                  </a:lnTo>
                  <a:lnTo>
                    <a:pt x="5872" y="1223"/>
                  </a:lnTo>
                  <a:lnTo>
                    <a:pt x="5933" y="1232"/>
                  </a:lnTo>
                  <a:lnTo>
                    <a:pt x="5986" y="1239"/>
                  </a:lnTo>
                  <a:lnTo>
                    <a:pt x="6035" y="1246"/>
                  </a:lnTo>
                  <a:lnTo>
                    <a:pt x="6075" y="1253"/>
                  </a:lnTo>
                  <a:lnTo>
                    <a:pt x="6105" y="1260"/>
                  </a:lnTo>
                  <a:lnTo>
                    <a:pt x="6124" y="1265"/>
                  </a:lnTo>
                  <a:lnTo>
                    <a:pt x="6140" y="1272"/>
                  </a:lnTo>
                  <a:lnTo>
                    <a:pt x="6142" y="1279"/>
                  </a:lnTo>
                  <a:lnTo>
                    <a:pt x="6133" y="1286"/>
                  </a:lnTo>
                  <a:lnTo>
                    <a:pt x="6114" y="1293"/>
                  </a:lnTo>
                  <a:lnTo>
                    <a:pt x="6091" y="1298"/>
                  </a:lnTo>
                  <a:lnTo>
                    <a:pt x="6063" y="1300"/>
                  </a:lnTo>
                  <a:lnTo>
                    <a:pt x="6014" y="1300"/>
                  </a:lnTo>
                  <a:lnTo>
                    <a:pt x="5386" y="1286"/>
                  </a:lnTo>
                  <a:lnTo>
                    <a:pt x="5384" y="1291"/>
                  </a:lnTo>
                  <a:lnTo>
                    <a:pt x="5377" y="1307"/>
                  </a:lnTo>
                  <a:lnTo>
                    <a:pt x="5367" y="1328"/>
                  </a:lnTo>
                  <a:lnTo>
                    <a:pt x="5353" y="1356"/>
                  </a:lnTo>
                  <a:lnTo>
                    <a:pt x="5335" y="1386"/>
                  </a:lnTo>
                  <a:lnTo>
                    <a:pt x="5314" y="1417"/>
                  </a:lnTo>
                  <a:lnTo>
                    <a:pt x="5288" y="1449"/>
                  </a:lnTo>
                  <a:lnTo>
                    <a:pt x="5260" y="1477"/>
                  </a:lnTo>
                  <a:lnTo>
                    <a:pt x="5228" y="1503"/>
                  </a:lnTo>
                  <a:lnTo>
                    <a:pt x="5183" y="1526"/>
                  </a:lnTo>
                  <a:lnTo>
                    <a:pt x="5135" y="1545"/>
                  </a:lnTo>
                  <a:lnTo>
                    <a:pt x="5079" y="1561"/>
                  </a:lnTo>
                  <a:lnTo>
                    <a:pt x="5018" y="1573"/>
                  </a:lnTo>
                  <a:lnTo>
                    <a:pt x="4955" y="1575"/>
                  </a:lnTo>
                  <a:lnTo>
                    <a:pt x="4888" y="1570"/>
                  </a:lnTo>
                  <a:lnTo>
                    <a:pt x="4823" y="1556"/>
                  </a:lnTo>
                  <a:lnTo>
                    <a:pt x="4755" y="1528"/>
                  </a:lnTo>
                  <a:lnTo>
                    <a:pt x="4704" y="1498"/>
                  </a:lnTo>
                  <a:lnTo>
                    <a:pt x="4669" y="1468"/>
                  </a:lnTo>
                  <a:lnTo>
                    <a:pt x="4648" y="1438"/>
                  </a:lnTo>
                  <a:lnTo>
                    <a:pt x="4636" y="1405"/>
                  </a:lnTo>
                  <a:lnTo>
                    <a:pt x="4636" y="1375"/>
                  </a:lnTo>
                  <a:lnTo>
                    <a:pt x="4643" y="1342"/>
                  </a:lnTo>
                  <a:lnTo>
                    <a:pt x="4655" y="1312"/>
                  </a:lnTo>
                  <a:lnTo>
                    <a:pt x="4671" y="1279"/>
                  </a:lnTo>
                  <a:lnTo>
                    <a:pt x="4690" y="1249"/>
                  </a:lnTo>
                  <a:lnTo>
                    <a:pt x="4092" y="1237"/>
                  </a:lnTo>
                  <a:lnTo>
                    <a:pt x="4087" y="1239"/>
                  </a:lnTo>
                  <a:lnTo>
                    <a:pt x="4071" y="1246"/>
                  </a:lnTo>
                  <a:lnTo>
                    <a:pt x="4048" y="1258"/>
                  </a:lnTo>
                  <a:lnTo>
                    <a:pt x="4015" y="1272"/>
                  </a:lnTo>
                  <a:lnTo>
                    <a:pt x="3978" y="1286"/>
                  </a:lnTo>
                  <a:lnTo>
                    <a:pt x="3934" y="1300"/>
                  </a:lnTo>
                  <a:lnTo>
                    <a:pt x="3885" y="1309"/>
                  </a:lnTo>
                  <a:lnTo>
                    <a:pt x="3834" y="1319"/>
                  </a:lnTo>
                  <a:lnTo>
                    <a:pt x="3780" y="1321"/>
                  </a:lnTo>
                  <a:lnTo>
                    <a:pt x="3726" y="1319"/>
                  </a:lnTo>
                  <a:lnTo>
                    <a:pt x="3673" y="1309"/>
                  </a:lnTo>
                  <a:lnTo>
                    <a:pt x="3666" y="1312"/>
                  </a:lnTo>
                  <a:lnTo>
                    <a:pt x="3650" y="1319"/>
                  </a:lnTo>
                  <a:lnTo>
                    <a:pt x="3622" y="1328"/>
                  </a:lnTo>
                  <a:lnTo>
                    <a:pt x="3584" y="1340"/>
                  </a:lnTo>
                  <a:lnTo>
                    <a:pt x="3540" y="1354"/>
                  </a:lnTo>
                  <a:lnTo>
                    <a:pt x="3491" y="1370"/>
                  </a:lnTo>
                  <a:lnTo>
                    <a:pt x="3438" y="1389"/>
                  </a:lnTo>
                  <a:lnTo>
                    <a:pt x="3380" y="1405"/>
                  </a:lnTo>
                  <a:lnTo>
                    <a:pt x="3263" y="1442"/>
                  </a:lnTo>
                  <a:lnTo>
                    <a:pt x="3205" y="1458"/>
                  </a:lnTo>
                  <a:lnTo>
                    <a:pt x="3152" y="1472"/>
                  </a:lnTo>
                  <a:lnTo>
                    <a:pt x="3100" y="1486"/>
                  </a:lnTo>
                  <a:lnTo>
                    <a:pt x="3056" y="1496"/>
                  </a:lnTo>
                  <a:lnTo>
                    <a:pt x="3019" y="1503"/>
                  </a:lnTo>
                  <a:lnTo>
                    <a:pt x="2956" y="1510"/>
                  </a:lnTo>
                  <a:lnTo>
                    <a:pt x="2882" y="1512"/>
                  </a:lnTo>
                  <a:lnTo>
                    <a:pt x="2800" y="1510"/>
                  </a:lnTo>
                  <a:lnTo>
                    <a:pt x="2714" y="1503"/>
                  </a:lnTo>
                  <a:lnTo>
                    <a:pt x="2623" y="1493"/>
                  </a:lnTo>
                  <a:lnTo>
                    <a:pt x="2535" y="1477"/>
                  </a:lnTo>
                  <a:lnTo>
                    <a:pt x="2449" y="1454"/>
                  </a:lnTo>
                  <a:lnTo>
                    <a:pt x="2367" y="1428"/>
                  </a:lnTo>
                  <a:lnTo>
                    <a:pt x="2295" y="1393"/>
                  </a:lnTo>
                  <a:lnTo>
                    <a:pt x="2256" y="1375"/>
                  </a:lnTo>
                  <a:lnTo>
                    <a:pt x="2204" y="1356"/>
                  </a:lnTo>
                  <a:lnTo>
                    <a:pt x="2146" y="1337"/>
                  </a:lnTo>
                  <a:lnTo>
                    <a:pt x="2079" y="1319"/>
                  </a:lnTo>
                  <a:lnTo>
                    <a:pt x="2006" y="1300"/>
                  </a:lnTo>
                  <a:lnTo>
                    <a:pt x="1930" y="1281"/>
                  </a:lnTo>
                  <a:lnTo>
                    <a:pt x="1851" y="1263"/>
                  </a:lnTo>
                  <a:lnTo>
                    <a:pt x="1769" y="1246"/>
                  </a:lnTo>
                  <a:lnTo>
                    <a:pt x="1690" y="1230"/>
                  </a:lnTo>
                  <a:lnTo>
                    <a:pt x="1611" y="1216"/>
                  </a:lnTo>
                  <a:lnTo>
                    <a:pt x="1536" y="1202"/>
                  </a:lnTo>
                  <a:lnTo>
                    <a:pt x="1467" y="1190"/>
                  </a:lnTo>
                  <a:lnTo>
                    <a:pt x="1401" y="1179"/>
                  </a:lnTo>
                  <a:lnTo>
                    <a:pt x="1346" y="1170"/>
                  </a:lnTo>
                  <a:lnTo>
                    <a:pt x="1301" y="1163"/>
                  </a:lnTo>
                  <a:lnTo>
                    <a:pt x="1266" y="1158"/>
                  </a:lnTo>
                  <a:lnTo>
                    <a:pt x="1243" y="1153"/>
                  </a:lnTo>
                  <a:lnTo>
                    <a:pt x="1236" y="1153"/>
                  </a:lnTo>
                  <a:lnTo>
                    <a:pt x="1306" y="1111"/>
                  </a:lnTo>
                  <a:lnTo>
                    <a:pt x="2211" y="1137"/>
                  </a:lnTo>
                  <a:lnTo>
                    <a:pt x="2190" y="957"/>
                  </a:lnTo>
                  <a:lnTo>
                    <a:pt x="2181" y="957"/>
                  </a:lnTo>
                  <a:lnTo>
                    <a:pt x="1974" y="934"/>
                  </a:lnTo>
                  <a:lnTo>
                    <a:pt x="1932" y="1013"/>
                  </a:lnTo>
                  <a:lnTo>
                    <a:pt x="1788" y="999"/>
                  </a:lnTo>
                  <a:lnTo>
                    <a:pt x="1846" y="909"/>
                  </a:lnTo>
                  <a:lnTo>
                    <a:pt x="1394" y="836"/>
                  </a:lnTo>
                  <a:lnTo>
                    <a:pt x="1273" y="916"/>
                  </a:lnTo>
                  <a:lnTo>
                    <a:pt x="1148" y="888"/>
                  </a:lnTo>
                  <a:lnTo>
                    <a:pt x="1236" y="808"/>
                  </a:lnTo>
                  <a:lnTo>
                    <a:pt x="0" y="589"/>
                  </a:lnTo>
                  <a:lnTo>
                    <a:pt x="152" y="510"/>
                  </a:lnTo>
                  <a:lnTo>
                    <a:pt x="2162" y="710"/>
                  </a:lnTo>
                  <a:lnTo>
                    <a:pt x="2102" y="209"/>
                  </a:lnTo>
                  <a:lnTo>
                    <a:pt x="2058" y="170"/>
                  </a:lnTo>
                  <a:lnTo>
                    <a:pt x="2216" y="135"/>
                  </a:lnTo>
                  <a:lnTo>
                    <a:pt x="2218" y="139"/>
                  </a:lnTo>
                  <a:lnTo>
                    <a:pt x="2228" y="156"/>
                  </a:lnTo>
                  <a:lnTo>
                    <a:pt x="2239" y="181"/>
                  </a:lnTo>
                  <a:lnTo>
                    <a:pt x="2256" y="212"/>
                  </a:lnTo>
                  <a:lnTo>
                    <a:pt x="2276" y="251"/>
                  </a:lnTo>
                  <a:lnTo>
                    <a:pt x="2300" y="296"/>
                  </a:lnTo>
                  <a:lnTo>
                    <a:pt x="2323" y="342"/>
                  </a:lnTo>
                  <a:lnTo>
                    <a:pt x="2379" y="445"/>
                  </a:lnTo>
                  <a:lnTo>
                    <a:pt x="2409" y="496"/>
                  </a:lnTo>
                  <a:lnTo>
                    <a:pt x="2465" y="594"/>
                  </a:lnTo>
                  <a:lnTo>
                    <a:pt x="2493" y="636"/>
                  </a:lnTo>
                  <a:lnTo>
                    <a:pt x="2519" y="675"/>
                  </a:lnTo>
                  <a:lnTo>
                    <a:pt x="2542" y="708"/>
                  </a:lnTo>
                  <a:lnTo>
                    <a:pt x="2563" y="734"/>
                  </a:lnTo>
                  <a:lnTo>
                    <a:pt x="2579" y="750"/>
                  </a:lnTo>
                  <a:lnTo>
                    <a:pt x="2775" y="766"/>
                  </a:lnTo>
                  <a:lnTo>
                    <a:pt x="2779" y="764"/>
                  </a:lnTo>
                  <a:lnTo>
                    <a:pt x="2793" y="755"/>
                  </a:lnTo>
                  <a:lnTo>
                    <a:pt x="2816" y="743"/>
                  </a:lnTo>
                  <a:lnTo>
                    <a:pt x="2847" y="729"/>
                  </a:lnTo>
                  <a:lnTo>
                    <a:pt x="2884" y="717"/>
                  </a:lnTo>
                  <a:lnTo>
                    <a:pt x="2926" y="706"/>
                  </a:lnTo>
                  <a:lnTo>
                    <a:pt x="2975" y="696"/>
                  </a:lnTo>
                  <a:lnTo>
                    <a:pt x="3026" y="694"/>
                  </a:lnTo>
                  <a:lnTo>
                    <a:pt x="3033" y="692"/>
                  </a:lnTo>
                  <a:lnTo>
                    <a:pt x="3049" y="685"/>
                  </a:lnTo>
                  <a:lnTo>
                    <a:pt x="3077" y="673"/>
                  </a:lnTo>
                  <a:lnTo>
                    <a:pt x="3114" y="657"/>
                  </a:lnTo>
                  <a:lnTo>
                    <a:pt x="3161" y="638"/>
                  </a:lnTo>
                  <a:lnTo>
                    <a:pt x="3217" y="617"/>
                  </a:lnTo>
                  <a:lnTo>
                    <a:pt x="3277" y="592"/>
                  </a:lnTo>
                  <a:lnTo>
                    <a:pt x="3345" y="564"/>
                  </a:lnTo>
                  <a:lnTo>
                    <a:pt x="3417" y="533"/>
                  </a:lnTo>
                  <a:lnTo>
                    <a:pt x="3494" y="503"/>
                  </a:lnTo>
                  <a:lnTo>
                    <a:pt x="3573" y="470"/>
                  </a:lnTo>
                  <a:lnTo>
                    <a:pt x="3824" y="366"/>
                  </a:lnTo>
                  <a:lnTo>
                    <a:pt x="3910" y="331"/>
                  </a:lnTo>
                  <a:lnTo>
                    <a:pt x="3994" y="298"/>
                  </a:lnTo>
                  <a:lnTo>
                    <a:pt x="4076" y="263"/>
                  </a:lnTo>
                  <a:lnTo>
                    <a:pt x="4155" y="230"/>
                  </a:lnTo>
                  <a:lnTo>
                    <a:pt x="4229" y="200"/>
                  </a:lnTo>
                  <a:lnTo>
                    <a:pt x="4299" y="172"/>
                  </a:lnTo>
                  <a:lnTo>
                    <a:pt x="4364" y="144"/>
                  </a:lnTo>
                  <a:lnTo>
                    <a:pt x="4422" y="121"/>
                  </a:lnTo>
                  <a:lnTo>
                    <a:pt x="4474" y="100"/>
                  </a:lnTo>
                  <a:lnTo>
                    <a:pt x="4515" y="84"/>
                  </a:lnTo>
                  <a:lnTo>
                    <a:pt x="4574" y="60"/>
                  </a:lnTo>
                  <a:lnTo>
                    <a:pt x="4613" y="46"/>
                  </a:lnTo>
                  <a:lnTo>
                    <a:pt x="4657" y="32"/>
                  </a:lnTo>
                  <a:lnTo>
                    <a:pt x="4706" y="18"/>
                  </a:lnTo>
                  <a:lnTo>
                    <a:pt x="4760" y="9"/>
                  </a:lnTo>
                  <a:lnTo>
                    <a:pt x="4816" y="2"/>
                  </a:lnTo>
                  <a:lnTo>
                    <a:pt x="48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57" name="Freeform 7"/>
            <p:cNvSpPr>
              <a:spLocks/>
            </p:cNvSpPr>
            <p:nvPr/>
          </p:nvSpPr>
          <p:spPr bwMode="auto">
            <a:xfrm>
              <a:off x="5648745" y="3169573"/>
              <a:ext cx="241849" cy="329965"/>
            </a:xfrm>
            <a:custGeom>
              <a:avLst/>
              <a:gdLst>
                <a:gd name="T0" fmla="*/ 65 w 258"/>
                <a:gd name="T1" fmla="*/ 0 h 352"/>
                <a:gd name="T2" fmla="*/ 86 w 258"/>
                <a:gd name="T3" fmla="*/ 0 h 352"/>
                <a:gd name="T4" fmla="*/ 109 w 258"/>
                <a:gd name="T5" fmla="*/ 3 h 352"/>
                <a:gd name="T6" fmla="*/ 133 w 258"/>
                <a:gd name="T7" fmla="*/ 10 h 352"/>
                <a:gd name="T8" fmla="*/ 153 w 258"/>
                <a:gd name="T9" fmla="*/ 21 h 352"/>
                <a:gd name="T10" fmla="*/ 174 w 258"/>
                <a:gd name="T11" fmla="*/ 35 h 352"/>
                <a:gd name="T12" fmla="*/ 205 w 258"/>
                <a:gd name="T13" fmla="*/ 66 h 352"/>
                <a:gd name="T14" fmla="*/ 228 w 258"/>
                <a:gd name="T15" fmla="*/ 103 h 352"/>
                <a:gd name="T16" fmla="*/ 244 w 258"/>
                <a:gd name="T17" fmla="*/ 147 h 352"/>
                <a:gd name="T18" fmla="*/ 256 w 258"/>
                <a:gd name="T19" fmla="*/ 194 h 352"/>
                <a:gd name="T20" fmla="*/ 258 w 258"/>
                <a:gd name="T21" fmla="*/ 243 h 352"/>
                <a:gd name="T22" fmla="*/ 254 w 258"/>
                <a:gd name="T23" fmla="*/ 292 h 352"/>
                <a:gd name="T24" fmla="*/ 244 w 258"/>
                <a:gd name="T25" fmla="*/ 317 h 352"/>
                <a:gd name="T26" fmla="*/ 230 w 258"/>
                <a:gd name="T27" fmla="*/ 336 h 352"/>
                <a:gd name="T28" fmla="*/ 214 w 258"/>
                <a:gd name="T29" fmla="*/ 345 h 352"/>
                <a:gd name="T30" fmla="*/ 198 w 258"/>
                <a:gd name="T31" fmla="*/ 352 h 352"/>
                <a:gd name="T32" fmla="*/ 179 w 258"/>
                <a:gd name="T33" fmla="*/ 352 h 352"/>
                <a:gd name="T34" fmla="*/ 163 w 258"/>
                <a:gd name="T35" fmla="*/ 350 h 352"/>
                <a:gd name="T36" fmla="*/ 149 w 258"/>
                <a:gd name="T37" fmla="*/ 348 h 352"/>
                <a:gd name="T38" fmla="*/ 140 w 258"/>
                <a:gd name="T39" fmla="*/ 345 h 352"/>
                <a:gd name="T40" fmla="*/ 137 w 258"/>
                <a:gd name="T41" fmla="*/ 343 h 352"/>
                <a:gd name="T42" fmla="*/ 119 w 258"/>
                <a:gd name="T43" fmla="*/ 334 h 352"/>
                <a:gd name="T44" fmla="*/ 100 w 258"/>
                <a:gd name="T45" fmla="*/ 320 h 352"/>
                <a:gd name="T46" fmla="*/ 77 w 258"/>
                <a:gd name="T47" fmla="*/ 301 h 352"/>
                <a:gd name="T48" fmla="*/ 53 w 258"/>
                <a:gd name="T49" fmla="*/ 278 h 352"/>
                <a:gd name="T50" fmla="*/ 32 w 258"/>
                <a:gd name="T51" fmla="*/ 247 h 352"/>
                <a:gd name="T52" fmla="*/ 14 w 258"/>
                <a:gd name="T53" fmla="*/ 210 h 352"/>
                <a:gd name="T54" fmla="*/ 2 w 258"/>
                <a:gd name="T55" fmla="*/ 168 h 352"/>
                <a:gd name="T56" fmla="*/ 0 w 258"/>
                <a:gd name="T57" fmla="*/ 119 h 352"/>
                <a:gd name="T58" fmla="*/ 5 w 258"/>
                <a:gd name="T59" fmla="*/ 77 h 352"/>
                <a:gd name="T60" fmla="*/ 14 w 258"/>
                <a:gd name="T61" fmla="*/ 47 h 352"/>
                <a:gd name="T62" fmla="*/ 28 w 258"/>
                <a:gd name="T63" fmla="*/ 24 h 352"/>
                <a:gd name="T64" fmla="*/ 46 w 258"/>
                <a:gd name="T65" fmla="*/ 10 h 352"/>
                <a:gd name="T66" fmla="*/ 65 w 258"/>
                <a:gd name="T67" fmla="*/ 0 h 3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58" h="352">
                  <a:moveTo>
                    <a:pt x="65" y="0"/>
                  </a:moveTo>
                  <a:lnTo>
                    <a:pt x="86" y="0"/>
                  </a:lnTo>
                  <a:lnTo>
                    <a:pt x="109" y="3"/>
                  </a:lnTo>
                  <a:lnTo>
                    <a:pt x="133" y="10"/>
                  </a:lnTo>
                  <a:lnTo>
                    <a:pt x="153" y="21"/>
                  </a:lnTo>
                  <a:lnTo>
                    <a:pt x="174" y="35"/>
                  </a:lnTo>
                  <a:lnTo>
                    <a:pt x="205" y="66"/>
                  </a:lnTo>
                  <a:lnTo>
                    <a:pt x="228" y="103"/>
                  </a:lnTo>
                  <a:lnTo>
                    <a:pt x="244" y="147"/>
                  </a:lnTo>
                  <a:lnTo>
                    <a:pt x="256" y="194"/>
                  </a:lnTo>
                  <a:lnTo>
                    <a:pt x="258" y="243"/>
                  </a:lnTo>
                  <a:lnTo>
                    <a:pt x="254" y="292"/>
                  </a:lnTo>
                  <a:lnTo>
                    <a:pt x="244" y="317"/>
                  </a:lnTo>
                  <a:lnTo>
                    <a:pt x="230" y="336"/>
                  </a:lnTo>
                  <a:lnTo>
                    <a:pt x="214" y="345"/>
                  </a:lnTo>
                  <a:lnTo>
                    <a:pt x="198" y="352"/>
                  </a:lnTo>
                  <a:lnTo>
                    <a:pt x="179" y="352"/>
                  </a:lnTo>
                  <a:lnTo>
                    <a:pt x="163" y="350"/>
                  </a:lnTo>
                  <a:lnTo>
                    <a:pt x="149" y="348"/>
                  </a:lnTo>
                  <a:lnTo>
                    <a:pt x="140" y="345"/>
                  </a:lnTo>
                  <a:lnTo>
                    <a:pt x="137" y="343"/>
                  </a:lnTo>
                  <a:lnTo>
                    <a:pt x="119" y="334"/>
                  </a:lnTo>
                  <a:lnTo>
                    <a:pt x="100" y="320"/>
                  </a:lnTo>
                  <a:lnTo>
                    <a:pt x="77" y="301"/>
                  </a:lnTo>
                  <a:lnTo>
                    <a:pt x="53" y="278"/>
                  </a:lnTo>
                  <a:lnTo>
                    <a:pt x="32" y="247"/>
                  </a:lnTo>
                  <a:lnTo>
                    <a:pt x="14" y="210"/>
                  </a:lnTo>
                  <a:lnTo>
                    <a:pt x="2" y="168"/>
                  </a:lnTo>
                  <a:lnTo>
                    <a:pt x="0" y="119"/>
                  </a:lnTo>
                  <a:lnTo>
                    <a:pt x="5" y="77"/>
                  </a:lnTo>
                  <a:lnTo>
                    <a:pt x="14" y="47"/>
                  </a:lnTo>
                  <a:lnTo>
                    <a:pt x="28" y="24"/>
                  </a:lnTo>
                  <a:lnTo>
                    <a:pt x="46" y="1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58" name="Freeform 8"/>
            <p:cNvSpPr>
              <a:spLocks/>
            </p:cNvSpPr>
            <p:nvPr/>
          </p:nvSpPr>
          <p:spPr bwMode="auto">
            <a:xfrm>
              <a:off x="7616350" y="3471416"/>
              <a:ext cx="257786" cy="312155"/>
            </a:xfrm>
            <a:custGeom>
              <a:avLst/>
              <a:gdLst>
                <a:gd name="T0" fmla="*/ 100 w 275"/>
                <a:gd name="T1" fmla="*/ 0 h 333"/>
                <a:gd name="T2" fmla="*/ 117 w 275"/>
                <a:gd name="T3" fmla="*/ 0 h 333"/>
                <a:gd name="T4" fmla="*/ 128 w 275"/>
                <a:gd name="T5" fmla="*/ 2 h 333"/>
                <a:gd name="T6" fmla="*/ 133 w 275"/>
                <a:gd name="T7" fmla="*/ 2 h 333"/>
                <a:gd name="T8" fmla="*/ 165 w 275"/>
                <a:gd name="T9" fmla="*/ 14 h 333"/>
                <a:gd name="T10" fmla="*/ 196 w 275"/>
                <a:gd name="T11" fmla="*/ 35 h 333"/>
                <a:gd name="T12" fmla="*/ 219 w 275"/>
                <a:gd name="T13" fmla="*/ 63 h 333"/>
                <a:gd name="T14" fmla="*/ 240 w 275"/>
                <a:gd name="T15" fmla="*/ 98 h 333"/>
                <a:gd name="T16" fmla="*/ 256 w 275"/>
                <a:gd name="T17" fmla="*/ 133 h 333"/>
                <a:gd name="T18" fmla="*/ 266 w 275"/>
                <a:gd name="T19" fmla="*/ 170 h 333"/>
                <a:gd name="T20" fmla="*/ 273 w 275"/>
                <a:gd name="T21" fmla="*/ 205 h 333"/>
                <a:gd name="T22" fmla="*/ 275 w 275"/>
                <a:gd name="T23" fmla="*/ 235 h 333"/>
                <a:gd name="T24" fmla="*/ 270 w 275"/>
                <a:gd name="T25" fmla="*/ 266 h 333"/>
                <a:gd name="T26" fmla="*/ 256 w 275"/>
                <a:gd name="T27" fmla="*/ 291 h 333"/>
                <a:gd name="T28" fmla="*/ 233 w 275"/>
                <a:gd name="T29" fmla="*/ 315 h 333"/>
                <a:gd name="T30" fmla="*/ 205 w 275"/>
                <a:gd name="T31" fmla="*/ 329 h 333"/>
                <a:gd name="T32" fmla="*/ 172 w 275"/>
                <a:gd name="T33" fmla="*/ 333 h 333"/>
                <a:gd name="T34" fmla="*/ 138 w 275"/>
                <a:gd name="T35" fmla="*/ 329 h 333"/>
                <a:gd name="T36" fmla="*/ 103 w 275"/>
                <a:gd name="T37" fmla="*/ 308 h 333"/>
                <a:gd name="T38" fmla="*/ 58 w 275"/>
                <a:gd name="T39" fmla="*/ 268 h 333"/>
                <a:gd name="T40" fmla="*/ 26 w 275"/>
                <a:gd name="T41" fmla="*/ 226 h 333"/>
                <a:gd name="T42" fmla="*/ 5 w 275"/>
                <a:gd name="T43" fmla="*/ 179 h 333"/>
                <a:gd name="T44" fmla="*/ 0 w 275"/>
                <a:gd name="T45" fmla="*/ 130 h 333"/>
                <a:gd name="T46" fmla="*/ 7 w 275"/>
                <a:gd name="T47" fmla="*/ 75 h 333"/>
                <a:gd name="T48" fmla="*/ 19 w 275"/>
                <a:gd name="T49" fmla="*/ 44 h 333"/>
                <a:gd name="T50" fmla="*/ 37 w 275"/>
                <a:gd name="T51" fmla="*/ 23 h 333"/>
                <a:gd name="T52" fmla="*/ 56 w 275"/>
                <a:gd name="T53" fmla="*/ 9 h 333"/>
                <a:gd name="T54" fmla="*/ 79 w 275"/>
                <a:gd name="T55" fmla="*/ 2 h 333"/>
                <a:gd name="T56" fmla="*/ 100 w 275"/>
                <a:gd name="T57" fmla="*/ 0 h 33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75" h="333">
                  <a:moveTo>
                    <a:pt x="100" y="0"/>
                  </a:moveTo>
                  <a:lnTo>
                    <a:pt x="117" y="0"/>
                  </a:lnTo>
                  <a:lnTo>
                    <a:pt x="128" y="2"/>
                  </a:lnTo>
                  <a:lnTo>
                    <a:pt x="133" y="2"/>
                  </a:lnTo>
                  <a:lnTo>
                    <a:pt x="165" y="14"/>
                  </a:lnTo>
                  <a:lnTo>
                    <a:pt x="196" y="35"/>
                  </a:lnTo>
                  <a:lnTo>
                    <a:pt x="219" y="63"/>
                  </a:lnTo>
                  <a:lnTo>
                    <a:pt x="240" y="98"/>
                  </a:lnTo>
                  <a:lnTo>
                    <a:pt x="256" y="133"/>
                  </a:lnTo>
                  <a:lnTo>
                    <a:pt x="266" y="170"/>
                  </a:lnTo>
                  <a:lnTo>
                    <a:pt x="273" y="205"/>
                  </a:lnTo>
                  <a:lnTo>
                    <a:pt x="275" y="235"/>
                  </a:lnTo>
                  <a:lnTo>
                    <a:pt x="270" y="266"/>
                  </a:lnTo>
                  <a:lnTo>
                    <a:pt x="256" y="291"/>
                  </a:lnTo>
                  <a:lnTo>
                    <a:pt x="233" y="315"/>
                  </a:lnTo>
                  <a:lnTo>
                    <a:pt x="205" y="329"/>
                  </a:lnTo>
                  <a:lnTo>
                    <a:pt x="172" y="333"/>
                  </a:lnTo>
                  <a:lnTo>
                    <a:pt x="138" y="329"/>
                  </a:lnTo>
                  <a:lnTo>
                    <a:pt x="103" y="308"/>
                  </a:lnTo>
                  <a:lnTo>
                    <a:pt x="58" y="268"/>
                  </a:lnTo>
                  <a:lnTo>
                    <a:pt x="26" y="226"/>
                  </a:lnTo>
                  <a:lnTo>
                    <a:pt x="5" y="179"/>
                  </a:lnTo>
                  <a:lnTo>
                    <a:pt x="0" y="130"/>
                  </a:lnTo>
                  <a:lnTo>
                    <a:pt x="7" y="75"/>
                  </a:lnTo>
                  <a:lnTo>
                    <a:pt x="19" y="44"/>
                  </a:lnTo>
                  <a:lnTo>
                    <a:pt x="37" y="23"/>
                  </a:lnTo>
                  <a:lnTo>
                    <a:pt x="56" y="9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59" name="Freeform 9"/>
            <p:cNvSpPr>
              <a:spLocks/>
            </p:cNvSpPr>
            <p:nvPr/>
          </p:nvSpPr>
          <p:spPr bwMode="auto">
            <a:xfrm>
              <a:off x="7328568" y="2543389"/>
              <a:ext cx="565253" cy="128424"/>
            </a:xfrm>
            <a:custGeom>
              <a:avLst/>
              <a:gdLst>
                <a:gd name="T0" fmla="*/ 182 w 603"/>
                <a:gd name="T1" fmla="*/ 0 h 137"/>
                <a:gd name="T2" fmla="*/ 189 w 603"/>
                <a:gd name="T3" fmla="*/ 2 h 137"/>
                <a:gd name="T4" fmla="*/ 207 w 603"/>
                <a:gd name="T5" fmla="*/ 4 h 137"/>
                <a:gd name="T6" fmla="*/ 237 w 603"/>
                <a:gd name="T7" fmla="*/ 9 h 137"/>
                <a:gd name="T8" fmla="*/ 275 w 603"/>
                <a:gd name="T9" fmla="*/ 13 h 137"/>
                <a:gd name="T10" fmla="*/ 317 w 603"/>
                <a:gd name="T11" fmla="*/ 20 h 137"/>
                <a:gd name="T12" fmla="*/ 361 w 603"/>
                <a:gd name="T13" fmla="*/ 25 h 137"/>
                <a:gd name="T14" fmla="*/ 403 w 603"/>
                <a:gd name="T15" fmla="*/ 30 h 137"/>
                <a:gd name="T16" fmla="*/ 445 w 603"/>
                <a:gd name="T17" fmla="*/ 32 h 137"/>
                <a:gd name="T18" fmla="*/ 479 w 603"/>
                <a:gd name="T19" fmla="*/ 32 h 137"/>
                <a:gd name="T20" fmla="*/ 507 w 603"/>
                <a:gd name="T21" fmla="*/ 30 h 137"/>
                <a:gd name="T22" fmla="*/ 524 w 603"/>
                <a:gd name="T23" fmla="*/ 23 h 137"/>
                <a:gd name="T24" fmla="*/ 603 w 603"/>
                <a:gd name="T25" fmla="*/ 125 h 137"/>
                <a:gd name="T26" fmla="*/ 491 w 603"/>
                <a:gd name="T27" fmla="*/ 125 h 137"/>
                <a:gd name="T28" fmla="*/ 421 w 603"/>
                <a:gd name="T29" fmla="*/ 116 h 137"/>
                <a:gd name="T30" fmla="*/ 379 w 603"/>
                <a:gd name="T31" fmla="*/ 109 h 137"/>
                <a:gd name="T32" fmla="*/ 331 w 603"/>
                <a:gd name="T33" fmla="*/ 102 h 137"/>
                <a:gd name="T34" fmla="*/ 279 w 603"/>
                <a:gd name="T35" fmla="*/ 97 h 137"/>
                <a:gd name="T36" fmla="*/ 226 w 603"/>
                <a:gd name="T37" fmla="*/ 97 h 137"/>
                <a:gd name="T38" fmla="*/ 172 w 603"/>
                <a:gd name="T39" fmla="*/ 104 h 137"/>
                <a:gd name="T40" fmla="*/ 121 w 603"/>
                <a:gd name="T41" fmla="*/ 116 h 137"/>
                <a:gd name="T42" fmla="*/ 100 w 603"/>
                <a:gd name="T43" fmla="*/ 123 h 137"/>
                <a:gd name="T44" fmla="*/ 77 w 603"/>
                <a:gd name="T45" fmla="*/ 130 h 137"/>
                <a:gd name="T46" fmla="*/ 49 w 603"/>
                <a:gd name="T47" fmla="*/ 135 h 137"/>
                <a:gd name="T48" fmla="*/ 23 w 603"/>
                <a:gd name="T49" fmla="*/ 137 h 137"/>
                <a:gd name="T50" fmla="*/ 0 w 603"/>
                <a:gd name="T51" fmla="*/ 135 h 137"/>
                <a:gd name="T52" fmla="*/ 2 w 603"/>
                <a:gd name="T53" fmla="*/ 130 h 137"/>
                <a:gd name="T54" fmla="*/ 5 w 603"/>
                <a:gd name="T55" fmla="*/ 121 h 137"/>
                <a:gd name="T56" fmla="*/ 12 w 603"/>
                <a:gd name="T57" fmla="*/ 104 h 137"/>
                <a:gd name="T58" fmla="*/ 23 w 603"/>
                <a:gd name="T59" fmla="*/ 86 h 137"/>
                <a:gd name="T60" fmla="*/ 37 w 603"/>
                <a:gd name="T61" fmla="*/ 65 h 137"/>
                <a:gd name="T62" fmla="*/ 56 w 603"/>
                <a:gd name="T63" fmla="*/ 46 h 137"/>
                <a:gd name="T64" fmla="*/ 79 w 603"/>
                <a:gd name="T65" fmla="*/ 27 h 137"/>
                <a:gd name="T66" fmla="*/ 107 w 603"/>
                <a:gd name="T67" fmla="*/ 11 h 137"/>
                <a:gd name="T68" fmla="*/ 142 w 603"/>
                <a:gd name="T69" fmla="*/ 2 h 137"/>
                <a:gd name="T70" fmla="*/ 182 w 603"/>
                <a:gd name="T71" fmla="*/ 0 h 13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3" h="137">
                  <a:moveTo>
                    <a:pt x="182" y="0"/>
                  </a:moveTo>
                  <a:lnTo>
                    <a:pt x="189" y="2"/>
                  </a:lnTo>
                  <a:lnTo>
                    <a:pt x="207" y="4"/>
                  </a:lnTo>
                  <a:lnTo>
                    <a:pt x="237" y="9"/>
                  </a:lnTo>
                  <a:lnTo>
                    <a:pt x="275" y="13"/>
                  </a:lnTo>
                  <a:lnTo>
                    <a:pt x="317" y="20"/>
                  </a:lnTo>
                  <a:lnTo>
                    <a:pt x="361" y="25"/>
                  </a:lnTo>
                  <a:lnTo>
                    <a:pt x="403" y="30"/>
                  </a:lnTo>
                  <a:lnTo>
                    <a:pt x="445" y="32"/>
                  </a:lnTo>
                  <a:lnTo>
                    <a:pt x="479" y="32"/>
                  </a:lnTo>
                  <a:lnTo>
                    <a:pt x="507" y="30"/>
                  </a:lnTo>
                  <a:lnTo>
                    <a:pt x="524" y="23"/>
                  </a:lnTo>
                  <a:lnTo>
                    <a:pt x="603" y="125"/>
                  </a:lnTo>
                  <a:lnTo>
                    <a:pt x="491" y="125"/>
                  </a:lnTo>
                  <a:lnTo>
                    <a:pt x="421" y="116"/>
                  </a:lnTo>
                  <a:lnTo>
                    <a:pt x="379" y="109"/>
                  </a:lnTo>
                  <a:lnTo>
                    <a:pt x="331" y="102"/>
                  </a:lnTo>
                  <a:lnTo>
                    <a:pt x="279" y="97"/>
                  </a:lnTo>
                  <a:lnTo>
                    <a:pt x="226" y="97"/>
                  </a:lnTo>
                  <a:lnTo>
                    <a:pt x="172" y="104"/>
                  </a:lnTo>
                  <a:lnTo>
                    <a:pt x="121" y="116"/>
                  </a:lnTo>
                  <a:lnTo>
                    <a:pt x="100" y="123"/>
                  </a:lnTo>
                  <a:lnTo>
                    <a:pt x="77" y="130"/>
                  </a:lnTo>
                  <a:lnTo>
                    <a:pt x="49" y="135"/>
                  </a:lnTo>
                  <a:lnTo>
                    <a:pt x="23" y="137"/>
                  </a:lnTo>
                  <a:lnTo>
                    <a:pt x="0" y="135"/>
                  </a:lnTo>
                  <a:lnTo>
                    <a:pt x="2" y="130"/>
                  </a:lnTo>
                  <a:lnTo>
                    <a:pt x="5" y="121"/>
                  </a:lnTo>
                  <a:lnTo>
                    <a:pt x="12" y="104"/>
                  </a:lnTo>
                  <a:lnTo>
                    <a:pt x="23" y="86"/>
                  </a:lnTo>
                  <a:lnTo>
                    <a:pt x="37" y="65"/>
                  </a:lnTo>
                  <a:lnTo>
                    <a:pt x="56" y="46"/>
                  </a:lnTo>
                  <a:lnTo>
                    <a:pt x="79" y="27"/>
                  </a:lnTo>
                  <a:lnTo>
                    <a:pt x="107" y="11"/>
                  </a:lnTo>
                  <a:lnTo>
                    <a:pt x="142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0" name="Freeform 10"/>
            <p:cNvSpPr>
              <a:spLocks/>
            </p:cNvSpPr>
            <p:nvPr/>
          </p:nvSpPr>
          <p:spPr bwMode="auto">
            <a:xfrm>
              <a:off x="7127964" y="2671813"/>
              <a:ext cx="56244" cy="76867"/>
            </a:xfrm>
            <a:custGeom>
              <a:avLst/>
              <a:gdLst>
                <a:gd name="T0" fmla="*/ 23 w 60"/>
                <a:gd name="T1" fmla="*/ 0 h 82"/>
                <a:gd name="T2" fmla="*/ 37 w 60"/>
                <a:gd name="T3" fmla="*/ 5 h 82"/>
                <a:gd name="T4" fmla="*/ 42 w 60"/>
                <a:gd name="T5" fmla="*/ 9 h 82"/>
                <a:gd name="T6" fmla="*/ 44 w 60"/>
                <a:gd name="T7" fmla="*/ 16 h 82"/>
                <a:gd name="T8" fmla="*/ 58 w 60"/>
                <a:gd name="T9" fmla="*/ 49 h 82"/>
                <a:gd name="T10" fmla="*/ 60 w 60"/>
                <a:gd name="T11" fmla="*/ 56 h 82"/>
                <a:gd name="T12" fmla="*/ 56 w 60"/>
                <a:gd name="T13" fmla="*/ 70 h 82"/>
                <a:gd name="T14" fmla="*/ 51 w 60"/>
                <a:gd name="T15" fmla="*/ 75 h 82"/>
                <a:gd name="T16" fmla="*/ 44 w 60"/>
                <a:gd name="T17" fmla="*/ 79 h 82"/>
                <a:gd name="T18" fmla="*/ 37 w 60"/>
                <a:gd name="T19" fmla="*/ 82 h 82"/>
                <a:gd name="T20" fmla="*/ 23 w 60"/>
                <a:gd name="T21" fmla="*/ 77 h 82"/>
                <a:gd name="T22" fmla="*/ 19 w 60"/>
                <a:gd name="T23" fmla="*/ 72 h 82"/>
                <a:gd name="T24" fmla="*/ 14 w 60"/>
                <a:gd name="T25" fmla="*/ 65 h 82"/>
                <a:gd name="T26" fmla="*/ 2 w 60"/>
                <a:gd name="T27" fmla="*/ 33 h 82"/>
                <a:gd name="T28" fmla="*/ 0 w 60"/>
                <a:gd name="T29" fmla="*/ 26 h 82"/>
                <a:gd name="T30" fmla="*/ 5 w 60"/>
                <a:gd name="T31" fmla="*/ 12 h 82"/>
                <a:gd name="T32" fmla="*/ 9 w 60"/>
                <a:gd name="T33" fmla="*/ 7 h 82"/>
                <a:gd name="T34" fmla="*/ 16 w 60"/>
                <a:gd name="T35" fmla="*/ 2 h 82"/>
                <a:gd name="T36" fmla="*/ 23 w 60"/>
                <a:gd name="T37" fmla="*/ 0 h 8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0" h="82">
                  <a:moveTo>
                    <a:pt x="23" y="0"/>
                  </a:moveTo>
                  <a:lnTo>
                    <a:pt x="37" y="5"/>
                  </a:lnTo>
                  <a:lnTo>
                    <a:pt x="42" y="9"/>
                  </a:lnTo>
                  <a:lnTo>
                    <a:pt x="44" y="16"/>
                  </a:lnTo>
                  <a:lnTo>
                    <a:pt x="58" y="49"/>
                  </a:lnTo>
                  <a:lnTo>
                    <a:pt x="60" y="56"/>
                  </a:lnTo>
                  <a:lnTo>
                    <a:pt x="56" y="70"/>
                  </a:lnTo>
                  <a:lnTo>
                    <a:pt x="51" y="75"/>
                  </a:lnTo>
                  <a:lnTo>
                    <a:pt x="44" y="79"/>
                  </a:lnTo>
                  <a:lnTo>
                    <a:pt x="37" y="82"/>
                  </a:lnTo>
                  <a:lnTo>
                    <a:pt x="23" y="77"/>
                  </a:lnTo>
                  <a:lnTo>
                    <a:pt x="19" y="72"/>
                  </a:lnTo>
                  <a:lnTo>
                    <a:pt x="14" y="65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1" name="Freeform 11"/>
            <p:cNvSpPr>
              <a:spLocks/>
            </p:cNvSpPr>
            <p:nvPr/>
          </p:nvSpPr>
          <p:spPr bwMode="auto">
            <a:xfrm>
              <a:off x="7075470" y="2693373"/>
              <a:ext cx="57182" cy="76867"/>
            </a:xfrm>
            <a:custGeom>
              <a:avLst/>
              <a:gdLst>
                <a:gd name="T0" fmla="*/ 23 w 61"/>
                <a:gd name="T1" fmla="*/ 0 h 82"/>
                <a:gd name="T2" fmla="*/ 37 w 61"/>
                <a:gd name="T3" fmla="*/ 5 h 82"/>
                <a:gd name="T4" fmla="*/ 42 w 61"/>
                <a:gd name="T5" fmla="*/ 10 h 82"/>
                <a:gd name="T6" fmla="*/ 44 w 61"/>
                <a:gd name="T7" fmla="*/ 17 h 82"/>
                <a:gd name="T8" fmla="*/ 58 w 61"/>
                <a:gd name="T9" fmla="*/ 49 h 82"/>
                <a:gd name="T10" fmla="*/ 61 w 61"/>
                <a:gd name="T11" fmla="*/ 56 h 82"/>
                <a:gd name="T12" fmla="*/ 56 w 61"/>
                <a:gd name="T13" fmla="*/ 70 h 82"/>
                <a:gd name="T14" fmla="*/ 51 w 61"/>
                <a:gd name="T15" fmla="*/ 75 h 82"/>
                <a:gd name="T16" fmla="*/ 44 w 61"/>
                <a:gd name="T17" fmla="*/ 80 h 82"/>
                <a:gd name="T18" fmla="*/ 37 w 61"/>
                <a:gd name="T19" fmla="*/ 82 h 82"/>
                <a:gd name="T20" fmla="*/ 23 w 61"/>
                <a:gd name="T21" fmla="*/ 77 h 82"/>
                <a:gd name="T22" fmla="*/ 19 w 61"/>
                <a:gd name="T23" fmla="*/ 73 h 82"/>
                <a:gd name="T24" fmla="*/ 14 w 61"/>
                <a:gd name="T25" fmla="*/ 66 h 82"/>
                <a:gd name="T26" fmla="*/ 2 w 61"/>
                <a:gd name="T27" fmla="*/ 33 h 82"/>
                <a:gd name="T28" fmla="*/ 0 w 61"/>
                <a:gd name="T29" fmla="*/ 26 h 82"/>
                <a:gd name="T30" fmla="*/ 5 w 61"/>
                <a:gd name="T31" fmla="*/ 12 h 82"/>
                <a:gd name="T32" fmla="*/ 9 w 61"/>
                <a:gd name="T33" fmla="*/ 7 h 82"/>
                <a:gd name="T34" fmla="*/ 16 w 61"/>
                <a:gd name="T35" fmla="*/ 3 h 82"/>
                <a:gd name="T36" fmla="*/ 23 w 61"/>
                <a:gd name="T37" fmla="*/ 0 h 8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1" h="82">
                  <a:moveTo>
                    <a:pt x="23" y="0"/>
                  </a:moveTo>
                  <a:lnTo>
                    <a:pt x="37" y="5"/>
                  </a:lnTo>
                  <a:lnTo>
                    <a:pt x="42" y="10"/>
                  </a:lnTo>
                  <a:lnTo>
                    <a:pt x="44" y="17"/>
                  </a:lnTo>
                  <a:lnTo>
                    <a:pt x="58" y="49"/>
                  </a:lnTo>
                  <a:lnTo>
                    <a:pt x="61" y="56"/>
                  </a:lnTo>
                  <a:lnTo>
                    <a:pt x="56" y="70"/>
                  </a:lnTo>
                  <a:lnTo>
                    <a:pt x="51" y="75"/>
                  </a:lnTo>
                  <a:lnTo>
                    <a:pt x="44" y="80"/>
                  </a:lnTo>
                  <a:lnTo>
                    <a:pt x="37" y="82"/>
                  </a:lnTo>
                  <a:lnTo>
                    <a:pt x="23" y="77"/>
                  </a:lnTo>
                  <a:lnTo>
                    <a:pt x="19" y="73"/>
                  </a:lnTo>
                  <a:lnTo>
                    <a:pt x="14" y="66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2" name="Freeform 12"/>
            <p:cNvSpPr>
              <a:spLocks/>
            </p:cNvSpPr>
            <p:nvPr/>
          </p:nvSpPr>
          <p:spPr bwMode="auto">
            <a:xfrm>
              <a:off x="7022975" y="2717746"/>
              <a:ext cx="57182" cy="74055"/>
            </a:xfrm>
            <a:custGeom>
              <a:avLst/>
              <a:gdLst>
                <a:gd name="T0" fmla="*/ 16 w 61"/>
                <a:gd name="T1" fmla="*/ 0 h 79"/>
                <a:gd name="T2" fmla="*/ 30 w 61"/>
                <a:gd name="T3" fmla="*/ 0 h 79"/>
                <a:gd name="T4" fmla="*/ 37 w 61"/>
                <a:gd name="T5" fmla="*/ 2 h 79"/>
                <a:gd name="T6" fmla="*/ 42 w 61"/>
                <a:gd name="T7" fmla="*/ 7 h 79"/>
                <a:gd name="T8" fmla="*/ 47 w 61"/>
                <a:gd name="T9" fmla="*/ 14 h 79"/>
                <a:gd name="T10" fmla="*/ 58 w 61"/>
                <a:gd name="T11" fmla="*/ 47 h 79"/>
                <a:gd name="T12" fmla="*/ 61 w 61"/>
                <a:gd name="T13" fmla="*/ 54 h 79"/>
                <a:gd name="T14" fmla="*/ 56 w 61"/>
                <a:gd name="T15" fmla="*/ 68 h 79"/>
                <a:gd name="T16" fmla="*/ 51 w 61"/>
                <a:gd name="T17" fmla="*/ 72 h 79"/>
                <a:gd name="T18" fmla="*/ 44 w 61"/>
                <a:gd name="T19" fmla="*/ 77 h 79"/>
                <a:gd name="T20" fmla="*/ 37 w 61"/>
                <a:gd name="T21" fmla="*/ 79 h 79"/>
                <a:gd name="T22" fmla="*/ 23 w 61"/>
                <a:gd name="T23" fmla="*/ 75 h 79"/>
                <a:gd name="T24" fmla="*/ 19 w 61"/>
                <a:gd name="T25" fmla="*/ 70 h 79"/>
                <a:gd name="T26" fmla="*/ 14 w 61"/>
                <a:gd name="T27" fmla="*/ 63 h 79"/>
                <a:gd name="T28" fmla="*/ 2 w 61"/>
                <a:gd name="T29" fmla="*/ 30 h 79"/>
                <a:gd name="T30" fmla="*/ 0 w 61"/>
                <a:gd name="T31" fmla="*/ 23 h 79"/>
                <a:gd name="T32" fmla="*/ 5 w 61"/>
                <a:gd name="T33" fmla="*/ 9 h 79"/>
                <a:gd name="T34" fmla="*/ 9 w 61"/>
                <a:gd name="T35" fmla="*/ 5 h 79"/>
                <a:gd name="T36" fmla="*/ 16 w 61"/>
                <a:gd name="T37" fmla="*/ 0 h 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1" h="79">
                  <a:moveTo>
                    <a:pt x="16" y="0"/>
                  </a:moveTo>
                  <a:lnTo>
                    <a:pt x="30" y="0"/>
                  </a:lnTo>
                  <a:lnTo>
                    <a:pt x="37" y="2"/>
                  </a:lnTo>
                  <a:lnTo>
                    <a:pt x="42" y="7"/>
                  </a:lnTo>
                  <a:lnTo>
                    <a:pt x="47" y="14"/>
                  </a:lnTo>
                  <a:lnTo>
                    <a:pt x="58" y="47"/>
                  </a:lnTo>
                  <a:lnTo>
                    <a:pt x="61" y="54"/>
                  </a:lnTo>
                  <a:lnTo>
                    <a:pt x="56" y="68"/>
                  </a:lnTo>
                  <a:lnTo>
                    <a:pt x="51" y="72"/>
                  </a:lnTo>
                  <a:lnTo>
                    <a:pt x="44" y="77"/>
                  </a:lnTo>
                  <a:lnTo>
                    <a:pt x="37" y="79"/>
                  </a:lnTo>
                  <a:lnTo>
                    <a:pt x="23" y="75"/>
                  </a:lnTo>
                  <a:lnTo>
                    <a:pt x="19" y="70"/>
                  </a:lnTo>
                  <a:lnTo>
                    <a:pt x="14" y="63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5" y="9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3" name="Freeform 13"/>
            <p:cNvSpPr>
              <a:spLocks/>
            </p:cNvSpPr>
            <p:nvPr/>
          </p:nvSpPr>
          <p:spPr bwMode="auto">
            <a:xfrm>
              <a:off x="6970481" y="2739305"/>
              <a:ext cx="57182" cy="74055"/>
            </a:xfrm>
            <a:custGeom>
              <a:avLst/>
              <a:gdLst>
                <a:gd name="T0" fmla="*/ 24 w 61"/>
                <a:gd name="T1" fmla="*/ 0 h 79"/>
                <a:gd name="T2" fmla="*/ 31 w 61"/>
                <a:gd name="T3" fmla="*/ 0 h 79"/>
                <a:gd name="T4" fmla="*/ 38 w 61"/>
                <a:gd name="T5" fmla="*/ 5 h 79"/>
                <a:gd name="T6" fmla="*/ 42 w 61"/>
                <a:gd name="T7" fmla="*/ 7 h 79"/>
                <a:gd name="T8" fmla="*/ 47 w 61"/>
                <a:gd name="T9" fmla="*/ 14 h 79"/>
                <a:gd name="T10" fmla="*/ 58 w 61"/>
                <a:gd name="T11" fmla="*/ 49 h 79"/>
                <a:gd name="T12" fmla="*/ 61 w 61"/>
                <a:gd name="T13" fmla="*/ 59 h 79"/>
                <a:gd name="T14" fmla="*/ 58 w 61"/>
                <a:gd name="T15" fmla="*/ 66 h 79"/>
                <a:gd name="T16" fmla="*/ 52 w 61"/>
                <a:gd name="T17" fmla="*/ 72 h 79"/>
                <a:gd name="T18" fmla="*/ 45 w 61"/>
                <a:gd name="T19" fmla="*/ 77 h 79"/>
                <a:gd name="T20" fmla="*/ 38 w 61"/>
                <a:gd name="T21" fmla="*/ 79 h 79"/>
                <a:gd name="T22" fmla="*/ 24 w 61"/>
                <a:gd name="T23" fmla="*/ 75 h 79"/>
                <a:gd name="T24" fmla="*/ 19 w 61"/>
                <a:gd name="T25" fmla="*/ 70 h 79"/>
                <a:gd name="T26" fmla="*/ 17 w 61"/>
                <a:gd name="T27" fmla="*/ 63 h 79"/>
                <a:gd name="T28" fmla="*/ 3 w 61"/>
                <a:gd name="T29" fmla="*/ 31 h 79"/>
                <a:gd name="T30" fmla="*/ 0 w 61"/>
                <a:gd name="T31" fmla="*/ 24 h 79"/>
                <a:gd name="T32" fmla="*/ 5 w 61"/>
                <a:gd name="T33" fmla="*/ 10 h 79"/>
                <a:gd name="T34" fmla="*/ 10 w 61"/>
                <a:gd name="T35" fmla="*/ 5 h 79"/>
                <a:gd name="T36" fmla="*/ 24 w 61"/>
                <a:gd name="T37" fmla="*/ 0 h 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1" h="79">
                  <a:moveTo>
                    <a:pt x="24" y="0"/>
                  </a:moveTo>
                  <a:lnTo>
                    <a:pt x="31" y="0"/>
                  </a:lnTo>
                  <a:lnTo>
                    <a:pt x="38" y="5"/>
                  </a:lnTo>
                  <a:lnTo>
                    <a:pt x="42" y="7"/>
                  </a:lnTo>
                  <a:lnTo>
                    <a:pt x="47" y="14"/>
                  </a:lnTo>
                  <a:lnTo>
                    <a:pt x="58" y="49"/>
                  </a:lnTo>
                  <a:lnTo>
                    <a:pt x="61" y="59"/>
                  </a:lnTo>
                  <a:lnTo>
                    <a:pt x="58" y="66"/>
                  </a:lnTo>
                  <a:lnTo>
                    <a:pt x="52" y="72"/>
                  </a:lnTo>
                  <a:lnTo>
                    <a:pt x="45" y="77"/>
                  </a:lnTo>
                  <a:lnTo>
                    <a:pt x="38" y="79"/>
                  </a:lnTo>
                  <a:lnTo>
                    <a:pt x="24" y="75"/>
                  </a:lnTo>
                  <a:lnTo>
                    <a:pt x="19" y="70"/>
                  </a:lnTo>
                  <a:lnTo>
                    <a:pt x="17" y="63"/>
                  </a:lnTo>
                  <a:lnTo>
                    <a:pt x="3" y="31"/>
                  </a:lnTo>
                  <a:lnTo>
                    <a:pt x="0" y="24"/>
                  </a:lnTo>
                  <a:lnTo>
                    <a:pt x="5" y="10"/>
                  </a:lnTo>
                  <a:lnTo>
                    <a:pt x="10" y="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4" name="Freeform 14"/>
            <p:cNvSpPr>
              <a:spLocks/>
            </p:cNvSpPr>
            <p:nvPr/>
          </p:nvSpPr>
          <p:spPr bwMode="auto">
            <a:xfrm>
              <a:off x="6917986" y="2761803"/>
              <a:ext cx="57182" cy="74055"/>
            </a:xfrm>
            <a:custGeom>
              <a:avLst/>
              <a:gdLst>
                <a:gd name="T0" fmla="*/ 24 w 61"/>
                <a:gd name="T1" fmla="*/ 0 h 79"/>
                <a:gd name="T2" fmla="*/ 38 w 61"/>
                <a:gd name="T3" fmla="*/ 4 h 79"/>
                <a:gd name="T4" fmla="*/ 42 w 61"/>
                <a:gd name="T5" fmla="*/ 9 h 79"/>
                <a:gd name="T6" fmla="*/ 47 w 61"/>
                <a:gd name="T7" fmla="*/ 16 h 79"/>
                <a:gd name="T8" fmla="*/ 59 w 61"/>
                <a:gd name="T9" fmla="*/ 48 h 79"/>
                <a:gd name="T10" fmla="*/ 61 w 61"/>
                <a:gd name="T11" fmla="*/ 58 h 79"/>
                <a:gd name="T12" fmla="*/ 59 w 61"/>
                <a:gd name="T13" fmla="*/ 65 h 79"/>
                <a:gd name="T14" fmla="*/ 52 w 61"/>
                <a:gd name="T15" fmla="*/ 72 h 79"/>
                <a:gd name="T16" fmla="*/ 45 w 61"/>
                <a:gd name="T17" fmla="*/ 76 h 79"/>
                <a:gd name="T18" fmla="*/ 38 w 61"/>
                <a:gd name="T19" fmla="*/ 79 h 79"/>
                <a:gd name="T20" fmla="*/ 31 w 61"/>
                <a:gd name="T21" fmla="*/ 79 h 79"/>
                <a:gd name="T22" fmla="*/ 24 w 61"/>
                <a:gd name="T23" fmla="*/ 74 h 79"/>
                <a:gd name="T24" fmla="*/ 19 w 61"/>
                <a:gd name="T25" fmla="*/ 72 h 79"/>
                <a:gd name="T26" fmla="*/ 17 w 61"/>
                <a:gd name="T27" fmla="*/ 65 h 79"/>
                <a:gd name="T28" fmla="*/ 3 w 61"/>
                <a:gd name="T29" fmla="*/ 30 h 79"/>
                <a:gd name="T30" fmla="*/ 0 w 61"/>
                <a:gd name="T31" fmla="*/ 21 h 79"/>
                <a:gd name="T32" fmla="*/ 3 w 61"/>
                <a:gd name="T33" fmla="*/ 14 h 79"/>
                <a:gd name="T34" fmla="*/ 10 w 61"/>
                <a:gd name="T35" fmla="*/ 7 h 79"/>
                <a:gd name="T36" fmla="*/ 17 w 61"/>
                <a:gd name="T37" fmla="*/ 2 h 79"/>
                <a:gd name="T38" fmla="*/ 24 w 61"/>
                <a:gd name="T39" fmla="*/ 0 h 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1" h="79">
                  <a:moveTo>
                    <a:pt x="24" y="0"/>
                  </a:moveTo>
                  <a:lnTo>
                    <a:pt x="38" y="4"/>
                  </a:lnTo>
                  <a:lnTo>
                    <a:pt x="42" y="9"/>
                  </a:lnTo>
                  <a:lnTo>
                    <a:pt x="47" y="16"/>
                  </a:lnTo>
                  <a:lnTo>
                    <a:pt x="59" y="48"/>
                  </a:lnTo>
                  <a:lnTo>
                    <a:pt x="61" y="58"/>
                  </a:lnTo>
                  <a:lnTo>
                    <a:pt x="59" y="65"/>
                  </a:lnTo>
                  <a:lnTo>
                    <a:pt x="52" y="72"/>
                  </a:lnTo>
                  <a:lnTo>
                    <a:pt x="45" y="76"/>
                  </a:lnTo>
                  <a:lnTo>
                    <a:pt x="38" y="79"/>
                  </a:lnTo>
                  <a:lnTo>
                    <a:pt x="31" y="79"/>
                  </a:lnTo>
                  <a:lnTo>
                    <a:pt x="24" y="74"/>
                  </a:lnTo>
                  <a:lnTo>
                    <a:pt x="19" y="72"/>
                  </a:lnTo>
                  <a:lnTo>
                    <a:pt x="17" y="65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10" y="7"/>
                  </a:lnTo>
                  <a:lnTo>
                    <a:pt x="17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5" name="Freeform 15"/>
            <p:cNvSpPr>
              <a:spLocks/>
            </p:cNvSpPr>
            <p:nvPr/>
          </p:nvSpPr>
          <p:spPr bwMode="auto">
            <a:xfrm>
              <a:off x="6866429" y="2783364"/>
              <a:ext cx="56244" cy="74055"/>
            </a:xfrm>
            <a:custGeom>
              <a:avLst/>
              <a:gdLst>
                <a:gd name="T0" fmla="*/ 23 w 60"/>
                <a:gd name="T1" fmla="*/ 0 h 79"/>
                <a:gd name="T2" fmla="*/ 37 w 60"/>
                <a:gd name="T3" fmla="*/ 5 h 79"/>
                <a:gd name="T4" fmla="*/ 41 w 60"/>
                <a:gd name="T5" fmla="*/ 9 h 79"/>
                <a:gd name="T6" fmla="*/ 46 w 60"/>
                <a:gd name="T7" fmla="*/ 16 h 79"/>
                <a:gd name="T8" fmla="*/ 58 w 60"/>
                <a:gd name="T9" fmla="*/ 49 h 79"/>
                <a:gd name="T10" fmla="*/ 60 w 60"/>
                <a:gd name="T11" fmla="*/ 56 h 79"/>
                <a:gd name="T12" fmla="*/ 55 w 60"/>
                <a:gd name="T13" fmla="*/ 70 h 79"/>
                <a:gd name="T14" fmla="*/ 51 w 60"/>
                <a:gd name="T15" fmla="*/ 74 h 79"/>
                <a:gd name="T16" fmla="*/ 37 w 60"/>
                <a:gd name="T17" fmla="*/ 79 h 79"/>
                <a:gd name="T18" fmla="*/ 30 w 60"/>
                <a:gd name="T19" fmla="*/ 79 h 79"/>
                <a:gd name="T20" fmla="*/ 23 w 60"/>
                <a:gd name="T21" fmla="*/ 74 h 79"/>
                <a:gd name="T22" fmla="*/ 18 w 60"/>
                <a:gd name="T23" fmla="*/ 72 h 79"/>
                <a:gd name="T24" fmla="*/ 16 w 60"/>
                <a:gd name="T25" fmla="*/ 65 h 79"/>
                <a:gd name="T26" fmla="*/ 2 w 60"/>
                <a:gd name="T27" fmla="*/ 30 h 79"/>
                <a:gd name="T28" fmla="*/ 0 w 60"/>
                <a:gd name="T29" fmla="*/ 21 h 79"/>
                <a:gd name="T30" fmla="*/ 2 w 60"/>
                <a:gd name="T31" fmla="*/ 14 h 79"/>
                <a:gd name="T32" fmla="*/ 9 w 60"/>
                <a:gd name="T33" fmla="*/ 7 h 79"/>
                <a:gd name="T34" fmla="*/ 16 w 60"/>
                <a:gd name="T35" fmla="*/ 2 h 79"/>
                <a:gd name="T36" fmla="*/ 23 w 60"/>
                <a:gd name="T37" fmla="*/ 0 h 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0" h="79">
                  <a:moveTo>
                    <a:pt x="23" y="0"/>
                  </a:moveTo>
                  <a:lnTo>
                    <a:pt x="37" y="5"/>
                  </a:lnTo>
                  <a:lnTo>
                    <a:pt x="41" y="9"/>
                  </a:lnTo>
                  <a:lnTo>
                    <a:pt x="46" y="16"/>
                  </a:lnTo>
                  <a:lnTo>
                    <a:pt x="58" y="49"/>
                  </a:lnTo>
                  <a:lnTo>
                    <a:pt x="60" y="56"/>
                  </a:lnTo>
                  <a:lnTo>
                    <a:pt x="55" y="70"/>
                  </a:lnTo>
                  <a:lnTo>
                    <a:pt x="51" y="74"/>
                  </a:lnTo>
                  <a:lnTo>
                    <a:pt x="37" y="79"/>
                  </a:lnTo>
                  <a:lnTo>
                    <a:pt x="30" y="79"/>
                  </a:lnTo>
                  <a:lnTo>
                    <a:pt x="23" y="74"/>
                  </a:lnTo>
                  <a:lnTo>
                    <a:pt x="18" y="72"/>
                  </a:lnTo>
                  <a:lnTo>
                    <a:pt x="16" y="65"/>
                  </a:lnTo>
                  <a:lnTo>
                    <a:pt x="2" y="30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9" y="7"/>
                  </a:lnTo>
                  <a:lnTo>
                    <a:pt x="16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6" name="Freeform 16"/>
            <p:cNvSpPr>
              <a:spLocks/>
            </p:cNvSpPr>
            <p:nvPr/>
          </p:nvSpPr>
          <p:spPr bwMode="auto">
            <a:xfrm>
              <a:off x="6813934" y="2804924"/>
              <a:ext cx="56244" cy="76867"/>
            </a:xfrm>
            <a:custGeom>
              <a:avLst/>
              <a:gdLst>
                <a:gd name="T0" fmla="*/ 23 w 60"/>
                <a:gd name="T1" fmla="*/ 0 h 82"/>
                <a:gd name="T2" fmla="*/ 37 w 60"/>
                <a:gd name="T3" fmla="*/ 5 h 82"/>
                <a:gd name="T4" fmla="*/ 42 w 60"/>
                <a:gd name="T5" fmla="*/ 9 h 82"/>
                <a:gd name="T6" fmla="*/ 46 w 60"/>
                <a:gd name="T7" fmla="*/ 16 h 82"/>
                <a:gd name="T8" fmla="*/ 58 w 60"/>
                <a:gd name="T9" fmla="*/ 49 h 82"/>
                <a:gd name="T10" fmla="*/ 60 w 60"/>
                <a:gd name="T11" fmla="*/ 56 h 82"/>
                <a:gd name="T12" fmla="*/ 56 w 60"/>
                <a:gd name="T13" fmla="*/ 70 h 82"/>
                <a:gd name="T14" fmla="*/ 51 w 60"/>
                <a:gd name="T15" fmla="*/ 75 h 82"/>
                <a:gd name="T16" fmla="*/ 44 w 60"/>
                <a:gd name="T17" fmla="*/ 79 h 82"/>
                <a:gd name="T18" fmla="*/ 37 w 60"/>
                <a:gd name="T19" fmla="*/ 82 h 82"/>
                <a:gd name="T20" fmla="*/ 23 w 60"/>
                <a:gd name="T21" fmla="*/ 77 h 82"/>
                <a:gd name="T22" fmla="*/ 18 w 60"/>
                <a:gd name="T23" fmla="*/ 72 h 82"/>
                <a:gd name="T24" fmla="*/ 16 w 60"/>
                <a:gd name="T25" fmla="*/ 65 h 82"/>
                <a:gd name="T26" fmla="*/ 2 w 60"/>
                <a:gd name="T27" fmla="*/ 33 h 82"/>
                <a:gd name="T28" fmla="*/ 0 w 60"/>
                <a:gd name="T29" fmla="*/ 26 h 82"/>
                <a:gd name="T30" fmla="*/ 4 w 60"/>
                <a:gd name="T31" fmla="*/ 12 h 82"/>
                <a:gd name="T32" fmla="*/ 9 w 60"/>
                <a:gd name="T33" fmla="*/ 7 h 82"/>
                <a:gd name="T34" fmla="*/ 16 w 60"/>
                <a:gd name="T35" fmla="*/ 2 h 82"/>
                <a:gd name="T36" fmla="*/ 23 w 60"/>
                <a:gd name="T37" fmla="*/ 0 h 8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0" h="82">
                  <a:moveTo>
                    <a:pt x="23" y="0"/>
                  </a:moveTo>
                  <a:lnTo>
                    <a:pt x="37" y="5"/>
                  </a:lnTo>
                  <a:lnTo>
                    <a:pt x="42" y="9"/>
                  </a:lnTo>
                  <a:lnTo>
                    <a:pt x="46" y="16"/>
                  </a:lnTo>
                  <a:lnTo>
                    <a:pt x="58" y="49"/>
                  </a:lnTo>
                  <a:lnTo>
                    <a:pt x="60" y="56"/>
                  </a:lnTo>
                  <a:lnTo>
                    <a:pt x="56" y="70"/>
                  </a:lnTo>
                  <a:lnTo>
                    <a:pt x="51" y="75"/>
                  </a:lnTo>
                  <a:lnTo>
                    <a:pt x="44" y="79"/>
                  </a:lnTo>
                  <a:lnTo>
                    <a:pt x="37" y="82"/>
                  </a:lnTo>
                  <a:lnTo>
                    <a:pt x="23" y="77"/>
                  </a:lnTo>
                  <a:lnTo>
                    <a:pt x="18" y="72"/>
                  </a:lnTo>
                  <a:lnTo>
                    <a:pt x="16" y="65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6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7" name="Freeform 17"/>
            <p:cNvSpPr>
              <a:spLocks/>
            </p:cNvSpPr>
            <p:nvPr/>
          </p:nvSpPr>
          <p:spPr bwMode="auto">
            <a:xfrm>
              <a:off x="6761440" y="2826484"/>
              <a:ext cx="56244" cy="76867"/>
            </a:xfrm>
            <a:custGeom>
              <a:avLst/>
              <a:gdLst>
                <a:gd name="T0" fmla="*/ 23 w 60"/>
                <a:gd name="T1" fmla="*/ 0 h 82"/>
                <a:gd name="T2" fmla="*/ 37 w 60"/>
                <a:gd name="T3" fmla="*/ 5 h 82"/>
                <a:gd name="T4" fmla="*/ 42 w 60"/>
                <a:gd name="T5" fmla="*/ 10 h 82"/>
                <a:gd name="T6" fmla="*/ 46 w 60"/>
                <a:gd name="T7" fmla="*/ 17 h 82"/>
                <a:gd name="T8" fmla="*/ 58 w 60"/>
                <a:gd name="T9" fmla="*/ 49 h 82"/>
                <a:gd name="T10" fmla="*/ 60 w 60"/>
                <a:gd name="T11" fmla="*/ 56 h 82"/>
                <a:gd name="T12" fmla="*/ 56 w 60"/>
                <a:gd name="T13" fmla="*/ 70 h 82"/>
                <a:gd name="T14" fmla="*/ 51 w 60"/>
                <a:gd name="T15" fmla="*/ 75 h 82"/>
                <a:gd name="T16" fmla="*/ 44 w 60"/>
                <a:gd name="T17" fmla="*/ 80 h 82"/>
                <a:gd name="T18" fmla="*/ 35 w 60"/>
                <a:gd name="T19" fmla="*/ 82 h 82"/>
                <a:gd name="T20" fmla="*/ 28 w 60"/>
                <a:gd name="T21" fmla="*/ 80 h 82"/>
                <a:gd name="T22" fmla="*/ 21 w 60"/>
                <a:gd name="T23" fmla="*/ 73 h 82"/>
                <a:gd name="T24" fmla="*/ 16 w 60"/>
                <a:gd name="T25" fmla="*/ 66 h 82"/>
                <a:gd name="T26" fmla="*/ 2 w 60"/>
                <a:gd name="T27" fmla="*/ 33 h 82"/>
                <a:gd name="T28" fmla="*/ 0 w 60"/>
                <a:gd name="T29" fmla="*/ 26 h 82"/>
                <a:gd name="T30" fmla="*/ 5 w 60"/>
                <a:gd name="T31" fmla="*/ 12 h 82"/>
                <a:gd name="T32" fmla="*/ 9 w 60"/>
                <a:gd name="T33" fmla="*/ 7 h 82"/>
                <a:gd name="T34" fmla="*/ 16 w 60"/>
                <a:gd name="T35" fmla="*/ 3 h 82"/>
                <a:gd name="T36" fmla="*/ 23 w 60"/>
                <a:gd name="T37" fmla="*/ 0 h 8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0" h="82">
                  <a:moveTo>
                    <a:pt x="23" y="0"/>
                  </a:moveTo>
                  <a:lnTo>
                    <a:pt x="37" y="5"/>
                  </a:lnTo>
                  <a:lnTo>
                    <a:pt x="42" y="10"/>
                  </a:lnTo>
                  <a:lnTo>
                    <a:pt x="46" y="17"/>
                  </a:lnTo>
                  <a:lnTo>
                    <a:pt x="58" y="49"/>
                  </a:lnTo>
                  <a:lnTo>
                    <a:pt x="60" y="56"/>
                  </a:lnTo>
                  <a:lnTo>
                    <a:pt x="56" y="70"/>
                  </a:lnTo>
                  <a:lnTo>
                    <a:pt x="51" y="75"/>
                  </a:lnTo>
                  <a:lnTo>
                    <a:pt x="44" y="80"/>
                  </a:lnTo>
                  <a:lnTo>
                    <a:pt x="35" y="82"/>
                  </a:lnTo>
                  <a:lnTo>
                    <a:pt x="28" y="80"/>
                  </a:lnTo>
                  <a:lnTo>
                    <a:pt x="21" y="73"/>
                  </a:lnTo>
                  <a:lnTo>
                    <a:pt x="16" y="66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8" name="Freeform 18"/>
            <p:cNvSpPr>
              <a:spLocks/>
            </p:cNvSpPr>
            <p:nvPr/>
          </p:nvSpPr>
          <p:spPr bwMode="auto">
            <a:xfrm>
              <a:off x="6708945" y="2850856"/>
              <a:ext cx="57182" cy="74055"/>
            </a:xfrm>
            <a:custGeom>
              <a:avLst/>
              <a:gdLst>
                <a:gd name="T0" fmla="*/ 16 w 61"/>
                <a:gd name="T1" fmla="*/ 0 h 79"/>
                <a:gd name="T2" fmla="*/ 30 w 61"/>
                <a:gd name="T3" fmla="*/ 0 h 79"/>
                <a:gd name="T4" fmla="*/ 37 w 61"/>
                <a:gd name="T5" fmla="*/ 2 h 79"/>
                <a:gd name="T6" fmla="*/ 42 w 61"/>
                <a:gd name="T7" fmla="*/ 7 h 79"/>
                <a:gd name="T8" fmla="*/ 47 w 61"/>
                <a:gd name="T9" fmla="*/ 14 h 79"/>
                <a:gd name="T10" fmla="*/ 58 w 61"/>
                <a:gd name="T11" fmla="*/ 47 h 79"/>
                <a:gd name="T12" fmla="*/ 61 w 61"/>
                <a:gd name="T13" fmla="*/ 54 h 79"/>
                <a:gd name="T14" fmla="*/ 56 w 61"/>
                <a:gd name="T15" fmla="*/ 68 h 79"/>
                <a:gd name="T16" fmla="*/ 51 w 61"/>
                <a:gd name="T17" fmla="*/ 72 h 79"/>
                <a:gd name="T18" fmla="*/ 44 w 61"/>
                <a:gd name="T19" fmla="*/ 77 h 79"/>
                <a:gd name="T20" fmla="*/ 35 w 61"/>
                <a:gd name="T21" fmla="*/ 79 h 79"/>
                <a:gd name="T22" fmla="*/ 28 w 61"/>
                <a:gd name="T23" fmla="*/ 77 h 79"/>
                <a:gd name="T24" fmla="*/ 21 w 61"/>
                <a:gd name="T25" fmla="*/ 70 h 79"/>
                <a:gd name="T26" fmla="*/ 16 w 61"/>
                <a:gd name="T27" fmla="*/ 63 h 79"/>
                <a:gd name="T28" fmla="*/ 2 w 61"/>
                <a:gd name="T29" fmla="*/ 30 h 79"/>
                <a:gd name="T30" fmla="*/ 0 w 61"/>
                <a:gd name="T31" fmla="*/ 23 h 79"/>
                <a:gd name="T32" fmla="*/ 5 w 61"/>
                <a:gd name="T33" fmla="*/ 9 h 79"/>
                <a:gd name="T34" fmla="*/ 9 w 61"/>
                <a:gd name="T35" fmla="*/ 5 h 79"/>
                <a:gd name="T36" fmla="*/ 16 w 61"/>
                <a:gd name="T37" fmla="*/ 0 h 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1" h="79">
                  <a:moveTo>
                    <a:pt x="16" y="0"/>
                  </a:moveTo>
                  <a:lnTo>
                    <a:pt x="30" y="0"/>
                  </a:lnTo>
                  <a:lnTo>
                    <a:pt x="37" y="2"/>
                  </a:lnTo>
                  <a:lnTo>
                    <a:pt x="42" y="7"/>
                  </a:lnTo>
                  <a:lnTo>
                    <a:pt x="47" y="14"/>
                  </a:lnTo>
                  <a:lnTo>
                    <a:pt x="58" y="47"/>
                  </a:lnTo>
                  <a:lnTo>
                    <a:pt x="61" y="54"/>
                  </a:lnTo>
                  <a:lnTo>
                    <a:pt x="56" y="68"/>
                  </a:lnTo>
                  <a:lnTo>
                    <a:pt x="51" y="72"/>
                  </a:lnTo>
                  <a:lnTo>
                    <a:pt x="44" y="77"/>
                  </a:lnTo>
                  <a:lnTo>
                    <a:pt x="35" y="79"/>
                  </a:lnTo>
                  <a:lnTo>
                    <a:pt x="28" y="77"/>
                  </a:lnTo>
                  <a:lnTo>
                    <a:pt x="21" y="70"/>
                  </a:lnTo>
                  <a:lnTo>
                    <a:pt x="16" y="63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5" y="9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69" name="Freeform 19"/>
            <p:cNvSpPr>
              <a:spLocks/>
            </p:cNvSpPr>
            <p:nvPr/>
          </p:nvSpPr>
          <p:spPr bwMode="auto">
            <a:xfrm>
              <a:off x="6658326" y="2872416"/>
              <a:ext cx="55307" cy="74992"/>
            </a:xfrm>
            <a:custGeom>
              <a:avLst/>
              <a:gdLst>
                <a:gd name="T0" fmla="*/ 21 w 59"/>
                <a:gd name="T1" fmla="*/ 0 h 80"/>
                <a:gd name="T2" fmla="*/ 28 w 59"/>
                <a:gd name="T3" fmla="*/ 0 h 80"/>
                <a:gd name="T4" fmla="*/ 35 w 59"/>
                <a:gd name="T5" fmla="*/ 5 h 80"/>
                <a:gd name="T6" fmla="*/ 40 w 59"/>
                <a:gd name="T7" fmla="*/ 7 h 80"/>
                <a:gd name="T8" fmla="*/ 45 w 59"/>
                <a:gd name="T9" fmla="*/ 14 h 80"/>
                <a:gd name="T10" fmla="*/ 56 w 59"/>
                <a:gd name="T11" fmla="*/ 49 h 80"/>
                <a:gd name="T12" fmla="*/ 59 w 59"/>
                <a:gd name="T13" fmla="*/ 59 h 80"/>
                <a:gd name="T14" fmla="*/ 56 w 59"/>
                <a:gd name="T15" fmla="*/ 66 h 80"/>
                <a:gd name="T16" fmla="*/ 49 w 59"/>
                <a:gd name="T17" fmla="*/ 73 h 80"/>
                <a:gd name="T18" fmla="*/ 42 w 59"/>
                <a:gd name="T19" fmla="*/ 77 h 80"/>
                <a:gd name="T20" fmla="*/ 33 w 59"/>
                <a:gd name="T21" fmla="*/ 80 h 80"/>
                <a:gd name="T22" fmla="*/ 26 w 59"/>
                <a:gd name="T23" fmla="*/ 77 h 80"/>
                <a:gd name="T24" fmla="*/ 19 w 59"/>
                <a:gd name="T25" fmla="*/ 70 h 80"/>
                <a:gd name="T26" fmla="*/ 14 w 59"/>
                <a:gd name="T27" fmla="*/ 63 h 80"/>
                <a:gd name="T28" fmla="*/ 0 w 59"/>
                <a:gd name="T29" fmla="*/ 31 h 80"/>
                <a:gd name="T30" fmla="*/ 0 w 59"/>
                <a:gd name="T31" fmla="*/ 17 h 80"/>
                <a:gd name="T32" fmla="*/ 3 w 59"/>
                <a:gd name="T33" fmla="*/ 10 h 80"/>
                <a:gd name="T34" fmla="*/ 7 w 59"/>
                <a:gd name="T35" fmla="*/ 5 h 80"/>
                <a:gd name="T36" fmla="*/ 21 w 59"/>
                <a:gd name="T37" fmla="*/ 0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80">
                  <a:moveTo>
                    <a:pt x="21" y="0"/>
                  </a:moveTo>
                  <a:lnTo>
                    <a:pt x="28" y="0"/>
                  </a:lnTo>
                  <a:lnTo>
                    <a:pt x="35" y="5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56" y="49"/>
                  </a:lnTo>
                  <a:lnTo>
                    <a:pt x="59" y="59"/>
                  </a:lnTo>
                  <a:lnTo>
                    <a:pt x="56" y="66"/>
                  </a:lnTo>
                  <a:lnTo>
                    <a:pt x="49" y="73"/>
                  </a:lnTo>
                  <a:lnTo>
                    <a:pt x="42" y="77"/>
                  </a:lnTo>
                  <a:lnTo>
                    <a:pt x="33" y="80"/>
                  </a:lnTo>
                  <a:lnTo>
                    <a:pt x="26" y="77"/>
                  </a:lnTo>
                  <a:lnTo>
                    <a:pt x="19" y="70"/>
                  </a:lnTo>
                  <a:lnTo>
                    <a:pt x="14" y="63"/>
                  </a:lnTo>
                  <a:lnTo>
                    <a:pt x="0" y="31"/>
                  </a:lnTo>
                  <a:lnTo>
                    <a:pt x="0" y="17"/>
                  </a:lnTo>
                  <a:lnTo>
                    <a:pt x="3" y="10"/>
                  </a:lnTo>
                  <a:lnTo>
                    <a:pt x="7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0" name="Freeform 20"/>
            <p:cNvSpPr>
              <a:spLocks/>
            </p:cNvSpPr>
            <p:nvPr/>
          </p:nvSpPr>
          <p:spPr bwMode="auto">
            <a:xfrm>
              <a:off x="6606769" y="2894914"/>
              <a:ext cx="54369" cy="74055"/>
            </a:xfrm>
            <a:custGeom>
              <a:avLst/>
              <a:gdLst>
                <a:gd name="T0" fmla="*/ 21 w 58"/>
                <a:gd name="T1" fmla="*/ 0 h 79"/>
                <a:gd name="T2" fmla="*/ 35 w 58"/>
                <a:gd name="T3" fmla="*/ 4 h 79"/>
                <a:gd name="T4" fmla="*/ 39 w 58"/>
                <a:gd name="T5" fmla="*/ 9 h 79"/>
                <a:gd name="T6" fmla="*/ 44 w 58"/>
                <a:gd name="T7" fmla="*/ 16 h 79"/>
                <a:gd name="T8" fmla="*/ 55 w 58"/>
                <a:gd name="T9" fmla="*/ 49 h 79"/>
                <a:gd name="T10" fmla="*/ 58 w 58"/>
                <a:gd name="T11" fmla="*/ 58 h 79"/>
                <a:gd name="T12" fmla="*/ 55 w 58"/>
                <a:gd name="T13" fmla="*/ 65 h 79"/>
                <a:gd name="T14" fmla="*/ 49 w 58"/>
                <a:gd name="T15" fmla="*/ 72 h 79"/>
                <a:gd name="T16" fmla="*/ 42 w 58"/>
                <a:gd name="T17" fmla="*/ 77 h 79"/>
                <a:gd name="T18" fmla="*/ 35 w 58"/>
                <a:gd name="T19" fmla="*/ 79 h 79"/>
                <a:gd name="T20" fmla="*/ 28 w 58"/>
                <a:gd name="T21" fmla="*/ 79 h 79"/>
                <a:gd name="T22" fmla="*/ 23 w 58"/>
                <a:gd name="T23" fmla="*/ 74 h 79"/>
                <a:gd name="T24" fmla="*/ 18 w 58"/>
                <a:gd name="T25" fmla="*/ 72 h 79"/>
                <a:gd name="T26" fmla="*/ 14 w 58"/>
                <a:gd name="T27" fmla="*/ 65 h 79"/>
                <a:gd name="T28" fmla="*/ 0 w 58"/>
                <a:gd name="T29" fmla="*/ 30 h 79"/>
                <a:gd name="T30" fmla="*/ 0 w 58"/>
                <a:gd name="T31" fmla="*/ 16 h 79"/>
                <a:gd name="T32" fmla="*/ 2 w 58"/>
                <a:gd name="T33" fmla="*/ 11 h 79"/>
                <a:gd name="T34" fmla="*/ 7 w 58"/>
                <a:gd name="T35" fmla="*/ 7 h 79"/>
                <a:gd name="T36" fmla="*/ 14 w 58"/>
                <a:gd name="T37" fmla="*/ 2 h 79"/>
                <a:gd name="T38" fmla="*/ 21 w 58"/>
                <a:gd name="T39" fmla="*/ 0 h 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8" h="79">
                  <a:moveTo>
                    <a:pt x="21" y="0"/>
                  </a:moveTo>
                  <a:lnTo>
                    <a:pt x="35" y="4"/>
                  </a:lnTo>
                  <a:lnTo>
                    <a:pt x="39" y="9"/>
                  </a:lnTo>
                  <a:lnTo>
                    <a:pt x="44" y="16"/>
                  </a:lnTo>
                  <a:lnTo>
                    <a:pt x="55" y="49"/>
                  </a:lnTo>
                  <a:lnTo>
                    <a:pt x="58" y="58"/>
                  </a:lnTo>
                  <a:lnTo>
                    <a:pt x="55" y="65"/>
                  </a:lnTo>
                  <a:lnTo>
                    <a:pt x="49" y="72"/>
                  </a:lnTo>
                  <a:lnTo>
                    <a:pt x="42" y="77"/>
                  </a:lnTo>
                  <a:lnTo>
                    <a:pt x="35" y="79"/>
                  </a:lnTo>
                  <a:lnTo>
                    <a:pt x="28" y="79"/>
                  </a:lnTo>
                  <a:lnTo>
                    <a:pt x="23" y="74"/>
                  </a:lnTo>
                  <a:lnTo>
                    <a:pt x="18" y="72"/>
                  </a:lnTo>
                  <a:lnTo>
                    <a:pt x="14" y="65"/>
                  </a:lnTo>
                  <a:lnTo>
                    <a:pt x="0" y="30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1" name="Freeform 21"/>
            <p:cNvSpPr>
              <a:spLocks/>
            </p:cNvSpPr>
            <p:nvPr/>
          </p:nvSpPr>
          <p:spPr bwMode="auto">
            <a:xfrm>
              <a:off x="6554275" y="2916475"/>
              <a:ext cx="54369" cy="74055"/>
            </a:xfrm>
            <a:custGeom>
              <a:avLst/>
              <a:gdLst>
                <a:gd name="T0" fmla="*/ 21 w 58"/>
                <a:gd name="T1" fmla="*/ 0 h 79"/>
                <a:gd name="T2" fmla="*/ 35 w 58"/>
                <a:gd name="T3" fmla="*/ 5 h 79"/>
                <a:gd name="T4" fmla="*/ 39 w 58"/>
                <a:gd name="T5" fmla="*/ 9 h 79"/>
                <a:gd name="T6" fmla="*/ 44 w 58"/>
                <a:gd name="T7" fmla="*/ 16 h 79"/>
                <a:gd name="T8" fmla="*/ 56 w 58"/>
                <a:gd name="T9" fmla="*/ 49 h 79"/>
                <a:gd name="T10" fmla="*/ 58 w 58"/>
                <a:gd name="T11" fmla="*/ 56 h 79"/>
                <a:gd name="T12" fmla="*/ 53 w 58"/>
                <a:gd name="T13" fmla="*/ 70 h 79"/>
                <a:gd name="T14" fmla="*/ 49 w 58"/>
                <a:gd name="T15" fmla="*/ 75 h 79"/>
                <a:gd name="T16" fmla="*/ 35 w 58"/>
                <a:gd name="T17" fmla="*/ 79 h 79"/>
                <a:gd name="T18" fmla="*/ 28 w 58"/>
                <a:gd name="T19" fmla="*/ 79 h 79"/>
                <a:gd name="T20" fmla="*/ 23 w 58"/>
                <a:gd name="T21" fmla="*/ 75 h 79"/>
                <a:gd name="T22" fmla="*/ 18 w 58"/>
                <a:gd name="T23" fmla="*/ 72 h 79"/>
                <a:gd name="T24" fmla="*/ 14 w 58"/>
                <a:gd name="T25" fmla="*/ 65 h 79"/>
                <a:gd name="T26" fmla="*/ 0 w 58"/>
                <a:gd name="T27" fmla="*/ 30 h 79"/>
                <a:gd name="T28" fmla="*/ 0 w 58"/>
                <a:gd name="T29" fmla="*/ 16 h 79"/>
                <a:gd name="T30" fmla="*/ 2 w 58"/>
                <a:gd name="T31" fmla="*/ 12 h 79"/>
                <a:gd name="T32" fmla="*/ 7 w 58"/>
                <a:gd name="T33" fmla="*/ 7 h 79"/>
                <a:gd name="T34" fmla="*/ 14 w 58"/>
                <a:gd name="T35" fmla="*/ 2 h 79"/>
                <a:gd name="T36" fmla="*/ 21 w 58"/>
                <a:gd name="T37" fmla="*/ 0 h 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79">
                  <a:moveTo>
                    <a:pt x="21" y="0"/>
                  </a:moveTo>
                  <a:lnTo>
                    <a:pt x="35" y="5"/>
                  </a:lnTo>
                  <a:lnTo>
                    <a:pt x="39" y="9"/>
                  </a:lnTo>
                  <a:lnTo>
                    <a:pt x="44" y="16"/>
                  </a:lnTo>
                  <a:lnTo>
                    <a:pt x="56" y="49"/>
                  </a:lnTo>
                  <a:lnTo>
                    <a:pt x="58" y="56"/>
                  </a:lnTo>
                  <a:lnTo>
                    <a:pt x="53" y="70"/>
                  </a:lnTo>
                  <a:lnTo>
                    <a:pt x="49" y="75"/>
                  </a:lnTo>
                  <a:lnTo>
                    <a:pt x="35" y="79"/>
                  </a:lnTo>
                  <a:lnTo>
                    <a:pt x="28" y="79"/>
                  </a:lnTo>
                  <a:lnTo>
                    <a:pt x="23" y="75"/>
                  </a:lnTo>
                  <a:lnTo>
                    <a:pt x="18" y="72"/>
                  </a:lnTo>
                  <a:lnTo>
                    <a:pt x="14" y="65"/>
                  </a:lnTo>
                  <a:lnTo>
                    <a:pt x="0" y="3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2" name="Freeform 22"/>
            <p:cNvSpPr>
              <a:spLocks/>
            </p:cNvSpPr>
            <p:nvPr/>
          </p:nvSpPr>
          <p:spPr bwMode="auto">
            <a:xfrm>
              <a:off x="6501780" y="2938035"/>
              <a:ext cx="54369" cy="74992"/>
            </a:xfrm>
            <a:custGeom>
              <a:avLst/>
              <a:gdLst>
                <a:gd name="T0" fmla="*/ 21 w 58"/>
                <a:gd name="T1" fmla="*/ 0 h 80"/>
                <a:gd name="T2" fmla="*/ 35 w 58"/>
                <a:gd name="T3" fmla="*/ 5 h 80"/>
                <a:gd name="T4" fmla="*/ 39 w 58"/>
                <a:gd name="T5" fmla="*/ 10 h 80"/>
                <a:gd name="T6" fmla="*/ 44 w 58"/>
                <a:gd name="T7" fmla="*/ 17 h 80"/>
                <a:gd name="T8" fmla="*/ 56 w 58"/>
                <a:gd name="T9" fmla="*/ 49 h 80"/>
                <a:gd name="T10" fmla="*/ 58 w 58"/>
                <a:gd name="T11" fmla="*/ 56 h 80"/>
                <a:gd name="T12" fmla="*/ 53 w 58"/>
                <a:gd name="T13" fmla="*/ 70 h 80"/>
                <a:gd name="T14" fmla="*/ 49 w 58"/>
                <a:gd name="T15" fmla="*/ 75 h 80"/>
                <a:gd name="T16" fmla="*/ 42 w 58"/>
                <a:gd name="T17" fmla="*/ 80 h 80"/>
                <a:gd name="T18" fmla="*/ 28 w 58"/>
                <a:gd name="T19" fmla="*/ 80 h 80"/>
                <a:gd name="T20" fmla="*/ 23 w 58"/>
                <a:gd name="T21" fmla="*/ 77 h 80"/>
                <a:gd name="T22" fmla="*/ 19 w 58"/>
                <a:gd name="T23" fmla="*/ 73 h 80"/>
                <a:gd name="T24" fmla="*/ 14 w 58"/>
                <a:gd name="T25" fmla="*/ 66 h 80"/>
                <a:gd name="T26" fmla="*/ 0 w 58"/>
                <a:gd name="T27" fmla="*/ 33 h 80"/>
                <a:gd name="T28" fmla="*/ 0 w 58"/>
                <a:gd name="T29" fmla="*/ 19 h 80"/>
                <a:gd name="T30" fmla="*/ 2 w 58"/>
                <a:gd name="T31" fmla="*/ 12 h 80"/>
                <a:gd name="T32" fmla="*/ 7 w 58"/>
                <a:gd name="T33" fmla="*/ 7 h 80"/>
                <a:gd name="T34" fmla="*/ 14 w 58"/>
                <a:gd name="T35" fmla="*/ 3 h 80"/>
                <a:gd name="T36" fmla="*/ 21 w 58"/>
                <a:gd name="T37" fmla="*/ 0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80">
                  <a:moveTo>
                    <a:pt x="21" y="0"/>
                  </a:moveTo>
                  <a:lnTo>
                    <a:pt x="35" y="5"/>
                  </a:lnTo>
                  <a:lnTo>
                    <a:pt x="39" y="10"/>
                  </a:lnTo>
                  <a:lnTo>
                    <a:pt x="44" y="17"/>
                  </a:lnTo>
                  <a:lnTo>
                    <a:pt x="56" y="49"/>
                  </a:lnTo>
                  <a:lnTo>
                    <a:pt x="58" y="56"/>
                  </a:lnTo>
                  <a:lnTo>
                    <a:pt x="53" y="70"/>
                  </a:lnTo>
                  <a:lnTo>
                    <a:pt x="49" y="75"/>
                  </a:lnTo>
                  <a:lnTo>
                    <a:pt x="42" y="80"/>
                  </a:lnTo>
                  <a:lnTo>
                    <a:pt x="28" y="80"/>
                  </a:lnTo>
                  <a:lnTo>
                    <a:pt x="23" y="77"/>
                  </a:lnTo>
                  <a:lnTo>
                    <a:pt x="19" y="73"/>
                  </a:lnTo>
                  <a:lnTo>
                    <a:pt x="14" y="66"/>
                  </a:lnTo>
                  <a:lnTo>
                    <a:pt x="0" y="33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3" name="Freeform 23"/>
            <p:cNvSpPr>
              <a:spLocks/>
            </p:cNvSpPr>
            <p:nvPr/>
          </p:nvSpPr>
          <p:spPr bwMode="auto">
            <a:xfrm>
              <a:off x="6449286" y="2960532"/>
              <a:ext cx="54369" cy="75930"/>
            </a:xfrm>
            <a:custGeom>
              <a:avLst/>
              <a:gdLst>
                <a:gd name="T0" fmla="*/ 21 w 58"/>
                <a:gd name="T1" fmla="*/ 0 h 81"/>
                <a:gd name="T2" fmla="*/ 35 w 58"/>
                <a:gd name="T3" fmla="*/ 4 h 81"/>
                <a:gd name="T4" fmla="*/ 40 w 58"/>
                <a:gd name="T5" fmla="*/ 9 h 81"/>
                <a:gd name="T6" fmla="*/ 44 w 58"/>
                <a:gd name="T7" fmla="*/ 16 h 81"/>
                <a:gd name="T8" fmla="*/ 56 w 58"/>
                <a:gd name="T9" fmla="*/ 49 h 81"/>
                <a:gd name="T10" fmla="*/ 58 w 58"/>
                <a:gd name="T11" fmla="*/ 56 h 81"/>
                <a:gd name="T12" fmla="*/ 54 w 58"/>
                <a:gd name="T13" fmla="*/ 70 h 81"/>
                <a:gd name="T14" fmla="*/ 49 w 58"/>
                <a:gd name="T15" fmla="*/ 74 h 81"/>
                <a:gd name="T16" fmla="*/ 42 w 58"/>
                <a:gd name="T17" fmla="*/ 79 h 81"/>
                <a:gd name="T18" fmla="*/ 33 w 58"/>
                <a:gd name="T19" fmla="*/ 81 h 81"/>
                <a:gd name="T20" fmla="*/ 26 w 58"/>
                <a:gd name="T21" fmla="*/ 79 h 81"/>
                <a:gd name="T22" fmla="*/ 19 w 58"/>
                <a:gd name="T23" fmla="*/ 72 h 81"/>
                <a:gd name="T24" fmla="*/ 14 w 58"/>
                <a:gd name="T25" fmla="*/ 65 h 81"/>
                <a:gd name="T26" fmla="*/ 0 w 58"/>
                <a:gd name="T27" fmla="*/ 32 h 81"/>
                <a:gd name="T28" fmla="*/ 0 w 58"/>
                <a:gd name="T29" fmla="*/ 18 h 81"/>
                <a:gd name="T30" fmla="*/ 2 w 58"/>
                <a:gd name="T31" fmla="*/ 11 h 81"/>
                <a:gd name="T32" fmla="*/ 7 w 58"/>
                <a:gd name="T33" fmla="*/ 7 h 81"/>
                <a:gd name="T34" fmla="*/ 14 w 58"/>
                <a:gd name="T35" fmla="*/ 2 h 81"/>
                <a:gd name="T36" fmla="*/ 21 w 58"/>
                <a:gd name="T37" fmla="*/ 0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81">
                  <a:moveTo>
                    <a:pt x="21" y="0"/>
                  </a:moveTo>
                  <a:lnTo>
                    <a:pt x="35" y="4"/>
                  </a:lnTo>
                  <a:lnTo>
                    <a:pt x="40" y="9"/>
                  </a:lnTo>
                  <a:lnTo>
                    <a:pt x="44" y="16"/>
                  </a:lnTo>
                  <a:lnTo>
                    <a:pt x="56" y="49"/>
                  </a:lnTo>
                  <a:lnTo>
                    <a:pt x="58" y="56"/>
                  </a:lnTo>
                  <a:lnTo>
                    <a:pt x="54" y="70"/>
                  </a:lnTo>
                  <a:lnTo>
                    <a:pt x="49" y="74"/>
                  </a:lnTo>
                  <a:lnTo>
                    <a:pt x="42" y="79"/>
                  </a:lnTo>
                  <a:lnTo>
                    <a:pt x="33" y="81"/>
                  </a:lnTo>
                  <a:lnTo>
                    <a:pt x="26" y="79"/>
                  </a:lnTo>
                  <a:lnTo>
                    <a:pt x="19" y="72"/>
                  </a:lnTo>
                  <a:lnTo>
                    <a:pt x="14" y="65"/>
                  </a:lnTo>
                  <a:lnTo>
                    <a:pt x="0" y="32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4" name="Freeform 24"/>
            <p:cNvSpPr>
              <a:spLocks/>
            </p:cNvSpPr>
            <p:nvPr/>
          </p:nvSpPr>
          <p:spPr bwMode="auto">
            <a:xfrm>
              <a:off x="6396791" y="2983967"/>
              <a:ext cx="54369" cy="74055"/>
            </a:xfrm>
            <a:custGeom>
              <a:avLst/>
              <a:gdLst>
                <a:gd name="T0" fmla="*/ 14 w 58"/>
                <a:gd name="T1" fmla="*/ 0 h 79"/>
                <a:gd name="T2" fmla="*/ 28 w 58"/>
                <a:gd name="T3" fmla="*/ 0 h 79"/>
                <a:gd name="T4" fmla="*/ 35 w 58"/>
                <a:gd name="T5" fmla="*/ 3 h 79"/>
                <a:gd name="T6" fmla="*/ 40 w 58"/>
                <a:gd name="T7" fmla="*/ 7 h 79"/>
                <a:gd name="T8" fmla="*/ 44 w 58"/>
                <a:gd name="T9" fmla="*/ 14 h 79"/>
                <a:gd name="T10" fmla="*/ 56 w 58"/>
                <a:gd name="T11" fmla="*/ 47 h 79"/>
                <a:gd name="T12" fmla="*/ 58 w 58"/>
                <a:gd name="T13" fmla="*/ 54 h 79"/>
                <a:gd name="T14" fmla="*/ 54 w 58"/>
                <a:gd name="T15" fmla="*/ 68 h 79"/>
                <a:gd name="T16" fmla="*/ 49 w 58"/>
                <a:gd name="T17" fmla="*/ 72 h 79"/>
                <a:gd name="T18" fmla="*/ 42 w 58"/>
                <a:gd name="T19" fmla="*/ 77 h 79"/>
                <a:gd name="T20" fmla="*/ 33 w 58"/>
                <a:gd name="T21" fmla="*/ 79 h 79"/>
                <a:gd name="T22" fmla="*/ 26 w 58"/>
                <a:gd name="T23" fmla="*/ 77 h 79"/>
                <a:gd name="T24" fmla="*/ 19 w 58"/>
                <a:gd name="T25" fmla="*/ 70 h 79"/>
                <a:gd name="T26" fmla="*/ 14 w 58"/>
                <a:gd name="T27" fmla="*/ 63 h 79"/>
                <a:gd name="T28" fmla="*/ 3 w 58"/>
                <a:gd name="T29" fmla="*/ 31 h 79"/>
                <a:gd name="T30" fmla="*/ 0 w 58"/>
                <a:gd name="T31" fmla="*/ 24 h 79"/>
                <a:gd name="T32" fmla="*/ 0 w 58"/>
                <a:gd name="T33" fmla="*/ 17 h 79"/>
                <a:gd name="T34" fmla="*/ 5 w 58"/>
                <a:gd name="T35" fmla="*/ 10 h 79"/>
                <a:gd name="T36" fmla="*/ 7 w 58"/>
                <a:gd name="T37" fmla="*/ 5 h 79"/>
                <a:gd name="T38" fmla="*/ 14 w 58"/>
                <a:gd name="T39" fmla="*/ 0 h 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8" h="79">
                  <a:moveTo>
                    <a:pt x="14" y="0"/>
                  </a:moveTo>
                  <a:lnTo>
                    <a:pt x="28" y="0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4"/>
                  </a:lnTo>
                  <a:lnTo>
                    <a:pt x="56" y="47"/>
                  </a:lnTo>
                  <a:lnTo>
                    <a:pt x="58" y="54"/>
                  </a:lnTo>
                  <a:lnTo>
                    <a:pt x="54" y="68"/>
                  </a:lnTo>
                  <a:lnTo>
                    <a:pt x="49" y="72"/>
                  </a:lnTo>
                  <a:lnTo>
                    <a:pt x="42" y="77"/>
                  </a:lnTo>
                  <a:lnTo>
                    <a:pt x="33" y="79"/>
                  </a:lnTo>
                  <a:lnTo>
                    <a:pt x="26" y="77"/>
                  </a:lnTo>
                  <a:lnTo>
                    <a:pt x="19" y="70"/>
                  </a:lnTo>
                  <a:lnTo>
                    <a:pt x="14" y="63"/>
                  </a:lnTo>
                  <a:lnTo>
                    <a:pt x="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5" y="10"/>
                  </a:lnTo>
                  <a:lnTo>
                    <a:pt x="7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5" name="Freeform 25"/>
            <p:cNvSpPr>
              <a:spLocks/>
            </p:cNvSpPr>
            <p:nvPr/>
          </p:nvSpPr>
          <p:spPr bwMode="auto">
            <a:xfrm>
              <a:off x="6344297" y="3006465"/>
              <a:ext cx="55307" cy="74055"/>
            </a:xfrm>
            <a:custGeom>
              <a:avLst/>
              <a:gdLst>
                <a:gd name="T0" fmla="*/ 21 w 59"/>
                <a:gd name="T1" fmla="*/ 0 h 79"/>
                <a:gd name="T2" fmla="*/ 28 w 59"/>
                <a:gd name="T3" fmla="*/ 0 h 79"/>
                <a:gd name="T4" fmla="*/ 35 w 59"/>
                <a:gd name="T5" fmla="*/ 4 h 79"/>
                <a:gd name="T6" fmla="*/ 40 w 59"/>
                <a:gd name="T7" fmla="*/ 7 h 79"/>
                <a:gd name="T8" fmla="*/ 45 w 59"/>
                <a:gd name="T9" fmla="*/ 14 h 79"/>
                <a:gd name="T10" fmla="*/ 56 w 59"/>
                <a:gd name="T11" fmla="*/ 48 h 79"/>
                <a:gd name="T12" fmla="*/ 59 w 59"/>
                <a:gd name="T13" fmla="*/ 58 h 79"/>
                <a:gd name="T14" fmla="*/ 56 w 59"/>
                <a:gd name="T15" fmla="*/ 65 h 79"/>
                <a:gd name="T16" fmla="*/ 49 w 59"/>
                <a:gd name="T17" fmla="*/ 72 h 79"/>
                <a:gd name="T18" fmla="*/ 42 w 59"/>
                <a:gd name="T19" fmla="*/ 76 h 79"/>
                <a:gd name="T20" fmla="*/ 33 w 59"/>
                <a:gd name="T21" fmla="*/ 79 h 79"/>
                <a:gd name="T22" fmla="*/ 26 w 59"/>
                <a:gd name="T23" fmla="*/ 76 h 79"/>
                <a:gd name="T24" fmla="*/ 19 w 59"/>
                <a:gd name="T25" fmla="*/ 69 h 79"/>
                <a:gd name="T26" fmla="*/ 14 w 59"/>
                <a:gd name="T27" fmla="*/ 62 h 79"/>
                <a:gd name="T28" fmla="*/ 3 w 59"/>
                <a:gd name="T29" fmla="*/ 30 h 79"/>
                <a:gd name="T30" fmla="*/ 0 w 59"/>
                <a:gd name="T31" fmla="*/ 23 h 79"/>
                <a:gd name="T32" fmla="*/ 0 w 59"/>
                <a:gd name="T33" fmla="*/ 16 h 79"/>
                <a:gd name="T34" fmla="*/ 5 w 59"/>
                <a:gd name="T35" fmla="*/ 9 h 79"/>
                <a:gd name="T36" fmla="*/ 7 w 59"/>
                <a:gd name="T37" fmla="*/ 4 h 79"/>
                <a:gd name="T38" fmla="*/ 21 w 59"/>
                <a:gd name="T39" fmla="*/ 0 h 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9" h="79">
                  <a:moveTo>
                    <a:pt x="21" y="0"/>
                  </a:moveTo>
                  <a:lnTo>
                    <a:pt x="28" y="0"/>
                  </a:lnTo>
                  <a:lnTo>
                    <a:pt x="35" y="4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56" y="48"/>
                  </a:lnTo>
                  <a:lnTo>
                    <a:pt x="59" y="58"/>
                  </a:lnTo>
                  <a:lnTo>
                    <a:pt x="56" y="65"/>
                  </a:lnTo>
                  <a:lnTo>
                    <a:pt x="49" y="72"/>
                  </a:lnTo>
                  <a:lnTo>
                    <a:pt x="42" y="76"/>
                  </a:lnTo>
                  <a:lnTo>
                    <a:pt x="33" y="79"/>
                  </a:lnTo>
                  <a:lnTo>
                    <a:pt x="26" y="76"/>
                  </a:lnTo>
                  <a:lnTo>
                    <a:pt x="19" y="69"/>
                  </a:lnTo>
                  <a:lnTo>
                    <a:pt x="14" y="62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5" y="9"/>
                  </a:lnTo>
                  <a:lnTo>
                    <a:pt x="7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6" name="Freeform 26"/>
            <p:cNvSpPr>
              <a:spLocks/>
            </p:cNvSpPr>
            <p:nvPr/>
          </p:nvSpPr>
          <p:spPr bwMode="auto">
            <a:xfrm>
              <a:off x="6291802" y="3028025"/>
              <a:ext cx="55307" cy="74055"/>
            </a:xfrm>
            <a:custGeom>
              <a:avLst/>
              <a:gdLst>
                <a:gd name="T0" fmla="*/ 21 w 59"/>
                <a:gd name="T1" fmla="*/ 0 h 79"/>
                <a:gd name="T2" fmla="*/ 35 w 59"/>
                <a:gd name="T3" fmla="*/ 5 h 79"/>
                <a:gd name="T4" fmla="*/ 40 w 59"/>
                <a:gd name="T5" fmla="*/ 9 h 79"/>
                <a:gd name="T6" fmla="*/ 45 w 59"/>
                <a:gd name="T7" fmla="*/ 16 h 79"/>
                <a:gd name="T8" fmla="*/ 56 w 59"/>
                <a:gd name="T9" fmla="*/ 49 h 79"/>
                <a:gd name="T10" fmla="*/ 59 w 59"/>
                <a:gd name="T11" fmla="*/ 58 h 79"/>
                <a:gd name="T12" fmla="*/ 56 w 59"/>
                <a:gd name="T13" fmla="*/ 65 h 79"/>
                <a:gd name="T14" fmla="*/ 49 w 59"/>
                <a:gd name="T15" fmla="*/ 72 h 79"/>
                <a:gd name="T16" fmla="*/ 42 w 59"/>
                <a:gd name="T17" fmla="*/ 77 h 79"/>
                <a:gd name="T18" fmla="*/ 35 w 59"/>
                <a:gd name="T19" fmla="*/ 79 h 79"/>
                <a:gd name="T20" fmla="*/ 28 w 59"/>
                <a:gd name="T21" fmla="*/ 79 h 79"/>
                <a:gd name="T22" fmla="*/ 24 w 59"/>
                <a:gd name="T23" fmla="*/ 74 h 79"/>
                <a:gd name="T24" fmla="*/ 19 w 59"/>
                <a:gd name="T25" fmla="*/ 72 h 79"/>
                <a:gd name="T26" fmla="*/ 14 w 59"/>
                <a:gd name="T27" fmla="*/ 65 h 79"/>
                <a:gd name="T28" fmla="*/ 0 w 59"/>
                <a:gd name="T29" fmla="*/ 23 h 79"/>
                <a:gd name="T30" fmla="*/ 0 w 59"/>
                <a:gd name="T31" fmla="*/ 16 h 79"/>
                <a:gd name="T32" fmla="*/ 5 w 59"/>
                <a:gd name="T33" fmla="*/ 12 h 79"/>
                <a:gd name="T34" fmla="*/ 7 w 59"/>
                <a:gd name="T35" fmla="*/ 7 h 79"/>
                <a:gd name="T36" fmla="*/ 14 w 59"/>
                <a:gd name="T37" fmla="*/ 2 h 79"/>
                <a:gd name="T38" fmla="*/ 21 w 59"/>
                <a:gd name="T39" fmla="*/ 0 h 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9" h="79">
                  <a:moveTo>
                    <a:pt x="21" y="0"/>
                  </a:moveTo>
                  <a:lnTo>
                    <a:pt x="35" y="5"/>
                  </a:lnTo>
                  <a:lnTo>
                    <a:pt x="40" y="9"/>
                  </a:lnTo>
                  <a:lnTo>
                    <a:pt x="45" y="16"/>
                  </a:lnTo>
                  <a:lnTo>
                    <a:pt x="56" y="49"/>
                  </a:lnTo>
                  <a:lnTo>
                    <a:pt x="59" y="58"/>
                  </a:lnTo>
                  <a:lnTo>
                    <a:pt x="56" y="65"/>
                  </a:lnTo>
                  <a:lnTo>
                    <a:pt x="49" y="72"/>
                  </a:lnTo>
                  <a:lnTo>
                    <a:pt x="42" y="77"/>
                  </a:lnTo>
                  <a:lnTo>
                    <a:pt x="35" y="79"/>
                  </a:lnTo>
                  <a:lnTo>
                    <a:pt x="28" y="79"/>
                  </a:lnTo>
                  <a:lnTo>
                    <a:pt x="24" y="74"/>
                  </a:lnTo>
                  <a:lnTo>
                    <a:pt x="19" y="72"/>
                  </a:lnTo>
                  <a:lnTo>
                    <a:pt x="14" y="65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5" y="12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7" name="Freeform 27"/>
            <p:cNvSpPr>
              <a:spLocks/>
            </p:cNvSpPr>
            <p:nvPr/>
          </p:nvSpPr>
          <p:spPr bwMode="auto">
            <a:xfrm>
              <a:off x="6240245" y="3049586"/>
              <a:ext cx="54369" cy="74055"/>
            </a:xfrm>
            <a:custGeom>
              <a:avLst/>
              <a:gdLst>
                <a:gd name="T0" fmla="*/ 21 w 58"/>
                <a:gd name="T1" fmla="*/ 0 h 79"/>
                <a:gd name="T2" fmla="*/ 35 w 58"/>
                <a:gd name="T3" fmla="*/ 5 h 79"/>
                <a:gd name="T4" fmla="*/ 39 w 58"/>
                <a:gd name="T5" fmla="*/ 9 h 79"/>
                <a:gd name="T6" fmla="*/ 44 w 58"/>
                <a:gd name="T7" fmla="*/ 16 h 79"/>
                <a:gd name="T8" fmla="*/ 55 w 58"/>
                <a:gd name="T9" fmla="*/ 49 h 79"/>
                <a:gd name="T10" fmla="*/ 58 w 58"/>
                <a:gd name="T11" fmla="*/ 56 h 79"/>
                <a:gd name="T12" fmla="*/ 53 w 58"/>
                <a:gd name="T13" fmla="*/ 70 h 79"/>
                <a:gd name="T14" fmla="*/ 48 w 58"/>
                <a:gd name="T15" fmla="*/ 75 h 79"/>
                <a:gd name="T16" fmla="*/ 35 w 58"/>
                <a:gd name="T17" fmla="*/ 79 h 79"/>
                <a:gd name="T18" fmla="*/ 28 w 58"/>
                <a:gd name="T19" fmla="*/ 79 h 79"/>
                <a:gd name="T20" fmla="*/ 23 w 58"/>
                <a:gd name="T21" fmla="*/ 75 h 79"/>
                <a:gd name="T22" fmla="*/ 18 w 58"/>
                <a:gd name="T23" fmla="*/ 72 h 79"/>
                <a:gd name="T24" fmla="*/ 14 w 58"/>
                <a:gd name="T25" fmla="*/ 65 h 79"/>
                <a:gd name="T26" fmla="*/ 0 w 58"/>
                <a:gd name="T27" fmla="*/ 23 h 79"/>
                <a:gd name="T28" fmla="*/ 0 w 58"/>
                <a:gd name="T29" fmla="*/ 16 h 79"/>
                <a:gd name="T30" fmla="*/ 4 w 58"/>
                <a:gd name="T31" fmla="*/ 12 h 79"/>
                <a:gd name="T32" fmla="*/ 7 w 58"/>
                <a:gd name="T33" fmla="*/ 7 h 79"/>
                <a:gd name="T34" fmla="*/ 14 w 58"/>
                <a:gd name="T35" fmla="*/ 2 h 79"/>
                <a:gd name="T36" fmla="*/ 21 w 58"/>
                <a:gd name="T37" fmla="*/ 0 h 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79">
                  <a:moveTo>
                    <a:pt x="21" y="0"/>
                  </a:moveTo>
                  <a:lnTo>
                    <a:pt x="35" y="5"/>
                  </a:lnTo>
                  <a:lnTo>
                    <a:pt x="39" y="9"/>
                  </a:lnTo>
                  <a:lnTo>
                    <a:pt x="44" y="16"/>
                  </a:lnTo>
                  <a:lnTo>
                    <a:pt x="55" y="49"/>
                  </a:lnTo>
                  <a:lnTo>
                    <a:pt x="58" y="56"/>
                  </a:lnTo>
                  <a:lnTo>
                    <a:pt x="53" y="70"/>
                  </a:lnTo>
                  <a:lnTo>
                    <a:pt x="48" y="75"/>
                  </a:lnTo>
                  <a:lnTo>
                    <a:pt x="35" y="79"/>
                  </a:lnTo>
                  <a:lnTo>
                    <a:pt x="28" y="79"/>
                  </a:lnTo>
                  <a:lnTo>
                    <a:pt x="23" y="75"/>
                  </a:lnTo>
                  <a:lnTo>
                    <a:pt x="18" y="72"/>
                  </a:lnTo>
                  <a:lnTo>
                    <a:pt x="14" y="65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8" name="Freeform 28"/>
            <p:cNvSpPr>
              <a:spLocks/>
            </p:cNvSpPr>
            <p:nvPr/>
          </p:nvSpPr>
          <p:spPr bwMode="auto">
            <a:xfrm>
              <a:off x="6187750" y="3071145"/>
              <a:ext cx="54369" cy="74992"/>
            </a:xfrm>
            <a:custGeom>
              <a:avLst/>
              <a:gdLst>
                <a:gd name="T0" fmla="*/ 21 w 58"/>
                <a:gd name="T1" fmla="*/ 0 h 80"/>
                <a:gd name="T2" fmla="*/ 35 w 58"/>
                <a:gd name="T3" fmla="*/ 5 h 80"/>
                <a:gd name="T4" fmla="*/ 39 w 58"/>
                <a:gd name="T5" fmla="*/ 10 h 80"/>
                <a:gd name="T6" fmla="*/ 44 w 58"/>
                <a:gd name="T7" fmla="*/ 17 h 80"/>
                <a:gd name="T8" fmla="*/ 56 w 58"/>
                <a:gd name="T9" fmla="*/ 49 h 80"/>
                <a:gd name="T10" fmla="*/ 58 w 58"/>
                <a:gd name="T11" fmla="*/ 56 h 80"/>
                <a:gd name="T12" fmla="*/ 53 w 58"/>
                <a:gd name="T13" fmla="*/ 70 h 80"/>
                <a:gd name="T14" fmla="*/ 49 w 58"/>
                <a:gd name="T15" fmla="*/ 75 h 80"/>
                <a:gd name="T16" fmla="*/ 42 w 58"/>
                <a:gd name="T17" fmla="*/ 80 h 80"/>
                <a:gd name="T18" fmla="*/ 28 w 58"/>
                <a:gd name="T19" fmla="*/ 80 h 80"/>
                <a:gd name="T20" fmla="*/ 23 w 58"/>
                <a:gd name="T21" fmla="*/ 77 h 80"/>
                <a:gd name="T22" fmla="*/ 18 w 58"/>
                <a:gd name="T23" fmla="*/ 73 h 80"/>
                <a:gd name="T24" fmla="*/ 14 w 58"/>
                <a:gd name="T25" fmla="*/ 66 h 80"/>
                <a:gd name="T26" fmla="*/ 2 w 58"/>
                <a:gd name="T27" fmla="*/ 33 h 80"/>
                <a:gd name="T28" fmla="*/ 0 w 58"/>
                <a:gd name="T29" fmla="*/ 26 h 80"/>
                <a:gd name="T30" fmla="*/ 0 w 58"/>
                <a:gd name="T31" fmla="*/ 19 h 80"/>
                <a:gd name="T32" fmla="*/ 4 w 58"/>
                <a:gd name="T33" fmla="*/ 12 h 80"/>
                <a:gd name="T34" fmla="*/ 7 w 58"/>
                <a:gd name="T35" fmla="*/ 7 h 80"/>
                <a:gd name="T36" fmla="*/ 14 w 58"/>
                <a:gd name="T37" fmla="*/ 3 h 80"/>
                <a:gd name="T38" fmla="*/ 21 w 58"/>
                <a:gd name="T39" fmla="*/ 0 h 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8" h="80">
                  <a:moveTo>
                    <a:pt x="21" y="0"/>
                  </a:moveTo>
                  <a:lnTo>
                    <a:pt x="35" y="5"/>
                  </a:lnTo>
                  <a:lnTo>
                    <a:pt x="39" y="10"/>
                  </a:lnTo>
                  <a:lnTo>
                    <a:pt x="44" y="17"/>
                  </a:lnTo>
                  <a:lnTo>
                    <a:pt x="56" y="49"/>
                  </a:lnTo>
                  <a:lnTo>
                    <a:pt x="58" y="56"/>
                  </a:lnTo>
                  <a:lnTo>
                    <a:pt x="53" y="70"/>
                  </a:lnTo>
                  <a:lnTo>
                    <a:pt x="49" y="75"/>
                  </a:lnTo>
                  <a:lnTo>
                    <a:pt x="42" y="80"/>
                  </a:lnTo>
                  <a:lnTo>
                    <a:pt x="28" y="80"/>
                  </a:lnTo>
                  <a:lnTo>
                    <a:pt x="23" y="77"/>
                  </a:lnTo>
                  <a:lnTo>
                    <a:pt x="18" y="73"/>
                  </a:lnTo>
                  <a:lnTo>
                    <a:pt x="14" y="66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79" name="Freeform 29"/>
            <p:cNvSpPr>
              <a:spLocks/>
            </p:cNvSpPr>
            <p:nvPr/>
          </p:nvSpPr>
          <p:spPr bwMode="auto">
            <a:xfrm>
              <a:off x="6135256" y="3093643"/>
              <a:ext cx="54369" cy="75930"/>
            </a:xfrm>
            <a:custGeom>
              <a:avLst/>
              <a:gdLst>
                <a:gd name="T0" fmla="*/ 21 w 58"/>
                <a:gd name="T1" fmla="*/ 0 h 81"/>
                <a:gd name="T2" fmla="*/ 35 w 58"/>
                <a:gd name="T3" fmla="*/ 4 h 81"/>
                <a:gd name="T4" fmla="*/ 39 w 58"/>
                <a:gd name="T5" fmla="*/ 9 h 81"/>
                <a:gd name="T6" fmla="*/ 44 w 58"/>
                <a:gd name="T7" fmla="*/ 16 h 81"/>
                <a:gd name="T8" fmla="*/ 56 w 58"/>
                <a:gd name="T9" fmla="*/ 49 h 81"/>
                <a:gd name="T10" fmla="*/ 58 w 58"/>
                <a:gd name="T11" fmla="*/ 56 h 81"/>
                <a:gd name="T12" fmla="*/ 53 w 58"/>
                <a:gd name="T13" fmla="*/ 70 h 81"/>
                <a:gd name="T14" fmla="*/ 49 w 58"/>
                <a:gd name="T15" fmla="*/ 74 h 81"/>
                <a:gd name="T16" fmla="*/ 42 w 58"/>
                <a:gd name="T17" fmla="*/ 79 h 81"/>
                <a:gd name="T18" fmla="*/ 32 w 58"/>
                <a:gd name="T19" fmla="*/ 81 h 81"/>
                <a:gd name="T20" fmla="*/ 26 w 58"/>
                <a:gd name="T21" fmla="*/ 79 h 81"/>
                <a:gd name="T22" fmla="*/ 19 w 58"/>
                <a:gd name="T23" fmla="*/ 72 h 81"/>
                <a:gd name="T24" fmla="*/ 14 w 58"/>
                <a:gd name="T25" fmla="*/ 65 h 81"/>
                <a:gd name="T26" fmla="*/ 2 w 58"/>
                <a:gd name="T27" fmla="*/ 32 h 81"/>
                <a:gd name="T28" fmla="*/ 0 w 58"/>
                <a:gd name="T29" fmla="*/ 25 h 81"/>
                <a:gd name="T30" fmla="*/ 0 w 58"/>
                <a:gd name="T31" fmla="*/ 18 h 81"/>
                <a:gd name="T32" fmla="*/ 5 w 58"/>
                <a:gd name="T33" fmla="*/ 11 h 81"/>
                <a:gd name="T34" fmla="*/ 7 w 58"/>
                <a:gd name="T35" fmla="*/ 7 h 81"/>
                <a:gd name="T36" fmla="*/ 14 w 58"/>
                <a:gd name="T37" fmla="*/ 2 h 81"/>
                <a:gd name="T38" fmla="*/ 21 w 58"/>
                <a:gd name="T39" fmla="*/ 0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8" h="81">
                  <a:moveTo>
                    <a:pt x="21" y="0"/>
                  </a:moveTo>
                  <a:lnTo>
                    <a:pt x="35" y="4"/>
                  </a:lnTo>
                  <a:lnTo>
                    <a:pt x="39" y="9"/>
                  </a:lnTo>
                  <a:lnTo>
                    <a:pt x="44" y="16"/>
                  </a:lnTo>
                  <a:lnTo>
                    <a:pt x="56" y="49"/>
                  </a:lnTo>
                  <a:lnTo>
                    <a:pt x="58" y="56"/>
                  </a:lnTo>
                  <a:lnTo>
                    <a:pt x="53" y="70"/>
                  </a:lnTo>
                  <a:lnTo>
                    <a:pt x="49" y="74"/>
                  </a:lnTo>
                  <a:lnTo>
                    <a:pt x="42" y="79"/>
                  </a:lnTo>
                  <a:lnTo>
                    <a:pt x="32" y="81"/>
                  </a:lnTo>
                  <a:lnTo>
                    <a:pt x="26" y="79"/>
                  </a:lnTo>
                  <a:lnTo>
                    <a:pt x="19" y="72"/>
                  </a:lnTo>
                  <a:lnTo>
                    <a:pt x="14" y="65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5" y="11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80" name="Freeform 30"/>
            <p:cNvSpPr>
              <a:spLocks/>
            </p:cNvSpPr>
            <p:nvPr/>
          </p:nvSpPr>
          <p:spPr bwMode="auto">
            <a:xfrm>
              <a:off x="6082761" y="3117078"/>
              <a:ext cx="54369" cy="74992"/>
            </a:xfrm>
            <a:custGeom>
              <a:avLst/>
              <a:gdLst>
                <a:gd name="T0" fmla="*/ 14 w 58"/>
                <a:gd name="T1" fmla="*/ 0 h 80"/>
                <a:gd name="T2" fmla="*/ 30 w 58"/>
                <a:gd name="T3" fmla="*/ 0 h 80"/>
                <a:gd name="T4" fmla="*/ 35 w 58"/>
                <a:gd name="T5" fmla="*/ 3 h 80"/>
                <a:gd name="T6" fmla="*/ 40 w 58"/>
                <a:gd name="T7" fmla="*/ 7 h 80"/>
                <a:gd name="T8" fmla="*/ 44 w 58"/>
                <a:gd name="T9" fmla="*/ 14 h 80"/>
                <a:gd name="T10" fmla="*/ 56 w 58"/>
                <a:gd name="T11" fmla="*/ 47 h 80"/>
                <a:gd name="T12" fmla="*/ 58 w 58"/>
                <a:gd name="T13" fmla="*/ 54 h 80"/>
                <a:gd name="T14" fmla="*/ 58 w 58"/>
                <a:gd name="T15" fmla="*/ 61 h 80"/>
                <a:gd name="T16" fmla="*/ 54 w 58"/>
                <a:gd name="T17" fmla="*/ 68 h 80"/>
                <a:gd name="T18" fmla="*/ 51 w 58"/>
                <a:gd name="T19" fmla="*/ 73 h 80"/>
                <a:gd name="T20" fmla="*/ 44 w 58"/>
                <a:gd name="T21" fmla="*/ 77 h 80"/>
                <a:gd name="T22" fmla="*/ 37 w 58"/>
                <a:gd name="T23" fmla="*/ 80 h 80"/>
                <a:gd name="T24" fmla="*/ 28 w 58"/>
                <a:gd name="T25" fmla="*/ 77 h 80"/>
                <a:gd name="T26" fmla="*/ 23 w 58"/>
                <a:gd name="T27" fmla="*/ 75 h 80"/>
                <a:gd name="T28" fmla="*/ 19 w 58"/>
                <a:gd name="T29" fmla="*/ 70 h 80"/>
                <a:gd name="T30" fmla="*/ 14 w 58"/>
                <a:gd name="T31" fmla="*/ 63 h 80"/>
                <a:gd name="T32" fmla="*/ 2 w 58"/>
                <a:gd name="T33" fmla="*/ 31 h 80"/>
                <a:gd name="T34" fmla="*/ 0 w 58"/>
                <a:gd name="T35" fmla="*/ 24 h 80"/>
                <a:gd name="T36" fmla="*/ 0 w 58"/>
                <a:gd name="T37" fmla="*/ 17 h 80"/>
                <a:gd name="T38" fmla="*/ 5 w 58"/>
                <a:gd name="T39" fmla="*/ 10 h 80"/>
                <a:gd name="T40" fmla="*/ 7 w 58"/>
                <a:gd name="T41" fmla="*/ 5 h 80"/>
                <a:gd name="T42" fmla="*/ 14 w 58"/>
                <a:gd name="T43" fmla="*/ 0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" h="80">
                  <a:moveTo>
                    <a:pt x="14" y="0"/>
                  </a:moveTo>
                  <a:lnTo>
                    <a:pt x="30" y="0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4"/>
                  </a:lnTo>
                  <a:lnTo>
                    <a:pt x="56" y="47"/>
                  </a:lnTo>
                  <a:lnTo>
                    <a:pt x="58" y="54"/>
                  </a:lnTo>
                  <a:lnTo>
                    <a:pt x="58" y="61"/>
                  </a:lnTo>
                  <a:lnTo>
                    <a:pt x="54" y="68"/>
                  </a:lnTo>
                  <a:lnTo>
                    <a:pt x="51" y="73"/>
                  </a:lnTo>
                  <a:lnTo>
                    <a:pt x="44" y="77"/>
                  </a:lnTo>
                  <a:lnTo>
                    <a:pt x="37" y="80"/>
                  </a:lnTo>
                  <a:lnTo>
                    <a:pt x="28" y="77"/>
                  </a:lnTo>
                  <a:lnTo>
                    <a:pt x="23" y="75"/>
                  </a:lnTo>
                  <a:lnTo>
                    <a:pt x="19" y="70"/>
                  </a:lnTo>
                  <a:lnTo>
                    <a:pt x="14" y="63"/>
                  </a:lnTo>
                  <a:lnTo>
                    <a:pt x="2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5" y="10"/>
                  </a:lnTo>
                  <a:lnTo>
                    <a:pt x="7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  <p:sp>
          <p:nvSpPr>
            <p:cNvPr id="26681" name="Freeform 31"/>
            <p:cNvSpPr>
              <a:spLocks/>
            </p:cNvSpPr>
            <p:nvPr/>
          </p:nvSpPr>
          <p:spPr bwMode="auto">
            <a:xfrm>
              <a:off x="6030267" y="3139576"/>
              <a:ext cx="54369" cy="74055"/>
            </a:xfrm>
            <a:custGeom>
              <a:avLst/>
              <a:gdLst>
                <a:gd name="T0" fmla="*/ 21 w 58"/>
                <a:gd name="T1" fmla="*/ 0 h 79"/>
                <a:gd name="T2" fmla="*/ 30 w 58"/>
                <a:gd name="T3" fmla="*/ 0 h 79"/>
                <a:gd name="T4" fmla="*/ 35 w 58"/>
                <a:gd name="T5" fmla="*/ 4 h 79"/>
                <a:gd name="T6" fmla="*/ 40 w 58"/>
                <a:gd name="T7" fmla="*/ 7 h 79"/>
                <a:gd name="T8" fmla="*/ 44 w 58"/>
                <a:gd name="T9" fmla="*/ 14 h 79"/>
                <a:gd name="T10" fmla="*/ 58 w 58"/>
                <a:gd name="T11" fmla="*/ 56 h 79"/>
                <a:gd name="T12" fmla="*/ 58 w 58"/>
                <a:gd name="T13" fmla="*/ 63 h 79"/>
                <a:gd name="T14" fmla="*/ 54 w 58"/>
                <a:gd name="T15" fmla="*/ 67 h 79"/>
                <a:gd name="T16" fmla="*/ 51 w 58"/>
                <a:gd name="T17" fmla="*/ 72 h 79"/>
                <a:gd name="T18" fmla="*/ 44 w 58"/>
                <a:gd name="T19" fmla="*/ 77 h 79"/>
                <a:gd name="T20" fmla="*/ 37 w 58"/>
                <a:gd name="T21" fmla="*/ 79 h 79"/>
                <a:gd name="T22" fmla="*/ 23 w 58"/>
                <a:gd name="T23" fmla="*/ 74 h 79"/>
                <a:gd name="T24" fmla="*/ 19 w 58"/>
                <a:gd name="T25" fmla="*/ 70 h 79"/>
                <a:gd name="T26" fmla="*/ 14 w 58"/>
                <a:gd name="T27" fmla="*/ 63 h 79"/>
                <a:gd name="T28" fmla="*/ 3 w 58"/>
                <a:gd name="T29" fmla="*/ 30 h 79"/>
                <a:gd name="T30" fmla="*/ 0 w 58"/>
                <a:gd name="T31" fmla="*/ 23 h 79"/>
                <a:gd name="T32" fmla="*/ 0 w 58"/>
                <a:gd name="T33" fmla="*/ 16 h 79"/>
                <a:gd name="T34" fmla="*/ 5 w 58"/>
                <a:gd name="T35" fmla="*/ 9 h 79"/>
                <a:gd name="T36" fmla="*/ 7 w 58"/>
                <a:gd name="T37" fmla="*/ 4 h 79"/>
                <a:gd name="T38" fmla="*/ 21 w 58"/>
                <a:gd name="T39" fmla="*/ 0 h 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8" h="79">
                  <a:moveTo>
                    <a:pt x="21" y="0"/>
                  </a:moveTo>
                  <a:lnTo>
                    <a:pt x="30" y="0"/>
                  </a:lnTo>
                  <a:lnTo>
                    <a:pt x="35" y="4"/>
                  </a:lnTo>
                  <a:lnTo>
                    <a:pt x="40" y="7"/>
                  </a:lnTo>
                  <a:lnTo>
                    <a:pt x="44" y="14"/>
                  </a:lnTo>
                  <a:lnTo>
                    <a:pt x="58" y="56"/>
                  </a:lnTo>
                  <a:lnTo>
                    <a:pt x="58" y="63"/>
                  </a:lnTo>
                  <a:lnTo>
                    <a:pt x="54" y="67"/>
                  </a:lnTo>
                  <a:lnTo>
                    <a:pt x="51" y="72"/>
                  </a:lnTo>
                  <a:lnTo>
                    <a:pt x="44" y="77"/>
                  </a:lnTo>
                  <a:lnTo>
                    <a:pt x="37" y="79"/>
                  </a:lnTo>
                  <a:lnTo>
                    <a:pt x="23" y="74"/>
                  </a:lnTo>
                  <a:lnTo>
                    <a:pt x="19" y="70"/>
                  </a:lnTo>
                  <a:lnTo>
                    <a:pt x="14" y="63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5" y="9"/>
                  </a:lnTo>
                  <a:lnTo>
                    <a:pt x="7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48233" tIns="24116" rIns="48233" bIns="24116"/>
            <a:lstStyle/>
            <a:p>
              <a:endParaRPr lang="en-US" sz="1266"/>
            </a:p>
          </p:txBody>
        </p:sp>
      </p:grpSp>
      <p:sp>
        <p:nvSpPr>
          <p:cNvPr id="26654" name="Rectangle 1"/>
          <p:cNvSpPr>
            <a:spLocks noChangeArrowheads="1"/>
          </p:cNvSpPr>
          <p:nvPr/>
        </p:nvSpPr>
        <p:spPr bwMode="auto">
          <a:xfrm>
            <a:off x="552751" y="5812260"/>
            <a:ext cx="85870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algn="ctr" defTabSz="914484">
              <a:spcBef>
                <a:spcPct val="20000"/>
              </a:spcBef>
            </a:pPr>
            <a:r>
              <a:rPr lang="en-US" sz="2400" u="sng" dirty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t>Tien-Duy B. Le, </a:t>
            </a:r>
            <a:r>
              <a:rPr lang="en-US" sz="2400" u="sng" dirty="0" err="1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t>Lingfeng</a:t>
            </a:r>
            <a:r>
              <a:rPr lang="en-US" sz="2400" u="sng" dirty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t> Bao, </a:t>
            </a:r>
            <a:r>
              <a:rPr lang="en-US" sz="2400" u="sng" dirty="0">
                <a:solidFill>
                  <a:prstClr val="black">
                    <a:tint val="75000"/>
                  </a:prstClr>
                </a:solidFill>
                <a:latin typeface="Arial" charset="0"/>
                <a:ea typeface="Arial" charset="0"/>
                <a:cs typeface="Arial" charset="0"/>
              </a:rPr>
              <a:t>David Lo, Debin Gao, and Li </a:t>
            </a:r>
            <a:r>
              <a:rPr lang="en-US" sz="2400" u="sng" dirty="0" err="1">
                <a:solidFill>
                  <a:prstClr val="black">
                    <a:tint val="75000"/>
                  </a:prstClr>
                </a:solidFill>
                <a:latin typeface="Arial" charset="0"/>
                <a:ea typeface="Arial" charset="0"/>
                <a:cs typeface="Arial" charset="0"/>
              </a:rPr>
              <a:t>Li</a:t>
            </a:r>
            <a:endParaRPr lang="en-US" sz="2400" dirty="0" err="1">
              <a:solidFill>
                <a:prstClr val="black">
                  <a:tint val="75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56" name="Picture 4" descr="https://liv3ly.com/images/organiser/logo/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059" y="125182"/>
            <a:ext cx="2567946" cy="101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7"/>
    </mc:Choice>
    <mc:Fallback xmlns="">
      <p:transition spd="slow" advTm="180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C43D-6CE7-4319-9718-5B7F7D89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 – </a:t>
            </a:r>
            <a:r>
              <a:rPr lang="en-US" b="1" dirty="0" err="1"/>
              <a:t>SmallE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4F4-F711-464E-8D62-F583EAEE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D4424-8361-4125-B563-E646863098F4}"/>
              </a:ext>
            </a:extLst>
          </p:cNvPr>
          <p:cNvSpPr txBox="1"/>
          <p:nvPr/>
        </p:nvSpPr>
        <p:spPr>
          <a:xfrm>
            <a:off x="604520" y="3429000"/>
            <a:ext cx="136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87069-7B8A-4B50-A93A-63232A194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148" y="1524000"/>
            <a:ext cx="5390003" cy="5059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07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89"/>
    </mc:Choice>
    <mc:Fallback xmlns="">
      <p:transition spd="slow" advTm="347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FBBF-064A-4B74-B255-E944EDAD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 – </a:t>
            </a:r>
            <a:r>
              <a:rPr lang="en-US" b="1" dirty="0" err="1"/>
              <a:t>SmallE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99C4-8A49-406D-A715-49B3C2F0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426"/>
            <a:ext cx="8229600" cy="4987739"/>
          </a:xfrm>
        </p:spPr>
        <p:txBody>
          <a:bodyPr/>
          <a:lstStyle/>
          <a:p>
            <a:r>
              <a:rPr lang="en-US" b="1" i="1" dirty="0"/>
              <a:t>Effectiveness</a:t>
            </a:r>
            <a:r>
              <a:rPr lang="en-US" dirty="0"/>
              <a:t> of Detecting Malicious Behavior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D5D59-2EE1-4B71-82C1-82F9104050B5}"/>
              </a:ext>
            </a:extLst>
          </p:cNvPr>
          <p:cNvSpPr/>
          <p:nvPr/>
        </p:nvSpPr>
        <p:spPr>
          <a:xfrm>
            <a:off x="982980" y="2308781"/>
            <a:ext cx="707644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Benign API</a:t>
            </a:r>
            <a:br>
              <a:rPr lang="en-US" sz="2400" b="1" dirty="0">
                <a:solidFill>
                  <a:srgbClr val="000000"/>
                </a:solidFill>
                <a:latin typeface="NimbusRomNo9L-Medi"/>
              </a:rPr>
            </a:br>
            <a:r>
              <a:rPr lang="en-US" sz="2400" dirty="0" err="1">
                <a:solidFill>
                  <a:srgbClr val="000000"/>
                </a:solidFill>
                <a:latin typeface="NimbusRomNo9L-Regu"/>
              </a:rPr>
              <a:t>android.webkit.WebView.loadDataWithBaseURL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(...)</a:t>
            </a:r>
            <a:br>
              <a:rPr lang="en-US" sz="2400" dirty="0">
                <a:solidFill>
                  <a:srgbClr val="000000"/>
                </a:solidFill>
                <a:latin typeface="NimbusRomNo9L-Regu"/>
              </a:rPr>
            </a:br>
            <a:endParaRPr lang="en-US" sz="2400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NimbusRomNo9L-Medi"/>
              </a:rPr>
              <a:t>Malicious APIs</a:t>
            </a:r>
            <a:br>
              <a:rPr lang="en-US" sz="2400" b="1" dirty="0">
                <a:solidFill>
                  <a:srgbClr val="FF0000"/>
                </a:solidFill>
                <a:latin typeface="NimbusRomNo9L-Medi"/>
              </a:rPr>
            </a:br>
            <a:r>
              <a:rPr lang="en-US" sz="2400" dirty="0" err="1">
                <a:solidFill>
                  <a:srgbClr val="000000"/>
                </a:solidFill>
                <a:latin typeface="NimbusRomNo9L-Regu"/>
              </a:rPr>
              <a:t>android.webkit.WebView.loadDataWithBaseURL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(...)</a:t>
            </a:r>
            <a:br>
              <a:rPr lang="en-US" sz="2400" dirty="0">
                <a:solidFill>
                  <a:srgbClr val="000000"/>
                </a:solidFill>
                <a:latin typeface="NimbusRomNo9L-Regu"/>
              </a:rPr>
            </a:br>
            <a:r>
              <a:rPr lang="en-US" sz="2400" dirty="0" err="1">
                <a:solidFill>
                  <a:srgbClr val="FF0000"/>
                </a:solidFill>
                <a:latin typeface="NimbusRomNo9L-Regu"/>
              </a:rPr>
              <a:t>android.os.PowerManager$WakeLock.void</a:t>
            </a:r>
            <a:r>
              <a:rPr lang="en-US" sz="2400" dirty="0">
                <a:solidFill>
                  <a:srgbClr val="FF0000"/>
                </a:solidFill>
                <a:latin typeface="NimbusRomNo9L-Regu"/>
              </a:rPr>
              <a:t> acquire()</a:t>
            </a:r>
            <a:br>
              <a:rPr lang="en-US" sz="2400" dirty="0">
                <a:solidFill>
                  <a:srgbClr val="FF0000"/>
                </a:solidFill>
                <a:latin typeface="NimbusRomNo9L-Regu"/>
              </a:rPr>
            </a:br>
            <a:r>
              <a:rPr lang="en-US" sz="2400" dirty="0" err="1">
                <a:solidFill>
                  <a:srgbClr val="FF0000"/>
                </a:solidFill>
                <a:latin typeface="NimbusRomNo9L-Regu"/>
              </a:rPr>
              <a:t>android.telephony.TelephonyManager.getDeviceId</a:t>
            </a:r>
            <a:r>
              <a:rPr lang="en-US" sz="2400" dirty="0">
                <a:solidFill>
                  <a:srgbClr val="FF0000"/>
                </a:solidFill>
                <a:latin typeface="NimbusRomNo9L-Regu"/>
              </a:rPr>
              <a:t>()</a:t>
            </a:r>
            <a:br>
              <a:rPr lang="en-US" sz="2400" dirty="0">
                <a:solidFill>
                  <a:srgbClr val="FF0000"/>
                </a:solidFill>
                <a:latin typeface="NimbusRomNo9L-Regu"/>
              </a:rPr>
            </a:br>
            <a:r>
              <a:rPr lang="en-US" sz="2400" dirty="0" err="1">
                <a:solidFill>
                  <a:srgbClr val="FF0000"/>
                </a:solidFill>
                <a:latin typeface="NimbusRomNo9L-Regu"/>
              </a:rPr>
              <a:t>android.telephony.TelephonyManager.getSubscriberId</a:t>
            </a:r>
            <a:r>
              <a:rPr lang="en-US" sz="2400" dirty="0">
                <a:solidFill>
                  <a:srgbClr val="FF0000"/>
                </a:solidFill>
                <a:latin typeface="NimbusRomNo9L-Regu"/>
              </a:rPr>
              <a:t>()</a:t>
            </a:r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BFA8-AF32-4938-A611-4024CE85B7E7}"/>
              </a:ext>
            </a:extLst>
          </p:cNvPr>
          <p:cNvSpPr txBox="1"/>
          <p:nvPr/>
        </p:nvSpPr>
        <p:spPr>
          <a:xfrm>
            <a:off x="2047240" y="5488741"/>
            <a:ext cx="4861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Sample Detected Malicious Behavior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1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64"/>
    </mc:Choice>
    <mc:Fallback xmlns="">
      <p:transition spd="slow" advTm="3766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4651-9650-4E59-A5CA-9981562D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 – </a:t>
            </a:r>
            <a:r>
              <a:rPr lang="en-US" b="1" dirty="0" err="1"/>
              <a:t>SmallE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24EF-1B6C-46F3-8065-192CE95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Effectiveness</a:t>
            </a:r>
            <a:r>
              <a:rPr lang="en-US" dirty="0"/>
              <a:t> of Detecting Malicious Behavior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0C9016-AF15-4B82-817A-6B92F8A7C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94182"/>
              </p:ext>
            </p:extLst>
          </p:nvPr>
        </p:nvGraphicFramePr>
        <p:xfrm>
          <a:off x="375920" y="2072640"/>
          <a:ext cx="8229600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202576064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795750390"/>
                    </a:ext>
                  </a:extLst>
                </a:gridCol>
                <a:gridCol w="1610360">
                  <a:extLst>
                    <a:ext uri="{9D8B030D-6E8A-4147-A177-3AD203B41FA5}">
                      <a16:colId xmlns:a16="http://schemas.microsoft.com/office/drawing/2014/main" val="3288189509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00348477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4380114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9430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Droidmate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Doridbot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GUIRipper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0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3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6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9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1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9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5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67306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D4F3BB8-120F-4970-8F25-011B5561C703}"/>
              </a:ext>
            </a:extLst>
          </p:cNvPr>
          <p:cNvGrpSpPr/>
          <p:nvPr/>
        </p:nvGrpSpPr>
        <p:grpSpPr>
          <a:xfrm>
            <a:off x="1639346" y="2406392"/>
            <a:ext cx="6271687" cy="4063880"/>
            <a:chOff x="1639346" y="2406392"/>
            <a:chExt cx="6271687" cy="40638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DBC415-3279-42FC-AA11-2EAC5B7EF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347" y="2463800"/>
              <a:ext cx="422921" cy="4229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C50934-F25B-4702-BD37-533962719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346" y="3250739"/>
              <a:ext cx="422921" cy="4229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629256-0A96-49DC-B5DB-41BD9962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46" y="3250739"/>
              <a:ext cx="422921" cy="4229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54CFE82-B184-42A5-97E0-9AED47DB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746" y="3248536"/>
              <a:ext cx="422921" cy="4229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51FE8BC-AA91-476A-B88C-3BD17DAEF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8946" y="3248536"/>
              <a:ext cx="422921" cy="42292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28BE8B-1C65-46F9-983C-DF2C6624A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552" y="3248536"/>
              <a:ext cx="422921" cy="4229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127A53-7015-451F-B7F8-97BEDAFD4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906" y="3671457"/>
              <a:ext cx="422921" cy="4229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CCF836-63EC-4892-A68D-BE7C27258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106" y="3671457"/>
              <a:ext cx="422921" cy="42292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102FDC-1328-4553-9B4B-56EAD7784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1306" y="3669254"/>
              <a:ext cx="422921" cy="4229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72D582-43A4-47B0-A092-C6150816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506" y="3669254"/>
              <a:ext cx="422921" cy="4229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F4191C-B945-4F74-9723-3EEE91D8F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112" y="3669254"/>
              <a:ext cx="422921" cy="42292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F8B485B-C661-4035-9CD5-14305C06D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346" y="4892201"/>
              <a:ext cx="422921" cy="4229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1D01E0B-5C8D-41E9-85F0-1FF1C412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46" y="4892201"/>
              <a:ext cx="422921" cy="42292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2F82A17-3B06-465C-A858-78037445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746" y="4889998"/>
              <a:ext cx="422921" cy="42292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B7EEBFF-D734-4AF6-8467-B910E979F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8946" y="4889998"/>
              <a:ext cx="422921" cy="42292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FBC9E5A-0000-40FC-BD0A-089E506D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552" y="4889998"/>
              <a:ext cx="422921" cy="42292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02C7360-B489-4030-9624-D75854E7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346" y="5250233"/>
              <a:ext cx="422921" cy="42292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9AF376E-237C-4267-A9F3-5DEAC6E0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46" y="5250233"/>
              <a:ext cx="422921" cy="422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0C5B8D-E336-4EF5-A345-1B236E61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746" y="5248030"/>
              <a:ext cx="422921" cy="42292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FC877DF-1794-42D0-9423-01D6F9C5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552" y="5248030"/>
              <a:ext cx="422921" cy="42292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831225B-8D59-4C45-B1FF-27F36DF4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346" y="5688833"/>
              <a:ext cx="422921" cy="42292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EDA1BE1-30C5-4DD3-9691-ED130C7A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46" y="5688833"/>
              <a:ext cx="422921" cy="42292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CBB5383-0D12-42DF-9430-457325B44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746" y="5686630"/>
              <a:ext cx="422921" cy="42292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9514159-74DC-499F-82AB-5D7ECC00C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8946" y="5686630"/>
              <a:ext cx="422921" cy="42292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472589C-D4BE-4A5F-A084-7F182519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552" y="5686630"/>
              <a:ext cx="422921" cy="42292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42BF275-EC8F-4E10-B745-7D1AC468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346" y="6047351"/>
              <a:ext cx="422921" cy="42292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7FB146C-6F2A-4496-A5DD-D6CDEBC21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46" y="6047351"/>
              <a:ext cx="422921" cy="42292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6EA5609-B388-4946-AF76-3CF3242BE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746" y="6045148"/>
              <a:ext cx="422921" cy="42292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A1EF23-C3DF-41E7-8537-ABA1D600A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8946" y="6045148"/>
              <a:ext cx="422921" cy="42292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E69E10-9AD9-4FC6-9529-57D9FB7D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730" y="2406392"/>
              <a:ext cx="409369" cy="53197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4B36CE4-B313-4F0F-AB15-3104034D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746" y="2406392"/>
              <a:ext cx="409369" cy="53197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0398BD4-9876-4C61-BBE8-140412F9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721" y="2411449"/>
              <a:ext cx="409369" cy="53197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9AA4B6-5BE7-4D03-A4EE-32C8BDADD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552" y="2411449"/>
              <a:ext cx="409369" cy="53197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93D1537-F6A1-4DEA-A24E-B59D865B7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346" y="2810389"/>
              <a:ext cx="409369" cy="5319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F94E1FC-E9CF-40C4-B03A-ACDFAF33B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335" y="2832167"/>
              <a:ext cx="409369" cy="53197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77E7697-4B43-4546-8C74-5DD99A7C4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351" y="2832167"/>
              <a:ext cx="409369" cy="53197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2D47F5E-BCD5-46A6-8AE5-3EBB0F6EA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326" y="2837224"/>
              <a:ext cx="409369" cy="53197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6652084-AFB1-49DB-9988-C9577F9D1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9157" y="2837224"/>
              <a:ext cx="409369" cy="53197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6CD5BC9-32C0-4C14-8B08-95E33F3BE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01" y="3982020"/>
              <a:ext cx="409369" cy="53197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B471DFC-1CAD-4EEC-8FF5-99A8E03DD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890" y="4003798"/>
              <a:ext cx="409369" cy="53197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EC76378-8E20-4041-9EF1-D56E99F06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906" y="4003798"/>
              <a:ext cx="409369" cy="53197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D484B18-E133-406E-AB00-F1E9A5691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5712" y="4008855"/>
              <a:ext cx="409369" cy="531972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A9E6535-CE96-4808-BD26-F2F065E7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346" y="4374596"/>
              <a:ext cx="409369" cy="531972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8277248-A1DE-4B8A-9A7A-4728B6EE8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335" y="4396374"/>
              <a:ext cx="409369" cy="531972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D678212-6C2E-4B89-B1A9-102344AB3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351" y="4396374"/>
              <a:ext cx="409369" cy="53197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4C26F8C-06A7-4285-AF08-707AF81F2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326" y="4401431"/>
              <a:ext cx="409369" cy="53197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FED56EC-BCAC-462E-A33D-2173742BC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9157" y="4401431"/>
              <a:ext cx="409369" cy="53197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F713AC7-1E72-48DD-9B5E-1F7019AD3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414" y="4040499"/>
              <a:ext cx="422921" cy="42292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FFD654F-946A-4993-BDBC-4EB99FA87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3054" y="5287935"/>
              <a:ext cx="327912" cy="32791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D5718CA-7463-4CD3-9EEC-B857319D3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080" y="6096726"/>
              <a:ext cx="327912" cy="32791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728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15"/>
    </mc:Choice>
    <mc:Fallback xmlns="">
      <p:transition spd="slow" advTm="5811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E642-3312-4785-9467-12834BEA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 – </a:t>
            </a:r>
            <a:r>
              <a:rPr lang="en-US" b="1" dirty="0" err="1"/>
              <a:t>SmallE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D68F-8E0F-4838-ACB5-0CA999AC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Efficiency </a:t>
            </a:r>
            <a:r>
              <a:rPr lang="en-US" dirty="0"/>
              <a:t>of Detecting Malicious Behavior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C90D28C-FFAB-420A-9328-5EDB04771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2011224"/>
            <a:ext cx="7287104" cy="42676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842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43"/>
    </mc:Choice>
    <mc:Fallback xmlns="">
      <p:transition spd="slow" advTm="376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E642-3312-4785-9467-12834BEA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 – </a:t>
            </a:r>
            <a:r>
              <a:rPr lang="en-US" b="1" dirty="0" err="1"/>
              <a:t>SmallE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D68F-8E0F-4838-ACB5-0CA999AC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Efficiency </a:t>
            </a:r>
            <a:r>
              <a:rPr lang="en-US" dirty="0"/>
              <a:t>of Detecting Malicious Behavior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A484DA-22DB-4DA2-80A3-3EEC5FD7E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12234"/>
              </p:ext>
            </p:extLst>
          </p:nvPr>
        </p:nvGraphicFramePr>
        <p:xfrm>
          <a:off x="457200" y="1727190"/>
          <a:ext cx="8229600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202576064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795750390"/>
                    </a:ext>
                  </a:extLst>
                </a:gridCol>
                <a:gridCol w="1610360">
                  <a:extLst>
                    <a:ext uri="{9D8B030D-6E8A-4147-A177-3AD203B41FA5}">
                      <a16:colId xmlns:a16="http://schemas.microsoft.com/office/drawing/2014/main" val="3288189509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00348477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4380114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9430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Droidmate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Doridbot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GUIRipper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0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3,412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3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6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9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1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9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5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6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928.3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1311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5531C7B-56D4-4EC7-B8C3-F27D0ADE6C63}"/>
              </a:ext>
            </a:extLst>
          </p:cNvPr>
          <p:cNvGrpSpPr/>
          <p:nvPr/>
        </p:nvGrpSpPr>
        <p:grpSpPr>
          <a:xfrm>
            <a:off x="1658054" y="2143385"/>
            <a:ext cx="6043635" cy="3904101"/>
            <a:chOff x="1658054" y="2143385"/>
            <a:chExt cx="6043635" cy="39041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CE5245-6BA8-431A-A612-A0E085E08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054" y="2570135"/>
              <a:ext cx="327912" cy="3279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3135A2-1120-43A2-927F-2E7B10909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08" y="2570135"/>
              <a:ext cx="327912" cy="32791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0283E7-CA09-4089-8369-5CC6ED3A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44" y="2570135"/>
              <a:ext cx="327912" cy="3279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646A1E-2EA9-47ED-9FE4-9AA43892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17" y="2570135"/>
              <a:ext cx="327912" cy="32791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C00E26E-C1C3-4B08-B97A-9B2E28006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990" y="2570135"/>
              <a:ext cx="327912" cy="3279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A51633-3127-4208-B6E3-286BBFFBE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054" y="4134775"/>
              <a:ext cx="327912" cy="3279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4168C4-88BB-4ABD-8A2B-D193FB252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08" y="4134775"/>
              <a:ext cx="327912" cy="32791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9F62A0-B591-46B3-A019-B7919D131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44" y="4134775"/>
              <a:ext cx="327912" cy="3279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4192C5-50C6-49E4-847B-EBE541FD2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17" y="4134775"/>
              <a:ext cx="327912" cy="3279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89C114-F489-4CEB-A2BC-F4432FDF8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990" y="4134775"/>
              <a:ext cx="327912" cy="32791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ECD0D2-44AC-44FA-AC8E-D70A5776A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054" y="3740992"/>
              <a:ext cx="327912" cy="32791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96BD80-9ACC-4713-BC7E-3B870266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08" y="3740992"/>
              <a:ext cx="327912" cy="32791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3A45B-90A2-49F6-820A-9AECF657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44" y="3740992"/>
              <a:ext cx="327912" cy="3279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C519AA1-0066-4922-ABBC-79137C7D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990" y="3740992"/>
              <a:ext cx="327912" cy="32791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25AF862-1184-4C0B-A486-750D780C6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08" y="2143385"/>
              <a:ext cx="327912" cy="32791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811714D-83C7-4385-980A-7C86EB07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44" y="2143385"/>
              <a:ext cx="327912" cy="32791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D2ECAB4-2FCE-4747-9959-74E99E82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17" y="2143385"/>
              <a:ext cx="327912" cy="32791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7502671-ED9D-46DF-BC26-AB0C75F14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990" y="2143385"/>
              <a:ext cx="327912" cy="32791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996A30D-9AF1-4FFE-AD3F-B23159C60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17" y="4912895"/>
              <a:ext cx="327912" cy="32791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1F99612-3F30-4888-A9D9-A69FAEE8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777" y="5719574"/>
              <a:ext cx="327912" cy="32791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560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87"/>
    </mc:Choice>
    <mc:Fallback xmlns="">
      <p:transition spd="slow" advTm="1478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F65C-ABA8-4854-8A05-716327E9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 – </a:t>
            </a:r>
            <a:r>
              <a:rPr lang="en-US" b="1" dirty="0" err="1"/>
              <a:t>LargeI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18094D-ABF8-4FF7-9498-6A287865E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103220"/>
              </p:ext>
            </p:extLst>
          </p:nvPr>
        </p:nvGraphicFramePr>
        <p:xfrm>
          <a:off x="497840" y="5247134"/>
          <a:ext cx="82296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96588018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152604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910596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39281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Droidmate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GUIRipper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6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612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C3EB19-0638-4097-BF15-EF6454BB0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1" y="1153666"/>
            <a:ext cx="5392420" cy="3701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38CB84-6061-4007-AEF0-515EB1309855}"/>
              </a:ext>
            </a:extLst>
          </p:cNvPr>
          <p:cNvSpPr txBox="1"/>
          <p:nvPr/>
        </p:nvSpPr>
        <p:spPr>
          <a:xfrm>
            <a:off x="2664734" y="6225341"/>
            <a:ext cx="3346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Combined with </a:t>
            </a:r>
            <a:r>
              <a:rPr lang="en-US" sz="2400" b="1" dirty="0" err="1"/>
              <a:t>Droidbot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8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15"/>
    </mc:Choice>
    <mc:Fallback xmlns="">
      <p:transition spd="slow" advTm="54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4D07-99FE-4A89-83D2-611D935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2EA2-1D07-4B44-AFFC-8EBFF6D7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Mining sandboxes can effectively detect malicious behaviors. </a:t>
            </a:r>
          </a:p>
          <a:p>
            <a:pPr lvl="1"/>
            <a:r>
              <a:rPr lang="en-US" b="1" dirty="0" err="1"/>
              <a:t>SmallE</a:t>
            </a:r>
            <a:r>
              <a:rPr lang="en-US" dirty="0"/>
              <a:t>: 7, 6, 6, 6, 5</a:t>
            </a:r>
          </a:p>
          <a:p>
            <a:pPr lvl="1"/>
            <a:r>
              <a:rPr lang="en-US" b="1" dirty="0" err="1"/>
              <a:t>LargeI</a:t>
            </a:r>
            <a:r>
              <a:rPr lang="en-US" dirty="0"/>
              <a:t>: 48, 54, 68, 54, 51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Multiple test case generation tools can be used to boost effectiveness of mined sandboxes. </a:t>
            </a:r>
          </a:p>
          <a:p>
            <a:pPr lvl="1"/>
            <a:r>
              <a:rPr lang="en-US" altLang="zh-CN" b="1" dirty="0" err="1"/>
              <a:t>SmallE</a:t>
            </a:r>
            <a:r>
              <a:rPr lang="en-US" altLang="zh-CN" dirty="0"/>
              <a:t>: 8/10</a:t>
            </a:r>
          </a:p>
          <a:p>
            <a:pPr lvl="1"/>
            <a:r>
              <a:rPr lang="en-US" b="1" dirty="0" err="1"/>
              <a:t>LargeI</a:t>
            </a:r>
            <a:r>
              <a:rPr lang="en-US" dirty="0"/>
              <a:t>: 77/102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69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20"/>
    </mc:Choice>
    <mc:Fallback xmlns="">
      <p:transition spd="slow" advTm="50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4D07-99FE-4A89-83D2-611D935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2EA2-1D07-4B44-AFFC-8EBFF6D7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work is needed to further improve the effectiveness of mining sandboxes. </a:t>
            </a:r>
          </a:p>
          <a:p>
            <a:pPr lvl="1"/>
            <a:r>
              <a:rPr lang="en-US" dirty="0"/>
              <a:t>To cover more behavior of an app under test.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Maintenance for automated test case generation tools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complex sandboxes can capture additional constraints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Parameter values need to be considered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1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57"/>
    </mc:Choice>
    <mc:Fallback xmlns="">
      <p:transition spd="slow" advTm="57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55AC0F-90BF-4F4C-8868-2077F7516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" y="87088"/>
            <a:ext cx="4733764" cy="353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9734E-09C1-484A-A4F3-9061AA37E2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79" y="87088"/>
            <a:ext cx="4583221" cy="3419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0426F-B309-467A-A345-88AF177236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" y="3280428"/>
            <a:ext cx="4558880" cy="3419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5029D-462F-4E68-A16F-D5CECEB0EB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41" y="3290476"/>
            <a:ext cx="4488741" cy="33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7"/>
    </mc:Choice>
    <mc:Fallback xmlns="">
      <p:transition spd="slow" advTm="59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51091"/>
          <a:stretch/>
        </p:blipFill>
        <p:spPr>
          <a:xfrm>
            <a:off x="1044939" y="1474540"/>
            <a:ext cx="6736363" cy="784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94" y="-25047"/>
            <a:ext cx="8229600" cy="71108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State-of-Research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0187"/>
          <a:stretch/>
        </p:blipFill>
        <p:spPr>
          <a:xfrm>
            <a:off x="869629" y="825194"/>
            <a:ext cx="6736363" cy="478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8042" b="65634"/>
          <a:stretch/>
        </p:blipFill>
        <p:spPr>
          <a:xfrm>
            <a:off x="365927" y="2527017"/>
            <a:ext cx="8280721" cy="1801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44715" b="26598"/>
          <a:stretch/>
        </p:blipFill>
        <p:spPr>
          <a:xfrm>
            <a:off x="458156" y="4099977"/>
            <a:ext cx="8188492" cy="19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72"/>
    </mc:Choice>
    <mc:Fallback xmlns="">
      <p:transition spd="slow" advTm="770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BDBB-2483-47B8-8D0B-F5AB38E0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08BF-1E28-436E-BC9E-6EF8851B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evaluation of </a:t>
            </a:r>
            <a:r>
              <a:rPr lang="en-US" dirty="0" err="1"/>
              <a:t>Jamrozik</a:t>
            </a:r>
            <a:r>
              <a:rPr lang="en-US" dirty="0"/>
              <a:t> et al.’s 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EE3FD-FC74-45D5-BFB0-341E13B10EAE}"/>
              </a:ext>
            </a:extLst>
          </p:cNvPr>
          <p:cNvSpPr txBox="1"/>
          <p:nvPr/>
        </p:nvSpPr>
        <p:spPr>
          <a:xfrm>
            <a:off x="2320805" y="2123419"/>
            <a:ext cx="3598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Only 12 </a:t>
            </a:r>
            <a:r>
              <a:rPr lang="en-US" sz="3200" b="1" dirty="0"/>
              <a:t>benign</a:t>
            </a:r>
            <a:r>
              <a:rPr lang="en-US" sz="3200" dirty="0"/>
              <a:t>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59853-5A38-4712-A046-F0AA61EA9705}"/>
              </a:ext>
            </a:extLst>
          </p:cNvPr>
          <p:cNvSpPr txBox="1"/>
          <p:nvPr/>
        </p:nvSpPr>
        <p:spPr>
          <a:xfrm>
            <a:off x="1606687" y="4361802"/>
            <a:ext cx="594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Effectiveness of mining sandboxes </a:t>
            </a:r>
          </a:p>
          <a:p>
            <a:r>
              <a:rPr lang="en-US" sz="3200" dirty="0"/>
              <a:t>in detecting </a:t>
            </a:r>
            <a:r>
              <a:rPr lang="en-US" sz="3200" b="1" dirty="0"/>
              <a:t>malicious</a:t>
            </a:r>
            <a:r>
              <a:rPr lang="en-US" sz="3200" dirty="0"/>
              <a:t> behaviors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FD4695-1FEE-4C3F-A656-05FD85E0F60D}"/>
              </a:ext>
            </a:extLst>
          </p:cNvPr>
          <p:cNvSpPr/>
          <p:nvPr/>
        </p:nvSpPr>
        <p:spPr>
          <a:xfrm>
            <a:off x="3468895" y="2794136"/>
            <a:ext cx="1051150" cy="1567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360AF-0E20-422A-8B9F-1E66FA47C103}"/>
              </a:ext>
            </a:extLst>
          </p:cNvPr>
          <p:cNvSpPr txBox="1"/>
          <p:nvPr/>
        </p:nvSpPr>
        <p:spPr>
          <a:xfrm>
            <a:off x="4301836" y="3148446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Goal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7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56"/>
    </mc:Choice>
    <mc:Fallback xmlns="">
      <p:transition spd="slow" advTm="261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BDBB-2483-47B8-8D0B-F5AB38E0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08BF-1E28-436E-BC9E-6EF8851B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evaluation of </a:t>
            </a:r>
            <a:r>
              <a:rPr lang="en-US" dirty="0" err="1"/>
              <a:t>Jamrozik</a:t>
            </a:r>
            <a:r>
              <a:rPr lang="en-US" dirty="0"/>
              <a:t> et al.’s 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EE3FD-FC74-45D5-BFB0-341E13B10EAE}"/>
              </a:ext>
            </a:extLst>
          </p:cNvPr>
          <p:cNvSpPr txBox="1"/>
          <p:nvPr/>
        </p:nvSpPr>
        <p:spPr>
          <a:xfrm>
            <a:off x="1254005" y="2094129"/>
            <a:ext cx="5884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Only </a:t>
            </a:r>
            <a:r>
              <a:rPr lang="en-US" sz="3200" b="1" dirty="0"/>
              <a:t>one</a:t>
            </a:r>
            <a:r>
              <a:rPr lang="en-US" sz="3200" dirty="0"/>
              <a:t> test case generation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59853-5A38-4712-A046-F0AA61EA9705}"/>
              </a:ext>
            </a:extLst>
          </p:cNvPr>
          <p:cNvSpPr txBox="1"/>
          <p:nvPr/>
        </p:nvSpPr>
        <p:spPr>
          <a:xfrm>
            <a:off x="1296807" y="4430104"/>
            <a:ext cx="6178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Effectiveness of </a:t>
            </a:r>
            <a:r>
              <a:rPr lang="en-US" sz="2800" b="1" dirty="0"/>
              <a:t>multiple</a:t>
            </a:r>
            <a:r>
              <a:rPr lang="en-US" sz="2800" dirty="0"/>
              <a:t> automated test </a:t>
            </a:r>
          </a:p>
          <a:p>
            <a:r>
              <a:rPr lang="en-US" sz="2800" dirty="0"/>
              <a:t>case generation tools to mine sandboxes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FD4695-1FEE-4C3F-A656-05FD85E0F60D}"/>
              </a:ext>
            </a:extLst>
          </p:cNvPr>
          <p:cNvSpPr/>
          <p:nvPr/>
        </p:nvSpPr>
        <p:spPr>
          <a:xfrm>
            <a:off x="3468895" y="2794136"/>
            <a:ext cx="1051150" cy="1567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360AF-0E20-422A-8B9F-1E66FA47C103}"/>
              </a:ext>
            </a:extLst>
          </p:cNvPr>
          <p:cNvSpPr txBox="1"/>
          <p:nvPr/>
        </p:nvSpPr>
        <p:spPr>
          <a:xfrm>
            <a:off x="4301836" y="3148446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Goal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28"/>
    </mc:Choice>
    <mc:Fallback xmlns="">
      <p:transition spd="slow" advTm="4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CB11-02CD-407F-85C4-8CAB4AB7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Automated Test Case Generation Tool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1E32F6-5692-4555-88A0-E8D0A299E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776423"/>
              </p:ext>
            </p:extLst>
          </p:nvPr>
        </p:nvGraphicFramePr>
        <p:xfrm>
          <a:off x="1427480" y="1768158"/>
          <a:ext cx="5689600" cy="310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1480">
                  <a:extLst>
                    <a:ext uri="{9D8B030D-6E8A-4147-A177-3AD203B41FA5}">
                      <a16:colId xmlns:a16="http://schemas.microsoft.com/office/drawing/2014/main" val="3938478420"/>
                    </a:ext>
                  </a:extLst>
                </a:gridCol>
                <a:gridCol w="2738120">
                  <a:extLst>
                    <a:ext uri="{9D8B030D-6E8A-4147-A177-3AD203B41FA5}">
                      <a16:colId xmlns:a16="http://schemas.microsoft.com/office/drawing/2014/main" val="364486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5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Monkey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Random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GUIRipper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Model-based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8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Model-based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Droidmate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Model-based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8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Droidbot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Model-based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3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00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74"/>
    </mc:Choice>
    <mc:Fallback xmlns="">
      <p:transition spd="slow" advTm="568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2A55-25E2-4BCC-A09C-7E65B529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Setup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1DF9DC-EC38-4E2B-AB31-C5B7757FC1A0}"/>
              </a:ext>
            </a:extLst>
          </p:cNvPr>
          <p:cNvGrpSpPr/>
          <p:nvPr/>
        </p:nvGrpSpPr>
        <p:grpSpPr>
          <a:xfrm>
            <a:off x="1305562" y="1164332"/>
            <a:ext cx="4664277" cy="5104137"/>
            <a:chOff x="1386842" y="1408172"/>
            <a:chExt cx="4664277" cy="5104137"/>
          </a:xfrm>
        </p:grpSpPr>
        <p:pic>
          <p:nvPicPr>
            <p:cNvPr id="4" name="Picture 10" descr="Image result for android app">
              <a:extLst>
                <a:ext uri="{FF2B5EF4-FFF2-40B4-BE49-F238E27FC236}">
                  <a16:creationId xmlns:a16="http://schemas.microsoft.com/office/drawing/2014/main" id="{5E219B58-B50E-411F-9379-71F9E7458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76576" y="1862048"/>
              <a:ext cx="635373" cy="538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56C74D-31E5-40D1-B296-688BEC905E01}"/>
                </a:ext>
              </a:extLst>
            </p:cNvPr>
            <p:cNvSpPr/>
            <p:nvPr/>
          </p:nvSpPr>
          <p:spPr>
            <a:xfrm>
              <a:off x="2576576" y="2846858"/>
              <a:ext cx="2265487" cy="6305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Instrumentation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1F6054-2B5A-4E14-8AA9-E8553F22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9866" y="1818529"/>
              <a:ext cx="662086" cy="52316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7C80DD-9163-44EA-B490-91386796508F}"/>
                </a:ext>
              </a:extLst>
            </p:cNvPr>
            <p:cNvSpPr/>
            <p:nvPr/>
          </p:nvSpPr>
          <p:spPr>
            <a:xfrm>
              <a:off x="2576576" y="3744721"/>
              <a:ext cx="2274679" cy="5682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Test Generator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12D206-8AC4-4254-9CD9-611F41CB469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894262" y="2400701"/>
              <a:ext cx="0" cy="4059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241472-A41A-42AF-ADA4-851F80741368}"/>
                </a:ext>
              </a:extLst>
            </p:cNvPr>
            <p:cNvCxnSpPr>
              <a:cxnSpLocks/>
            </p:cNvCxnSpPr>
            <p:nvPr/>
          </p:nvCxnSpPr>
          <p:spPr>
            <a:xfrm>
              <a:off x="4330909" y="3477385"/>
              <a:ext cx="0" cy="2609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83FC6993-8A7A-49DA-9BC0-B7C0452A2948}"/>
                </a:ext>
              </a:extLst>
            </p:cNvPr>
            <p:cNvSpPr/>
            <p:nvPr/>
          </p:nvSpPr>
          <p:spPr>
            <a:xfrm>
              <a:off x="1386842" y="4786912"/>
              <a:ext cx="1891689" cy="711081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Sensitive APIs</a:t>
              </a:r>
            </a:p>
          </p:txBody>
        </p:sp>
        <p:sp>
          <p:nvSpPr>
            <p:cNvPr id="11" name="Flowchart: Document 10">
              <a:extLst>
                <a:ext uri="{FF2B5EF4-FFF2-40B4-BE49-F238E27FC236}">
                  <a16:creationId xmlns:a16="http://schemas.microsoft.com/office/drawing/2014/main" id="{9169439B-881B-4973-83CF-E7B53F338F0B}"/>
                </a:ext>
              </a:extLst>
            </p:cNvPr>
            <p:cNvSpPr/>
            <p:nvPr/>
          </p:nvSpPr>
          <p:spPr>
            <a:xfrm>
              <a:off x="3999866" y="4779494"/>
              <a:ext cx="2051253" cy="69364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Sensitive APIs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44CFC5-CE38-4BDE-B680-BEC41CCB710B}"/>
                </a:ext>
              </a:extLst>
            </p:cNvPr>
            <p:cNvSpPr/>
            <p:nvPr/>
          </p:nvSpPr>
          <p:spPr>
            <a:xfrm>
              <a:off x="2101593" y="5801228"/>
              <a:ext cx="1176938" cy="7110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Sandbox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B57BD4-C1EC-450C-AFD9-962DF154470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330909" y="2341698"/>
              <a:ext cx="0" cy="464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1B567C9-C5BF-4866-B97F-2FD835492FDB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62" y="3477385"/>
              <a:ext cx="0" cy="2609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842408-D874-451D-80D4-97262A6A9E57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62" y="4313015"/>
              <a:ext cx="0" cy="4725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900920-A119-4E10-B17B-077B697E3862}"/>
                </a:ext>
              </a:extLst>
            </p:cNvPr>
            <p:cNvCxnSpPr>
              <a:cxnSpLocks/>
            </p:cNvCxnSpPr>
            <p:nvPr/>
          </p:nvCxnSpPr>
          <p:spPr>
            <a:xfrm>
              <a:off x="4384093" y="4313015"/>
              <a:ext cx="0" cy="466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186E9B-392D-493F-8DEC-4392E6BE12CD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62" y="5358776"/>
              <a:ext cx="0" cy="4424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8F9833B-3D10-4DF3-AF89-06A873D8F7F8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3278531" y="5126315"/>
              <a:ext cx="721335" cy="103045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157F65-3468-419A-B90B-5917A8DFD493}"/>
                </a:ext>
              </a:extLst>
            </p:cNvPr>
            <p:cNvSpPr txBox="1"/>
            <p:nvPr/>
          </p:nvSpPr>
          <p:spPr>
            <a:xfrm>
              <a:off x="4042055" y="5918004"/>
              <a:ext cx="2009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Malicious</a:t>
              </a:r>
              <a:r>
                <a:rPr lang="en-US" sz="2400" b="1" dirty="0"/>
                <a:t> </a:t>
              </a:r>
              <a:r>
                <a:rPr lang="en-US" sz="2400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875A88-4FB6-44D5-9CB2-0617F5EC4FE1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>
              <a:off x="5025493" y="5427279"/>
              <a:ext cx="21094" cy="4907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2A54CA-8A4C-4895-B3E3-1379BE7F8A34}"/>
                </a:ext>
              </a:extLst>
            </p:cNvPr>
            <p:cNvSpPr txBox="1"/>
            <p:nvPr/>
          </p:nvSpPr>
          <p:spPr>
            <a:xfrm>
              <a:off x="2309953" y="1408172"/>
              <a:ext cx="1064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Benign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98BD91-ACD1-47F0-881D-AE67915C8709}"/>
                </a:ext>
              </a:extLst>
            </p:cNvPr>
            <p:cNvSpPr txBox="1"/>
            <p:nvPr/>
          </p:nvSpPr>
          <p:spPr>
            <a:xfrm>
              <a:off x="3684602" y="1415545"/>
              <a:ext cx="1414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Malicious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2722CF1-463D-473A-8CDA-E8713C723A09}"/>
              </a:ext>
            </a:extLst>
          </p:cNvPr>
          <p:cNvSpPr txBox="1"/>
          <p:nvPr/>
        </p:nvSpPr>
        <p:spPr>
          <a:xfrm>
            <a:off x="6352720" y="2131625"/>
            <a:ext cx="127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Droidfax</a:t>
            </a:r>
            <a:endParaRPr lang="en-US" sz="2400" b="1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821363C-5EEF-4C1D-8F64-93B787730EC4}"/>
              </a:ext>
            </a:extLst>
          </p:cNvPr>
          <p:cNvSpPr/>
          <p:nvPr/>
        </p:nvSpPr>
        <p:spPr>
          <a:xfrm rot="9738273">
            <a:off x="4754662" y="2434816"/>
            <a:ext cx="1579688" cy="3667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45CA3D-37DF-4255-B2E5-A45FB30CDC4A}"/>
              </a:ext>
            </a:extLst>
          </p:cNvPr>
          <p:cNvSpPr txBox="1"/>
          <p:nvPr/>
        </p:nvSpPr>
        <p:spPr>
          <a:xfrm>
            <a:off x="5843393" y="2844325"/>
            <a:ext cx="2843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Format</a:t>
            </a:r>
            <a:r>
              <a:rPr lang="en-US" sz="2200" b="1" i="1" dirty="0"/>
              <a:t>: </a:t>
            </a:r>
            <a:r>
              <a:rPr lang="en-US" sz="2200" i="1" dirty="0"/>
              <a:t>caller -&gt; </a:t>
            </a:r>
            <a:r>
              <a:rPr lang="en-US" sz="2200" i="1" dirty="0" err="1"/>
              <a:t>callee</a:t>
            </a:r>
            <a:endParaRPr lang="en-US" sz="2200" i="1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91EA88C-8202-400C-9568-490FC77AE9E4}"/>
              </a:ext>
            </a:extLst>
          </p:cNvPr>
          <p:cNvSpPr/>
          <p:nvPr/>
        </p:nvSpPr>
        <p:spPr>
          <a:xfrm rot="5400000">
            <a:off x="6722116" y="2551932"/>
            <a:ext cx="461667" cy="3667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59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38"/>
    </mc:Choice>
    <mc:Fallback xmlns="">
      <p:transition spd="slow" advTm="51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FE1B-4C06-49D5-9F53-DC2E0386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Selection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F6E30-3BE9-46BF-A257-086C250296ED}"/>
              </a:ext>
            </a:extLst>
          </p:cNvPr>
          <p:cNvSpPr/>
          <p:nvPr/>
        </p:nvSpPr>
        <p:spPr>
          <a:xfrm>
            <a:off x="990600" y="3957320"/>
            <a:ext cx="1574800" cy="614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 Pairs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1153A9D-CA83-42CC-AF14-4FCEE8AB6CAF}"/>
              </a:ext>
            </a:extLst>
          </p:cNvPr>
          <p:cNvSpPr/>
          <p:nvPr/>
        </p:nvSpPr>
        <p:spPr>
          <a:xfrm>
            <a:off x="777240" y="1417136"/>
            <a:ext cx="2001520" cy="97028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Piggybacked app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43CFB-00CF-4BB0-B803-31270D444795}"/>
              </a:ext>
            </a:extLst>
          </p:cNvPr>
          <p:cNvSpPr txBox="1"/>
          <p:nvPr/>
        </p:nvSpPr>
        <p:spPr>
          <a:xfrm>
            <a:off x="3405754" y="2898079"/>
            <a:ext cx="319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Instrumentation </a:t>
            </a:r>
            <a:r>
              <a:rPr lang="en-US" altLang="zh-CN" sz="2400" b="1" dirty="0"/>
              <a:t>Failure</a:t>
            </a:r>
            <a:endParaRPr lang="en-US" sz="2400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B7272F9-9527-44B8-960C-7EEB63584E9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565400" y="3128912"/>
            <a:ext cx="840354" cy="113590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3292D-2EA9-45DD-ADED-F2B44F7B4978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1778000" y="2387416"/>
            <a:ext cx="0" cy="1569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373BE7-0BFC-4D1C-A7B2-1ED1241CD84B}"/>
              </a:ext>
            </a:extLst>
          </p:cNvPr>
          <p:cNvSpPr txBox="1"/>
          <p:nvPr/>
        </p:nvSpPr>
        <p:spPr>
          <a:xfrm>
            <a:off x="3405754" y="4033984"/>
            <a:ext cx="2551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Installation </a:t>
            </a:r>
            <a:r>
              <a:rPr lang="en-US" altLang="zh-CN" sz="2400" b="1" dirty="0"/>
              <a:t>Failure</a:t>
            </a:r>
            <a:endParaRPr lang="en-US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92B62-084F-43E6-A854-77B7FA908D85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2565400" y="4264817"/>
            <a:ext cx="84035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023428-7DB2-4419-809F-143B358170BE}"/>
              </a:ext>
            </a:extLst>
          </p:cNvPr>
          <p:cNvSpPr txBox="1"/>
          <p:nvPr/>
        </p:nvSpPr>
        <p:spPr>
          <a:xfrm>
            <a:off x="3304154" y="1671443"/>
            <a:ext cx="315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Collected by Li et al. [1]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2BB970-9B4D-43A2-8457-E6F92962AF65}"/>
              </a:ext>
            </a:extLst>
          </p:cNvPr>
          <p:cNvCxnSpPr>
            <a:stCxn id="22" idx="1"/>
            <a:endCxn id="5" idx="4"/>
          </p:cNvCxnSpPr>
          <p:nvPr/>
        </p:nvCxnSpPr>
        <p:spPr>
          <a:xfrm flipH="1">
            <a:off x="2778760" y="1902276"/>
            <a:ext cx="5253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441BD5-81F9-4442-82F9-6E4DDE2674E1}"/>
              </a:ext>
            </a:extLst>
          </p:cNvPr>
          <p:cNvSpPr txBox="1"/>
          <p:nvPr/>
        </p:nvSpPr>
        <p:spPr>
          <a:xfrm>
            <a:off x="3584522" y="5322902"/>
            <a:ext cx="612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solidFill>
                  <a:schemeClr val="accent1"/>
                </a:solidFill>
              </a:rPr>
              <a:t>112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707CF-14FC-44D7-A503-6767A7F48778}"/>
              </a:ext>
            </a:extLst>
          </p:cNvPr>
          <p:cNvSpPr txBox="1"/>
          <p:nvPr/>
        </p:nvSpPr>
        <p:spPr>
          <a:xfrm>
            <a:off x="3417517" y="4955724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Success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C1F98-1E67-487E-A829-A4C41E7AF0B0}"/>
              </a:ext>
            </a:extLst>
          </p:cNvPr>
          <p:cNvSpPr txBox="1"/>
          <p:nvPr/>
        </p:nvSpPr>
        <p:spPr>
          <a:xfrm>
            <a:off x="1332205" y="4629718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solidFill>
                  <a:schemeClr val="accent1"/>
                </a:solidFill>
              </a:rPr>
              <a:t>1,497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0D3EA26-7F60-4F88-8DAA-065171730BED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65400" y="4264818"/>
            <a:ext cx="852117" cy="9217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02F7B5F-1BC0-4220-BE15-491AB446D2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61" y="2677572"/>
            <a:ext cx="694639" cy="9026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F788081-C3DD-4B4E-B026-64E75BD2E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61" y="3823007"/>
            <a:ext cx="694639" cy="90267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D1F995-61ED-4101-B246-9D2411A68C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89" y="4808282"/>
            <a:ext cx="694639" cy="6946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B977357-19F2-4382-A2D7-1B62F74B00B3}"/>
              </a:ext>
            </a:extLst>
          </p:cNvPr>
          <p:cNvSpPr txBox="1"/>
          <p:nvPr/>
        </p:nvSpPr>
        <p:spPr>
          <a:xfrm>
            <a:off x="777240" y="6064757"/>
            <a:ext cx="674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112 × 2 apps × 5 tools × 5 runs × 1 hour ≈ 233 days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89B67C6-9022-4A81-9838-0BE78D4ABD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48" y="5844249"/>
            <a:ext cx="694639" cy="90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530"/>
    </mc:Choice>
    <mc:Fallback xmlns="">
      <p:transition spd="slow" advTm="1035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8" grpId="0"/>
      <p:bldP spid="22" grpId="0"/>
      <p:bldP spid="26" grpId="0"/>
      <p:bldP spid="27" grpId="0"/>
      <p:bldP spid="28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787B-A0C0-4C7D-AD7F-CFC10A96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D057-6DF7-45A3-9488-8422CD5C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SmallE</a:t>
            </a:r>
            <a:r>
              <a:rPr lang="en-US" b="1" dirty="0"/>
              <a:t> </a:t>
            </a:r>
            <a:r>
              <a:rPr lang="en-US" b="1" i="1" dirty="0"/>
              <a:t> </a:t>
            </a:r>
            <a:r>
              <a:rPr lang="en-US" dirty="0"/>
              <a:t>and</a:t>
            </a:r>
            <a:r>
              <a:rPr lang="en-US" b="1" i="1" dirty="0"/>
              <a:t> </a:t>
            </a:r>
            <a:r>
              <a:rPr lang="en-US" b="1" dirty="0" err="1"/>
              <a:t>LargeI</a:t>
            </a:r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730B1B-5340-471D-9C30-0400D6EE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2553"/>
              </p:ext>
            </p:extLst>
          </p:nvPr>
        </p:nvGraphicFramePr>
        <p:xfrm>
          <a:off x="492760" y="1889440"/>
          <a:ext cx="7924801" cy="475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184947532"/>
                    </a:ext>
                  </a:extLst>
                </a:gridCol>
                <a:gridCol w="4638040">
                  <a:extLst>
                    <a:ext uri="{9D8B030D-6E8A-4147-A177-3AD203B41FA5}">
                      <a16:colId xmlns:a16="http://schemas.microsoft.com/office/drawing/2014/main" val="1661119982"/>
                    </a:ext>
                  </a:extLst>
                </a:gridCol>
                <a:gridCol w="2341881">
                  <a:extLst>
                    <a:ext uri="{9D8B030D-6E8A-4147-A177-3AD203B41FA5}">
                      <a16:colId xmlns:a16="http://schemas.microsoft.com/office/drawing/2014/main" val="902611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com.google.android.diskusage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57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org.pyload.android.client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0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com.chinat2t10513zw.templte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Lifestyle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com.content.ugly.meter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Entertainment</a:t>
                      </a:r>
                      <a:r>
                        <a:rPr lang="en-US" sz="2400" dirty="0"/>
                        <a:t>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9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andrei.brusentcov.lnguagepazzle.en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r>
                        <a:rPr lang="en-US" sz="2400" dirty="0"/>
                        <a:t>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5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com.northpark.beautycamera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Beauty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8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pl.netigen.bestbassguitarfree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Music &amp;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8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oms.wmessage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5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cz.romario.opensudoku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Puzzle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7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com.nesnet.android.cantonese</a:t>
                      </a:r>
                      <a:r>
                        <a:rPr lang="en-US" sz="2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Book &amp;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152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9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33"/>
    </mc:Choice>
    <mc:Fallback xmlns="">
      <p:transition spd="slow" advTm="64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C43D-6CE7-4319-9718-5B7F7D89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 – </a:t>
            </a:r>
            <a:r>
              <a:rPr lang="en-US" b="1" dirty="0" err="1"/>
              <a:t>SmallE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4F4-F711-464E-8D62-F583EAEE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FC9E5-663F-42FC-BE43-CF60F47EE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525" y="1523680"/>
            <a:ext cx="5366085" cy="505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D4424-8361-4125-B563-E646863098F4}"/>
              </a:ext>
            </a:extLst>
          </p:cNvPr>
          <p:cNvSpPr txBox="1"/>
          <p:nvPr/>
        </p:nvSpPr>
        <p:spPr>
          <a:xfrm>
            <a:off x="604520" y="342900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The number of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API Traces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20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76"/>
    </mc:Choice>
    <mc:Fallback xmlns="">
      <p:transition spd="slow" advTm="3917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8.6|7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7.6|16.9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7|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8.5|20.9|3.9|0.4|11.5|0.3|34.3|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1_Office Theme">
  <a:themeElements>
    <a:clrScheme name="new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D99694"/>
      </a:accent3>
      <a:accent4>
        <a:srgbClr val="FFC000"/>
      </a:accent4>
      <a:accent5>
        <a:srgbClr val="00B050"/>
      </a:accent5>
      <a:accent6>
        <a:srgbClr val="C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35947</TotalTime>
  <Words>865</Words>
  <Application>Microsoft Office PowerPoint</Application>
  <PresentationFormat>On-screen Show (4:3)</PresentationFormat>
  <Paragraphs>261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 Towards Mining Comprehensive Android Sandboxes</vt:lpstr>
      <vt:lpstr>State-of-Research</vt:lpstr>
      <vt:lpstr>Motivation</vt:lpstr>
      <vt:lpstr>Motivation</vt:lpstr>
      <vt:lpstr>Automated Test Case Generation Tool</vt:lpstr>
      <vt:lpstr>Experiment Setup</vt:lpstr>
      <vt:lpstr>App Selection</vt:lpstr>
      <vt:lpstr>Two Experiments</vt:lpstr>
      <vt:lpstr>Experiment Results – SmallE </vt:lpstr>
      <vt:lpstr>Experiment Results – SmallE </vt:lpstr>
      <vt:lpstr>Experiment Results – SmallE </vt:lpstr>
      <vt:lpstr>Experiment Results – SmallE </vt:lpstr>
      <vt:lpstr>Experiment Results – SmallE </vt:lpstr>
      <vt:lpstr>Experiment Results – SmallE </vt:lpstr>
      <vt:lpstr>Experiment Results – LargeI</vt:lpstr>
      <vt:lpstr>Conclusion &amp; Future Work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DroidDisintegrator: Intra-application Information Flow Control in Android apps</dc:title>
  <dc:creator>Roei Schuster</dc:creator>
  <cp:lastModifiedBy>baolingfeng</cp:lastModifiedBy>
  <cp:revision>1174</cp:revision>
  <cp:lastPrinted>2016-09-12T02:49:23Z</cp:lastPrinted>
  <dcterms:created xsi:type="dcterms:W3CDTF">2016-05-13T13:29:02Z</dcterms:created>
  <dcterms:modified xsi:type="dcterms:W3CDTF">2018-11-22T13:52:33Z</dcterms:modified>
</cp:coreProperties>
</file>