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A1F5-8EF7-48DD-9A61-28DE4C54A919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40F06-0F6D-4C23-9222-153957D3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5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downloads/download.php?file=/technology/epp/downloads/release/mars/2/eclipse-java-mars-2-win32-x86_64.zip" TargetMode="External"/><Relationship Id="rId2" Type="http://schemas.openxmlformats.org/officeDocument/2006/relationships/hyperlink" Target="https://eclipse.org/downloads/index.php?show_instructions=TRU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hyperlink" Target="https://eclipse.org/downloads/download.php?file=/technology/epp/downloads/release/mars/2/eclipse-java-mars-2-win32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marketplace.eclipse.org/content/egit-git-team-provid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odilDeveloper/HelloGit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0"/>
            <a:ext cx="9144000" cy="1104900"/>
          </a:xfrm>
        </p:spPr>
        <p:txBody>
          <a:bodyPr/>
          <a:lstStyle/>
          <a:p>
            <a:r>
              <a:rPr lang="en-US" dirty="0" smtClean="0"/>
              <a:t>Creating a simple Java project with eclipse in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 and publish on 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552700" y="5291920"/>
            <a:ext cx="4064000" cy="72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Estimated Time: 15 Minutes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5900" y="3061424"/>
            <a:ext cx="5702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Eclipse (prerequisite: Installed Java)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Register on </a:t>
            </a:r>
            <a:r>
              <a:rPr lang="en-US" dirty="0" err="1" smtClean="0"/>
              <a:t>Git</a:t>
            </a:r>
            <a:r>
              <a:rPr lang="en-US" dirty="0" smtClean="0"/>
              <a:t> Hub and create a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plugin in 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Upload into </a:t>
            </a:r>
            <a:r>
              <a:rPr lang="en-US" dirty="0" err="1" smtClean="0"/>
              <a:t>Github</a:t>
            </a:r>
            <a:r>
              <a:rPr lang="en-US" dirty="0" smtClean="0"/>
              <a:t> repository    &gt;&gt;&gt;&gt;&gt;&gt; </a:t>
            </a:r>
            <a:r>
              <a:rPr lang="en-US" b="1" dirty="0" smtClean="0"/>
              <a:t>Done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6950" y="1533525"/>
            <a:ext cx="9144000" cy="638175"/>
          </a:xfrm>
        </p:spPr>
        <p:txBody>
          <a:bodyPr/>
          <a:lstStyle/>
          <a:p>
            <a:r>
              <a:rPr lang="en-US" dirty="0" smtClean="0"/>
              <a:t>Step1: Install Eclipse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7800" y="2171700"/>
            <a:ext cx="866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Eclipse URL</a:t>
            </a:r>
          </a:p>
          <a:p>
            <a:r>
              <a:rPr lang="en-US" dirty="0" smtClean="0">
                <a:hlinkClick r:id="rId2"/>
              </a:rPr>
              <a:t>https://eclipse.org/downloads/index.php?show_instructions=TRUE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(Required: install </a:t>
            </a:r>
            <a:r>
              <a:rPr lang="en-US" dirty="0">
                <a:solidFill>
                  <a:srgbClr val="FF0000"/>
                </a:solidFill>
              </a:rPr>
              <a:t>Java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http://java.com/en/download/manual.jsp)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Windows  64 Bit : </a:t>
            </a:r>
            <a:r>
              <a:rPr lang="en-US" dirty="0" smtClean="0">
                <a:hlinkClick r:id="rId3"/>
              </a:rPr>
              <a:t>https://eclipse.org/downloads/download.php?file=/technology/epp/downloads/release/mars/2/eclipse-java-mars-2-win32-x86_64.zip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32 bit:</a:t>
            </a:r>
          </a:p>
          <a:p>
            <a:r>
              <a:rPr lang="en-US" dirty="0" smtClean="0">
                <a:hlinkClick r:id="rId4"/>
              </a:rPr>
              <a:t>https://eclipse.org/downloads/download.php?file=/technology/epp/downloads/release/mars/2/eclipse-java-mars-2-win32.zip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0"/>
            <a:ext cx="9144000" cy="1104900"/>
          </a:xfrm>
        </p:spPr>
        <p:txBody>
          <a:bodyPr/>
          <a:lstStyle/>
          <a:p>
            <a:r>
              <a:rPr lang="en-US" dirty="0" smtClean="0"/>
              <a:t>Step2: Register in GitHub and create a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1200" y="2655024"/>
            <a:ext cx="570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at </a:t>
            </a:r>
            <a:r>
              <a:rPr lang="en-US" dirty="0" smtClean="0">
                <a:hlinkClick r:id="rId2"/>
              </a:rPr>
              <a:t>https://github.com/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4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0"/>
            <a:ext cx="9144000" cy="1104900"/>
          </a:xfrm>
        </p:spPr>
        <p:txBody>
          <a:bodyPr/>
          <a:lstStyle/>
          <a:p>
            <a:r>
              <a:rPr lang="en-US" dirty="0" smtClean="0"/>
              <a:t>Step3: Install </a:t>
            </a:r>
            <a:r>
              <a:rPr lang="en-US" dirty="0" err="1" smtClean="0"/>
              <a:t>Git</a:t>
            </a:r>
            <a:r>
              <a:rPr lang="en-US" dirty="0" smtClean="0"/>
              <a:t> in your local machine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1200" y="2655024"/>
            <a:ext cx="570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git-scm.com/download/win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0"/>
            <a:ext cx="9144000" cy="1104900"/>
          </a:xfrm>
        </p:spPr>
        <p:txBody>
          <a:bodyPr/>
          <a:lstStyle/>
          <a:p>
            <a:r>
              <a:rPr lang="en-US" dirty="0" smtClean="0"/>
              <a:t>Step4: Install </a:t>
            </a:r>
            <a:r>
              <a:rPr lang="en-US" dirty="0" err="1" smtClean="0"/>
              <a:t>Git</a:t>
            </a:r>
            <a:r>
              <a:rPr lang="en-US" dirty="0" smtClean="0"/>
              <a:t> plugin in eclipse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1200" y="2655024"/>
            <a:ext cx="5702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 smtClean="0"/>
              <a:t>Egit</a:t>
            </a:r>
            <a:r>
              <a:rPr lang="en-US" dirty="0" smtClean="0"/>
              <a:t> plugin from URL below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marketplace.eclipse.org/content/egit-git-team-provider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0"/>
            <a:ext cx="9144000" cy="1104900"/>
          </a:xfrm>
        </p:spPr>
        <p:txBody>
          <a:bodyPr>
            <a:normAutofit/>
          </a:bodyPr>
          <a:lstStyle/>
          <a:p>
            <a:r>
              <a:rPr lang="en-US" dirty="0" smtClean="0"/>
              <a:t>Step5: Create a sample project in 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500"/>
            <a:ext cx="9144000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Step6: Via Eclipse </a:t>
            </a:r>
            <a:r>
              <a:rPr lang="en-US" dirty="0" err="1" smtClean="0"/>
              <a:t>Git</a:t>
            </a:r>
            <a:r>
              <a:rPr lang="en-US" dirty="0" smtClean="0"/>
              <a:t> options, publish Java project on GitHub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295275"/>
            <a:ext cx="3619500" cy="123825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003300" y="5406271"/>
            <a:ext cx="9144000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Done, Now your project is available online 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7350" y="2274937"/>
            <a:ext cx="5702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In Eclipse right click -&gt; Team-&gt; </a:t>
            </a:r>
            <a:r>
              <a:rPr lang="en-US" dirty="0" err="1" smtClean="0"/>
              <a:t>shareProject</a:t>
            </a:r>
            <a:r>
              <a:rPr lang="en-US" dirty="0" smtClean="0"/>
              <a:t> -&gt; </a:t>
            </a:r>
          </a:p>
          <a:p>
            <a:endParaRPr lang="en-US" dirty="0"/>
          </a:p>
          <a:p>
            <a:r>
              <a:rPr lang="en-US" dirty="0" smtClean="0"/>
              <a:t>Create new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Right click on project and commit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 files, click on commit and push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Enter GitHub credentials to upload your changes into the </a:t>
            </a:r>
            <a:r>
              <a:rPr lang="en-US" dirty="0" smtClean="0"/>
              <a:t>repository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Verify in GitHub repository with URL something like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github.com/appodilDeveloper/HelloGit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75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 s</dc:creator>
  <cp:lastModifiedBy>sashi s</cp:lastModifiedBy>
  <cp:revision>51</cp:revision>
  <dcterms:created xsi:type="dcterms:W3CDTF">2016-03-09T11:17:49Z</dcterms:created>
  <dcterms:modified xsi:type="dcterms:W3CDTF">2016-03-09T21:22:42Z</dcterms:modified>
</cp:coreProperties>
</file>