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20"/>
  </p:notesMasterIdLst>
  <p:sldIdLst>
    <p:sldId id="256" r:id="rId2"/>
    <p:sldId id="275" r:id="rId3"/>
    <p:sldId id="257" r:id="rId4"/>
    <p:sldId id="269" r:id="rId5"/>
    <p:sldId id="270" r:id="rId6"/>
    <p:sldId id="286" r:id="rId7"/>
    <p:sldId id="276" r:id="rId8"/>
    <p:sldId id="277" r:id="rId9"/>
    <p:sldId id="272" r:id="rId10"/>
    <p:sldId id="278" r:id="rId11"/>
    <p:sldId id="285" r:id="rId12"/>
    <p:sldId id="279" r:id="rId13"/>
    <p:sldId id="283" r:id="rId14"/>
    <p:sldId id="280" r:id="rId15"/>
    <p:sldId id="284" r:id="rId16"/>
    <p:sldId id="273" r:id="rId17"/>
    <p:sldId id="274" r:id="rId18"/>
    <p:sldId id="26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ranklin Gothic Medium" panose="020B0603020102020204" pitchFamily="34" charset="0"/>
      <p:regular r:id="rId25"/>
      <p:italic r:id="rId26"/>
    </p:embeddedFont>
    <p:embeddedFont>
      <p:font typeface="Franklin Gothic Book" panose="020B0503020102020204" pitchFamily="34" charset="0"/>
      <p:regular r:id="rId27"/>
      <p:italic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98A3087-11C2-46C8-B1E5-49FFFABB3528}">
          <p14:sldIdLst>
            <p14:sldId id="256"/>
          </p14:sldIdLst>
        </p14:section>
        <p14:section name="Вступление и формулировка задачи" id="{5A88479F-387D-44C7-B914-72BE83B95F82}">
          <p14:sldIdLst>
            <p14:sldId id="275"/>
            <p14:sldId id="257"/>
            <p14:sldId id="269"/>
          </p14:sldIdLst>
        </p14:section>
        <p14:section name="Что сделано" id="{8A2ACF1C-2D77-4F39-AFD2-FE58AFE30A72}">
          <p14:sldIdLst>
            <p14:sldId id="270"/>
            <p14:sldId id="286"/>
            <p14:sldId id="276"/>
            <p14:sldId id="277"/>
            <p14:sldId id="272"/>
            <p14:sldId id="278"/>
            <p14:sldId id="285"/>
            <p14:sldId id="279"/>
            <p14:sldId id="283"/>
            <p14:sldId id="280"/>
            <p14:sldId id="284"/>
          </p14:sldIdLst>
        </p14:section>
        <p14:section name="Выводы" id="{76F3DF06-712D-4631-801A-07A20FFB9897}">
          <p14:sldIdLst>
            <p14:sldId id="273"/>
            <p14:sldId id="27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1504" userDrawn="1">
          <p15:clr>
            <a:srgbClr val="A4A3A4"/>
          </p15:clr>
        </p15:guide>
        <p15:guide id="3" pos="6902" userDrawn="1">
          <p15:clr>
            <a:srgbClr val="A4A3A4"/>
          </p15:clr>
        </p15:guide>
        <p15:guide id="4" pos="1391" userDrawn="1">
          <p15:clr>
            <a:srgbClr val="A4A3A4"/>
          </p15:clr>
        </p15:guide>
        <p15:guide id="5" pos="869" userDrawn="1">
          <p15:clr>
            <a:srgbClr val="A4A3A4"/>
          </p15:clr>
        </p15:guide>
        <p15:guide id="6" orient="horz" pos="1842" userDrawn="1">
          <p15:clr>
            <a:srgbClr val="A4A3A4"/>
          </p15:clr>
        </p15:guide>
        <p15:guide id="7" pos="756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pos="3613" userDrawn="1">
          <p15:clr>
            <a:srgbClr val="A4A3A4"/>
          </p15:clr>
        </p15:guide>
        <p15:guide id="10" pos="4793" userDrawn="1">
          <p15:clr>
            <a:srgbClr val="A4A3A4"/>
          </p15:clr>
        </p15:guide>
        <p15:guide id="11" orient="horz" pos="1434" userDrawn="1">
          <p15:clr>
            <a:srgbClr val="A4A3A4"/>
          </p15:clr>
        </p15:guide>
        <p15:guide id="12" orient="horz" pos="37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аталья Маркина" initials="НМ" lastIdx="28" clrIdx="0">
    <p:extLst>
      <p:ext uri="{19B8F6BF-5375-455C-9EA6-DF929625EA0E}">
        <p15:presenceInfo xmlns:p15="http://schemas.microsoft.com/office/powerpoint/2012/main" userId="S-1-5-21-58809876-2128613338-3477850137-146694" providerId="AD"/>
      </p:ext>
    </p:extLst>
  </p:cmAuthor>
  <p:cmAuthor id="2" name="Дмитрий Бисеров" initials="ДБ" lastIdx="18" clrIdx="1">
    <p:extLst>
      <p:ext uri="{19B8F6BF-5375-455C-9EA6-DF929625EA0E}">
        <p15:presenceInfo xmlns:p15="http://schemas.microsoft.com/office/powerpoint/2012/main" userId="S-1-5-21-58809876-2128613338-3477850137-127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FFFFFF"/>
    <a:srgbClr val="1D9A78"/>
    <a:srgbClr val="4086B6"/>
    <a:srgbClr val="1D6FA9"/>
    <a:srgbClr val="3B3838"/>
    <a:srgbClr val="42B4E4"/>
    <a:srgbClr val="EDEDED"/>
    <a:srgbClr val="E9ED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75" autoAdjust="0"/>
  </p:normalViewPr>
  <p:slideViewPr>
    <p:cSldViewPr snapToGrid="0">
      <p:cViewPr>
        <p:scale>
          <a:sx n="125" d="100"/>
          <a:sy n="125" d="100"/>
        </p:scale>
        <p:origin x="936" y="960"/>
      </p:cViewPr>
      <p:guideLst>
        <p:guide orient="horz" pos="822"/>
        <p:guide pos="1504"/>
        <p:guide pos="6902"/>
        <p:guide pos="1391"/>
        <p:guide pos="869"/>
        <p:guide orient="horz" pos="1842"/>
        <p:guide pos="756"/>
        <p:guide orient="horz" pos="1049"/>
        <p:guide pos="3613"/>
        <p:guide pos="4793"/>
        <p:guide orient="horz" pos="1434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40F7B-CCF7-4649-A78E-556260910C09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D30621C-A9BA-4F9F-838F-CE89F1AC635A}">
      <dgm:prSet phldrT="[Text]"/>
      <dgm:spPr/>
      <dgm:t>
        <a:bodyPr/>
        <a:lstStyle/>
        <a:p>
          <a:r>
            <a:rPr lang="ru-RU" dirty="0" smtClean="0"/>
            <a:t>Рекомендации из ИГИ</a:t>
          </a:r>
          <a:endParaRPr lang="en-US" dirty="0"/>
        </a:p>
      </dgm:t>
    </dgm:pt>
    <dgm:pt modelId="{5BA79D35-FA64-4A28-8A5D-3C14CD6F49A8}" type="parTrans" cxnId="{D616AF0E-5974-497E-95E7-45816D2D675A}">
      <dgm:prSet/>
      <dgm:spPr/>
      <dgm:t>
        <a:bodyPr/>
        <a:lstStyle/>
        <a:p>
          <a:endParaRPr lang="en-US"/>
        </a:p>
      </dgm:t>
    </dgm:pt>
    <dgm:pt modelId="{402F5484-723F-49B7-ABB7-24480E7D2A04}" type="sibTrans" cxnId="{D616AF0E-5974-497E-95E7-45816D2D675A}">
      <dgm:prSet/>
      <dgm:spPr/>
      <dgm:t>
        <a:bodyPr/>
        <a:lstStyle/>
        <a:p>
          <a:endParaRPr lang="en-US"/>
        </a:p>
      </dgm:t>
    </dgm:pt>
    <dgm:pt modelId="{63286EC7-C07B-4DB7-86BB-813660432AE1}">
      <dgm:prSet phldrT="[Text]"/>
      <dgm:spPr/>
      <dgm:t>
        <a:bodyPr/>
        <a:lstStyle/>
        <a:p>
          <a:r>
            <a:rPr lang="ru-RU" dirty="0" smtClean="0"/>
            <a:t>Несущий слой</a:t>
          </a:r>
          <a:endParaRPr lang="en-US" dirty="0"/>
        </a:p>
      </dgm:t>
    </dgm:pt>
    <dgm:pt modelId="{9B432D42-6501-4AFD-AD04-E4D6FFEAC13E}" type="parTrans" cxnId="{DAB2A143-7344-413F-B36A-E6724DDA6576}">
      <dgm:prSet/>
      <dgm:spPr/>
      <dgm:t>
        <a:bodyPr/>
        <a:lstStyle/>
        <a:p>
          <a:endParaRPr lang="en-US"/>
        </a:p>
      </dgm:t>
    </dgm:pt>
    <dgm:pt modelId="{23B57330-79D2-4EDE-837A-8FFACA1857BB}" type="sibTrans" cxnId="{DAB2A143-7344-413F-B36A-E6724DDA6576}">
      <dgm:prSet/>
      <dgm:spPr/>
      <dgm:t>
        <a:bodyPr/>
        <a:lstStyle/>
        <a:p>
          <a:endParaRPr lang="en-US"/>
        </a:p>
      </dgm:t>
    </dgm:pt>
    <dgm:pt modelId="{E1D7A31E-870A-4FB7-A12F-E5F18A03FBB2}">
      <dgm:prSet phldrT="[Text]"/>
      <dgm:spPr/>
      <dgm:t>
        <a:bodyPr/>
        <a:lstStyle/>
        <a:p>
          <a:r>
            <a:rPr lang="ru-RU" dirty="0" smtClean="0"/>
            <a:t>Заглубление</a:t>
          </a:r>
          <a:endParaRPr lang="en-US" dirty="0"/>
        </a:p>
      </dgm:t>
    </dgm:pt>
    <dgm:pt modelId="{BD8D9FBB-694C-4C29-BADD-E4CF845B4660}" type="parTrans" cxnId="{CDCBB9F1-AD71-4294-ABAD-9C6C29AF354D}">
      <dgm:prSet/>
      <dgm:spPr/>
      <dgm:t>
        <a:bodyPr/>
        <a:lstStyle/>
        <a:p>
          <a:endParaRPr lang="en-US"/>
        </a:p>
      </dgm:t>
    </dgm:pt>
    <dgm:pt modelId="{28975A9C-AADB-4434-B49E-702B25084A25}" type="sibTrans" cxnId="{CDCBB9F1-AD71-4294-ABAD-9C6C29AF354D}">
      <dgm:prSet/>
      <dgm:spPr/>
      <dgm:t>
        <a:bodyPr/>
        <a:lstStyle/>
        <a:p>
          <a:endParaRPr lang="en-US"/>
        </a:p>
      </dgm:t>
    </dgm:pt>
    <dgm:pt modelId="{90C5DB37-B3E5-4EB1-8AB3-514E2AAB1B0B}">
      <dgm:prSet phldrT="[Text]"/>
      <dgm:spPr/>
      <dgm:t>
        <a:bodyPr/>
        <a:lstStyle/>
        <a:p>
          <a:r>
            <a:rPr lang="ru-RU" dirty="0" smtClean="0"/>
            <a:t>Определение типоразмеров ростверков и кустов</a:t>
          </a:r>
          <a:endParaRPr lang="en-US" dirty="0"/>
        </a:p>
      </dgm:t>
    </dgm:pt>
    <dgm:pt modelId="{1ABA4335-709C-49E8-B9E0-5B708B3B80D5}" type="parTrans" cxnId="{DAE83286-F81B-4747-83ED-19CC781C5215}">
      <dgm:prSet/>
      <dgm:spPr/>
      <dgm:t>
        <a:bodyPr/>
        <a:lstStyle/>
        <a:p>
          <a:endParaRPr lang="en-US"/>
        </a:p>
      </dgm:t>
    </dgm:pt>
    <dgm:pt modelId="{B25ED080-AD1C-40B9-B7BC-EE5A540C61A4}" type="sibTrans" cxnId="{DAE83286-F81B-4747-83ED-19CC781C5215}">
      <dgm:prSet/>
      <dgm:spPr/>
      <dgm:t>
        <a:bodyPr/>
        <a:lstStyle/>
        <a:p>
          <a:endParaRPr lang="en-US"/>
        </a:p>
      </dgm:t>
    </dgm:pt>
    <dgm:pt modelId="{936813B8-A16C-4900-AA9A-8177F96D9B19}">
      <dgm:prSet phldrT="[Text]"/>
      <dgm:spPr/>
      <dgm:t>
        <a:bodyPr/>
        <a:lstStyle/>
        <a:p>
          <a:r>
            <a:rPr lang="ru-RU" dirty="0" smtClean="0"/>
            <a:t>Градация и выбор</a:t>
          </a:r>
          <a:endParaRPr lang="en-US" dirty="0"/>
        </a:p>
      </dgm:t>
    </dgm:pt>
    <dgm:pt modelId="{27438335-8DA6-4638-91B8-0C7DD562E22D}" type="parTrans" cxnId="{00C89A94-B3BD-469A-AB37-2E45028CFA64}">
      <dgm:prSet/>
      <dgm:spPr/>
      <dgm:t>
        <a:bodyPr/>
        <a:lstStyle/>
        <a:p>
          <a:endParaRPr lang="en-US"/>
        </a:p>
      </dgm:t>
    </dgm:pt>
    <dgm:pt modelId="{875B3EA3-6EB4-41E8-BCA7-2182B9DD9850}" type="sibTrans" cxnId="{00C89A94-B3BD-469A-AB37-2E45028CFA64}">
      <dgm:prSet/>
      <dgm:spPr/>
      <dgm:t>
        <a:bodyPr/>
        <a:lstStyle/>
        <a:p>
          <a:endParaRPr lang="en-US"/>
        </a:p>
      </dgm:t>
    </dgm:pt>
    <dgm:pt modelId="{B007323E-5035-4162-85A3-BF2E7ACE3360}">
      <dgm:prSet phldrT="[Text]"/>
      <dgm:spPr/>
      <dgm:t>
        <a:bodyPr/>
        <a:lstStyle/>
        <a:p>
          <a:r>
            <a:rPr lang="ru-RU" dirty="0" smtClean="0"/>
            <a:t>Определение нагрузки на свайный куст</a:t>
          </a:r>
          <a:endParaRPr lang="en-US" dirty="0"/>
        </a:p>
      </dgm:t>
    </dgm:pt>
    <dgm:pt modelId="{FFFFAA15-EC73-459D-A901-8DB4D3DCAE40}" type="parTrans" cxnId="{7624776F-A233-4B31-A94C-908E015CBBFB}">
      <dgm:prSet/>
      <dgm:spPr/>
      <dgm:t>
        <a:bodyPr/>
        <a:lstStyle/>
        <a:p>
          <a:endParaRPr lang="en-US"/>
        </a:p>
      </dgm:t>
    </dgm:pt>
    <dgm:pt modelId="{D2A2B6BF-DA67-4806-BC2E-648804B87BD0}" type="sibTrans" cxnId="{7624776F-A233-4B31-A94C-908E015CBBFB}">
      <dgm:prSet/>
      <dgm:spPr/>
      <dgm:t>
        <a:bodyPr/>
        <a:lstStyle/>
        <a:p>
          <a:endParaRPr lang="en-US"/>
        </a:p>
      </dgm:t>
    </dgm:pt>
    <dgm:pt modelId="{DB3455C8-E88F-4E76-8D75-D03DD0370DEB}">
      <dgm:prSet phldrT="[Text]"/>
      <dgm:spPr/>
      <dgm:t>
        <a:bodyPr/>
        <a:lstStyle/>
        <a:p>
          <a:r>
            <a:rPr lang="ru-RU" dirty="0" smtClean="0"/>
            <a:t>Результаты </a:t>
          </a:r>
          <a:r>
            <a:rPr lang="ru-RU" dirty="0" err="1" smtClean="0"/>
            <a:t>статзондирования</a:t>
          </a:r>
          <a:r>
            <a:rPr lang="ru-RU" dirty="0" smtClean="0"/>
            <a:t> со </a:t>
          </a:r>
          <a:r>
            <a:rPr lang="ru-RU" dirty="0" err="1" smtClean="0"/>
            <a:t>статобработкой</a:t>
          </a:r>
          <a:endParaRPr lang="en-US" dirty="0"/>
        </a:p>
      </dgm:t>
    </dgm:pt>
    <dgm:pt modelId="{ECA38249-8471-48B1-B21E-7AA4FCCDFD4D}" type="parTrans" cxnId="{1C325067-57A2-4A4F-A88A-3FA6C0183446}">
      <dgm:prSet/>
      <dgm:spPr/>
      <dgm:t>
        <a:bodyPr/>
        <a:lstStyle/>
        <a:p>
          <a:endParaRPr lang="en-US"/>
        </a:p>
      </dgm:t>
    </dgm:pt>
    <dgm:pt modelId="{6D77766A-EB38-44D7-84A8-0A7D898318C2}" type="sibTrans" cxnId="{1C325067-57A2-4A4F-A88A-3FA6C0183446}">
      <dgm:prSet/>
      <dgm:spPr/>
      <dgm:t>
        <a:bodyPr/>
        <a:lstStyle/>
        <a:p>
          <a:endParaRPr lang="en-US"/>
        </a:p>
      </dgm:t>
    </dgm:pt>
    <dgm:pt modelId="{AC39C52A-F959-4F7B-98EB-CB265189FB7F}">
      <dgm:prSet phldrT="[Text]"/>
      <dgm:spPr/>
      <dgm:t>
        <a:bodyPr/>
        <a:lstStyle/>
        <a:p>
          <a:r>
            <a:rPr lang="ru-RU" dirty="0" smtClean="0"/>
            <a:t>Изменение конфигурации по необходимости</a:t>
          </a:r>
          <a:endParaRPr lang="en-US" dirty="0"/>
        </a:p>
      </dgm:t>
    </dgm:pt>
    <dgm:pt modelId="{C8C31C79-9B50-4190-8B53-BCE5D5E13E3D}" type="parTrans" cxnId="{C83210F5-FFAF-48EB-8730-067B5AFA96B3}">
      <dgm:prSet/>
      <dgm:spPr/>
      <dgm:t>
        <a:bodyPr/>
        <a:lstStyle/>
        <a:p>
          <a:endParaRPr lang="en-US"/>
        </a:p>
      </dgm:t>
    </dgm:pt>
    <dgm:pt modelId="{972912F1-4BB0-4674-BFED-5C680FCAA5AC}" type="sibTrans" cxnId="{C83210F5-FFAF-48EB-8730-067B5AFA96B3}">
      <dgm:prSet/>
      <dgm:spPr/>
      <dgm:t>
        <a:bodyPr/>
        <a:lstStyle/>
        <a:p>
          <a:endParaRPr lang="en-US"/>
        </a:p>
      </dgm:t>
    </dgm:pt>
    <dgm:pt modelId="{AFB58ED5-C262-46CA-9F1D-5C407E292517}" type="pres">
      <dgm:prSet presAssocID="{19640F7B-CCF7-4649-A78E-556260910C09}" presName="Name0" presStyleCnt="0">
        <dgm:presLayoutVars>
          <dgm:dir/>
        </dgm:presLayoutVars>
      </dgm:prSet>
      <dgm:spPr/>
    </dgm:pt>
    <dgm:pt modelId="{01F6A874-A557-4020-8994-B3D526C3FCA4}" type="pres">
      <dgm:prSet presAssocID="{7D30621C-A9BA-4F9F-838F-CE89F1AC635A}" presName="parComposite" presStyleCnt="0"/>
      <dgm:spPr/>
    </dgm:pt>
    <dgm:pt modelId="{C5E75301-50CE-4795-B9E8-CF75B5D0163B}" type="pres">
      <dgm:prSet presAssocID="{7D30621C-A9BA-4F9F-838F-CE89F1AC635A}" presName="parBigCircle" presStyleLbl="node0" presStyleIdx="0" presStyleCnt="3"/>
      <dgm:spPr/>
    </dgm:pt>
    <dgm:pt modelId="{33AB7FEC-F999-4D73-BB6F-0275FD91621A}" type="pres">
      <dgm:prSet presAssocID="{7D30621C-A9BA-4F9F-838F-CE89F1AC635A}" presName="parTx" presStyleLbl="revTx" presStyleIdx="0" presStyleCnt="13"/>
      <dgm:spPr/>
    </dgm:pt>
    <dgm:pt modelId="{39AAC781-5E0C-49F3-AF8C-18BC7DBB9EE6}" type="pres">
      <dgm:prSet presAssocID="{7D30621C-A9BA-4F9F-838F-CE89F1AC635A}" presName="bSpace" presStyleCnt="0"/>
      <dgm:spPr/>
    </dgm:pt>
    <dgm:pt modelId="{A3F10F86-7B6F-434D-ADC2-75F9252411D1}" type="pres">
      <dgm:prSet presAssocID="{7D30621C-A9BA-4F9F-838F-CE89F1AC635A}" presName="parBackupNorm" presStyleCnt="0"/>
      <dgm:spPr/>
    </dgm:pt>
    <dgm:pt modelId="{F3C3604B-DD3C-4D8C-AF9E-F39F4AEDA8F2}" type="pres">
      <dgm:prSet presAssocID="{402F5484-723F-49B7-ABB7-24480E7D2A04}" presName="parSpace" presStyleCnt="0"/>
      <dgm:spPr/>
    </dgm:pt>
    <dgm:pt modelId="{A55CEB23-7044-482A-B414-469C40C33F97}" type="pres">
      <dgm:prSet presAssocID="{63286EC7-C07B-4DB7-86BB-813660432AE1}" presName="desBackupLeftNorm" presStyleCnt="0"/>
      <dgm:spPr/>
    </dgm:pt>
    <dgm:pt modelId="{9E6ADFBF-5AEC-416D-8438-D8E827E1D9D2}" type="pres">
      <dgm:prSet presAssocID="{63286EC7-C07B-4DB7-86BB-813660432AE1}" presName="desComposite" presStyleCnt="0"/>
      <dgm:spPr/>
    </dgm:pt>
    <dgm:pt modelId="{704E3A03-499C-412B-BDD5-78421B4568CA}" type="pres">
      <dgm:prSet presAssocID="{63286EC7-C07B-4DB7-86BB-813660432AE1}" presName="desCircle" presStyleLbl="node1" presStyleIdx="0" presStyleCnt="5"/>
      <dgm:spPr/>
    </dgm:pt>
    <dgm:pt modelId="{02C4BE0B-9DC6-4669-B786-EC54F2EBE2B4}" type="pres">
      <dgm:prSet presAssocID="{63286EC7-C07B-4DB7-86BB-813660432AE1}" presName="chTx" presStyleLbl="revTx" presStyleIdx="1" presStyleCnt="13"/>
      <dgm:spPr/>
      <dgm:t>
        <a:bodyPr/>
        <a:lstStyle/>
        <a:p>
          <a:endParaRPr lang="en-US"/>
        </a:p>
      </dgm:t>
    </dgm:pt>
    <dgm:pt modelId="{1BE0A0F2-D011-4AB9-9A61-7FA7FC464840}" type="pres">
      <dgm:prSet presAssocID="{63286EC7-C07B-4DB7-86BB-813660432AE1}" presName="desTx" presStyleLbl="revTx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23B6B-BF09-41DB-A70E-C76A138D98FD}" type="pres">
      <dgm:prSet presAssocID="{63286EC7-C07B-4DB7-86BB-813660432AE1}" presName="desBackupRightNorm" presStyleCnt="0"/>
      <dgm:spPr/>
    </dgm:pt>
    <dgm:pt modelId="{3BC3FDFB-548E-4F2C-9EF8-6DC78C00AA4B}" type="pres">
      <dgm:prSet presAssocID="{23B57330-79D2-4EDE-837A-8FFACA1857BB}" presName="desSpace" presStyleCnt="0"/>
      <dgm:spPr/>
    </dgm:pt>
    <dgm:pt modelId="{A6E6AF5D-5935-4650-8643-98E09B3BCDD4}" type="pres">
      <dgm:prSet presAssocID="{E1D7A31E-870A-4FB7-A12F-E5F18A03FBB2}" presName="desBackupLeftNorm" presStyleCnt="0"/>
      <dgm:spPr/>
    </dgm:pt>
    <dgm:pt modelId="{0E9FFA5E-99A6-43EE-8529-E14F214B5AB2}" type="pres">
      <dgm:prSet presAssocID="{E1D7A31E-870A-4FB7-A12F-E5F18A03FBB2}" presName="desComposite" presStyleCnt="0"/>
      <dgm:spPr/>
    </dgm:pt>
    <dgm:pt modelId="{4A37A3CE-A422-4954-AC73-0DA3B3346380}" type="pres">
      <dgm:prSet presAssocID="{E1D7A31E-870A-4FB7-A12F-E5F18A03FBB2}" presName="desCircle" presStyleLbl="node1" presStyleIdx="1" presStyleCnt="5"/>
      <dgm:spPr/>
    </dgm:pt>
    <dgm:pt modelId="{E1F34DA9-EDFC-4CDB-A538-451129EF4CC9}" type="pres">
      <dgm:prSet presAssocID="{E1D7A31E-870A-4FB7-A12F-E5F18A03FBB2}" presName="chTx" presStyleLbl="revTx" presStyleIdx="3" presStyleCnt="13"/>
      <dgm:spPr/>
      <dgm:t>
        <a:bodyPr/>
        <a:lstStyle/>
        <a:p>
          <a:endParaRPr lang="en-US"/>
        </a:p>
      </dgm:t>
    </dgm:pt>
    <dgm:pt modelId="{58013C34-6ACF-42A5-9150-A2F061BEDE1C}" type="pres">
      <dgm:prSet presAssocID="{E1D7A31E-870A-4FB7-A12F-E5F18A03FBB2}" presName="desTx" presStyleLbl="revTx" presStyleIdx="4" presStyleCnt="13">
        <dgm:presLayoutVars>
          <dgm:bulletEnabled val="1"/>
        </dgm:presLayoutVars>
      </dgm:prSet>
      <dgm:spPr/>
    </dgm:pt>
    <dgm:pt modelId="{9CBC76E9-35DA-4EA9-9DDB-539510DD249D}" type="pres">
      <dgm:prSet presAssocID="{E1D7A31E-870A-4FB7-A12F-E5F18A03FBB2}" presName="desBackupRightNorm" presStyleCnt="0"/>
      <dgm:spPr/>
    </dgm:pt>
    <dgm:pt modelId="{D7593128-9C99-401A-9118-E48A07932AC6}" type="pres">
      <dgm:prSet presAssocID="{28975A9C-AADB-4434-B49E-702B25084A25}" presName="desSpace" presStyleCnt="0"/>
      <dgm:spPr/>
    </dgm:pt>
    <dgm:pt modelId="{FCD95D14-3373-4A30-A241-CC886F1D6CF0}" type="pres">
      <dgm:prSet presAssocID="{DB3455C8-E88F-4E76-8D75-D03DD0370DEB}" presName="desBackupLeftNorm" presStyleCnt="0"/>
      <dgm:spPr/>
    </dgm:pt>
    <dgm:pt modelId="{C0B86C02-E6F6-4027-893A-C582701AF83E}" type="pres">
      <dgm:prSet presAssocID="{DB3455C8-E88F-4E76-8D75-D03DD0370DEB}" presName="desComposite" presStyleCnt="0"/>
      <dgm:spPr/>
    </dgm:pt>
    <dgm:pt modelId="{59F491A6-A0AD-475C-A079-762A3E3CDF3E}" type="pres">
      <dgm:prSet presAssocID="{DB3455C8-E88F-4E76-8D75-D03DD0370DEB}" presName="desCircle" presStyleLbl="node1" presStyleIdx="2" presStyleCnt="5"/>
      <dgm:spPr/>
    </dgm:pt>
    <dgm:pt modelId="{DFE7582C-519F-4B8F-8823-FD1DB5F32D0C}" type="pres">
      <dgm:prSet presAssocID="{DB3455C8-E88F-4E76-8D75-D03DD0370DEB}" presName="chTx" presStyleLbl="revTx" presStyleIdx="5" presStyleCnt="13"/>
      <dgm:spPr/>
    </dgm:pt>
    <dgm:pt modelId="{725EC63A-4221-4B71-9D3F-E8506DC41FC6}" type="pres">
      <dgm:prSet presAssocID="{DB3455C8-E88F-4E76-8D75-D03DD0370DEB}" presName="desTx" presStyleLbl="revTx" presStyleIdx="6" presStyleCnt="13">
        <dgm:presLayoutVars>
          <dgm:bulletEnabled val="1"/>
        </dgm:presLayoutVars>
      </dgm:prSet>
      <dgm:spPr/>
    </dgm:pt>
    <dgm:pt modelId="{047007D8-5553-4368-86E4-173041BA1238}" type="pres">
      <dgm:prSet presAssocID="{DB3455C8-E88F-4E76-8D75-D03DD0370DEB}" presName="desBackupRightNorm" presStyleCnt="0"/>
      <dgm:spPr/>
    </dgm:pt>
    <dgm:pt modelId="{379BF2D4-B261-483D-BD2F-7017A2C5BF44}" type="pres">
      <dgm:prSet presAssocID="{6D77766A-EB38-44D7-84A8-0A7D898318C2}" presName="desSpace" presStyleCnt="0"/>
      <dgm:spPr/>
    </dgm:pt>
    <dgm:pt modelId="{EBBDA4CF-BD74-42FB-A5CC-85812F34A87E}" type="pres">
      <dgm:prSet presAssocID="{B007323E-5035-4162-85A3-BF2E7ACE3360}" presName="parComposite" presStyleCnt="0"/>
      <dgm:spPr/>
    </dgm:pt>
    <dgm:pt modelId="{6BEF11D5-3E61-473C-9C39-DC169DD78C10}" type="pres">
      <dgm:prSet presAssocID="{B007323E-5035-4162-85A3-BF2E7ACE3360}" presName="parBigCircle" presStyleLbl="node0" presStyleIdx="1" presStyleCnt="3"/>
      <dgm:spPr/>
    </dgm:pt>
    <dgm:pt modelId="{8377BD3F-D9FE-4ED4-BF9C-117D57CA579A}" type="pres">
      <dgm:prSet presAssocID="{B007323E-5035-4162-85A3-BF2E7ACE3360}" presName="parTx" presStyleLbl="revTx" presStyleIdx="7" presStyleCnt="13"/>
      <dgm:spPr/>
    </dgm:pt>
    <dgm:pt modelId="{D56E0446-3791-43AA-8111-0864D3F78788}" type="pres">
      <dgm:prSet presAssocID="{B007323E-5035-4162-85A3-BF2E7ACE3360}" presName="bSpace" presStyleCnt="0"/>
      <dgm:spPr/>
    </dgm:pt>
    <dgm:pt modelId="{32F68329-AD68-44CD-B0AE-754E69FF4AD5}" type="pres">
      <dgm:prSet presAssocID="{B007323E-5035-4162-85A3-BF2E7ACE3360}" presName="parBackupNorm" presStyleCnt="0"/>
      <dgm:spPr/>
    </dgm:pt>
    <dgm:pt modelId="{45E5BB41-E625-4D82-A0C0-F27937997DE3}" type="pres">
      <dgm:prSet presAssocID="{D2A2B6BF-DA67-4806-BC2E-648804B87BD0}" presName="parSpace" presStyleCnt="0"/>
      <dgm:spPr/>
    </dgm:pt>
    <dgm:pt modelId="{9DFD149C-6A53-43E1-94AF-D4E7E2CB9E56}" type="pres">
      <dgm:prSet presAssocID="{90C5DB37-B3E5-4EB1-8AB3-514E2AAB1B0B}" presName="parComposite" presStyleCnt="0"/>
      <dgm:spPr/>
    </dgm:pt>
    <dgm:pt modelId="{7EC2494B-AA19-4076-8751-7B0F4159C716}" type="pres">
      <dgm:prSet presAssocID="{90C5DB37-B3E5-4EB1-8AB3-514E2AAB1B0B}" presName="parBigCircle" presStyleLbl="node0" presStyleIdx="2" presStyleCnt="3"/>
      <dgm:spPr/>
    </dgm:pt>
    <dgm:pt modelId="{181E599D-9545-4D75-9902-CC9BA7560342}" type="pres">
      <dgm:prSet presAssocID="{90C5DB37-B3E5-4EB1-8AB3-514E2AAB1B0B}" presName="parTx" presStyleLbl="revTx" presStyleIdx="8" presStyleCnt="13"/>
      <dgm:spPr/>
      <dgm:t>
        <a:bodyPr/>
        <a:lstStyle/>
        <a:p>
          <a:endParaRPr lang="en-US"/>
        </a:p>
      </dgm:t>
    </dgm:pt>
    <dgm:pt modelId="{D971DC1C-E121-48AE-A66E-DAD27F560547}" type="pres">
      <dgm:prSet presAssocID="{90C5DB37-B3E5-4EB1-8AB3-514E2AAB1B0B}" presName="bSpace" presStyleCnt="0"/>
      <dgm:spPr/>
    </dgm:pt>
    <dgm:pt modelId="{23E738DE-A40D-4CD8-958F-EB558C903F3E}" type="pres">
      <dgm:prSet presAssocID="{90C5DB37-B3E5-4EB1-8AB3-514E2AAB1B0B}" presName="parBackupNorm" presStyleCnt="0"/>
      <dgm:spPr/>
    </dgm:pt>
    <dgm:pt modelId="{9159B97C-85DA-43EC-9B40-136A9F1A3351}" type="pres">
      <dgm:prSet presAssocID="{B25ED080-AD1C-40B9-B7BC-EE5A540C61A4}" presName="parSpace" presStyleCnt="0"/>
      <dgm:spPr/>
    </dgm:pt>
    <dgm:pt modelId="{BD24A8C5-331C-4B63-B117-7BCF09B915E6}" type="pres">
      <dgm:prSet presAssocID="{936813B8-A16C-4900-AA9A-8177F96D9B19}" presName="desBackupLeftNorm" presStyleCnt="0"/>
      <dgm:spPr/>
    </dgm:pt>
    <dgm:pt modelId="{2E6AB75E-FCEA-417B-9168-CA63EC8FB13A}" type="pres">
      <dgm:prSet presAssocID="{936813B8-A16C-4900-AA9A-8177F96D9B19}" presName="desComposite" presStyleCnt="0"/>
      <dgm:spPr/>
    </dgm:pt>
    <dgm:pt modelId="{B0FCB7E1-59EF-45FA-81E8-B90233F48788}" type="pres">
      <dgm:prSet presAssocID="{936813B8-A16C-4900-AA9A-8177F96D9B19}" presName="desCircle" presStyleLbl="node1" presStyleIdx="3" presStyleCnt="5"/>
      <dgm:spPr/>
    </dgm:pt>
    <dgm:pt modelId="{1220B1C2-5FAB-4024-BFEB-1F8EEEEF2CEB}" type="pres">
      <dgm:prSet presAssocID="{936813B8-A16C-4900-AA9A-8177F96D9B19}" presName="chTx" presStyleLbl="revTx" presStyleIdx="9" presStyleCnt="13"/>
      <dgm:spPr/>
      <dgm:t>
        <a:bodyPr/>
        <a:lstStyle/>
        <a:p>
          <a:endParaRPr lang="en-US"/>
        </a:p>
      </dgm:t>
    </dgm:pt>
    <dgm:pt modelId="{4295E050-1871-4562-B043-7DA1943CA8DF}" type="pres">
      <dgm:prSet presAssocID="{936813B8-A16C-4900-AA9A-8177F96D9B19}" presName="desTx" presStyleLbl="revTx" presStyleIdx="10" presStyleCnt="13">
        <dgm:presLayoutVars>
          <dgm:bulletEnabled val="1"/>
        </dgm:presLayoutVars>
      </dgm:prSet>
      <dgm:spPr/>
    </dgm:pt>
    <dgm:pt modelId="{049CD88C-2569-405A-8320-1F8A279B4C43}" type="pres">
      <dgm:prSet presAssocID="{936813B8-A16C-4900-AA9A-8177F96D9B19}" presName="desBackupRightNorm" presStyleCnt="0"/>
      <dgm:spPr/>
    </dgm:pt>
    <dgm:pt modelId="{CDE427DD-579A-4B18-B965-594395BA80D0}" type="pres">
      <dgm:prSet presAssocID="{875B3EA3-6EB4-41E8-BCA7-2182B9DD9850}" presName="desSpace" presStyleCnt="0"/>
      <dgm:spPr/>
    </dgm:pt>
    <dgm:pt modelId="{1E7B76B5-EEFB-46C6-8A5A-D9068DE52975}" type="pres">
      <dgm:prSet presAssocID="{AC39C52A-F959-4F7B-98EB-CB265189FB7F}" presName="desBackupLeftNorm" presStyleCnt="0"/>
      <dgm:spPr/>
    </dgm:pt>
    <dgm:pt modelId="{02352F03-3211-49C5-847C-B151E0C31F7B}" type="pres">
      <dgm:prSet presAssocID="{AC39C52A-F959-4F7B-98EB-CB265189FB7F}" presName="desComposite" presStyleCnt="0"/>
      <dgm:spPr/>
    </dgm:pt>
    <dgm:pt modelId="{8AB7B745-BDBF-4750-9519-C87EA5A7F54D}" type="pres">
      <dgm:prSet presAssocID="{AC39C52A-F959-4F7B-98EB-CB265189FB7F}" presName="desCircle" presStyleLbl="node1" presStyleIdx="4" presStyleCnt="5"/>
      <dgm:spPr/>
    </dgm:pt>
    <dgm:pt modelId="{3555E525-AB99-4035-9B12-8F65FCFF6ADB}" type="pres">
      <dgm:prSet presAssocID="{AC39C52A-F959-4F7B-98EB-CB265189FB7F}" presName="chTx" presStyleLbl="revTx" presStyleIdx="11" presStyleCnt="13"/>
      <dgm:spPr/>
      <dgm:t>
        <a:bodyPr/>
        <a:lstStyle/>
        <a:p>
          <a:endParaRPr lang="en-US"/>
        </a:p>
      </dgm:t>
    </dgm:pt>
    <dgm:pt modelId="{4CCAE1DD-4D95-4DA5-A8DC-D2E473B66C7F}" type="pres">
      <dgm:prSet presAssocID="{AC39C52A-F959-4F7B-98EB-CB265189FB7F}" presName="desTx" presStyleLbl="revTx" presStyleIdx="12" presStyleCnt="13">
        <dgm:presLayoutVars>
          <dgm:bulletEnabled val="1"/>
        </dgm:presLayoutVars>
      </dgm:prSet>
      <dgm:spPr/>
    </dgm:pt>
    <dgm:pt modelId="{D1475A6E-2881-4762-AEAB-87AFFFC1D94A}" type="pres">
      <dgm:prSet presAssocID="{AC39C52A-F959-4F7B-98EB-CB265189FB7F}" presName="desBackupRightNorm" presStyleCnt="0"/>
      <dgm:spPr/>
    </dgm:pt>
    <dgm:pt modelId="{6C2914FF-91B7-4D4A-8B7E-C986CBA09D9B}" type="pres">
      <dgm:prSet presAssocID="{972912F1-4BB0-4674-BFED-5C680FCAA5AC}" presName="desSpace" presStyleCnt="0"/>
      <dgm:spPr/>
    </dgm:pt>
  </dgm:ptLst>
  <dgm:cxnLst>
    <dgm:cxn modelId="{00C89A94-B3BD-469A-AB37-2E45028CFA64}" srcId="{90C5DB37-B3E5-4EB1-8AB3-514E2AAB1B0B}" destId="{936813B8-A16C-4900-AA9A-8177F96D9B19}" srcOrd="0" destOrd="0" parTransId="{27438335-8DA6-4638-91B8-0C7DD562E22D}" sibTransId="{875B3EA3-6EB4-41E8-BCA7-2182B9DD9850}"/>
    <dgm:cxn modelId="{C83210F5-FFAF-48EB-8730-067B5AFA96B3}" srcId="{90C5DB37-B3E5-4EB1-8AB3-514E2AAB1B0B}" destId="{AC39C52A-F959-4F7B-98EB-CB265189FB7F}" srcOrd="1" destOrd="0" parTransId="{C8C31C79-9B50-4190-8B53-BCE5D5E13E3D}" sibTransId="{972912F1-4BB0-4674-BFED-5C680FCAA5AC}"/>
    <dgm:cxn modelId="{4FE84197-0D51-4CB6-9F3A-6EB063014A30}" type="presOf" srcId="{AC39C52A-F959-4F7B-98EB-CB265189FB7F}" destId="{3555E525-AB99-4035-9B12-8F65FCFF6ADB}" srcOrd="0" destOrd="0" presId="urn:microsoft.com/office/officeart/2008/layout/CircleAccentTimeline"/>
    <dgm:cxn modelId="{1C325067-57A2-4A4F-A88A-3FA6C0183446}" srcId="{7D30621C-A9BA-4F9F-838F-CE89F1AC635A}" destId="{DB3455C8-E88F-4E76-8D75-D03DD0370DEB}" srcOrd="2" destOrd="0" parTransId="{ECA38249-8471-48B1-B21E-7AA4FCCDFD4D}" sibTransId="{6D77766A-EB38-44D7-84A8-0A7D898318C2}"/>
    <dgm:cxn modelId="{D70EB494-2E0B-43BC-B640-2BB72D5ADF4C}" type="presOf" srcId="{63286EC7-C07B-4DB7-86BB-813660432AE1}" destId="{02C4BE0B-9DC6-4669-B786-EC54F2EBE2B4}" srcOrd="0" destOrd="0" presId="urn:microsoft.com/office/officeart/2008/layout/CircleAccentTimeline"/>
    <dgm:cxn modelId="{DAE83286-F81B-4747-83ED-19CC781C5215}" srcId="{19640F7B-CCF7-4649-A78E-556260910C09}" destId="{90C5DB37-B3E5-4EB1-8AB3-514E2AAB1B0B}" srcOrd="2" destOrd="0" parTransId="{1ABA4335-709C-49E8-B9E0-5B708B3B80D5}" sibTransId="{B25ED080-AD1C-40B9-B7BC-EE5A540C61A4}"/>
    <dgm:cxn modelId="{47DE03E4-15AB-4EC7-86C5-E39CAFAC0DC0}" type="presOf" srcId="{90C5DB37-B3E5-4EB1-8AB3-514E2AAB1B0B}" destId="{181E599D-9545-4D75-9902-CC9BA7560342}" srcOrd="0" destOrd="0" presId="urn:microsoft.com/office/officeart/2008/layout/CircleAccentTimeline"/>
    <dgm:cxn modelId="{D616AF0E-5974-497E-95E7-45816D2D675A}" srcId="{19640F7B-CCF7-4649-A78E-556260910C09}" destId="{7D30621C-A9BA-4F9F-838F-CE89F1AC635A}" srcOrd="0" destOrd="0" parTransId="{5BA79D35-FA64-4A28-8A5D-3C14CD6F49A8}" sibTransId="{402F5484-723F-49B7-ABB7-24480E7D2A04}"/>
    <dgm:cxn modelId="{5E58A095-D45D-498F-AA5D-D11BDD748E62}" type="presOf" srcId="{19640F7B-CCF7-4649-A78E-556260910C09}" destId="{AFB58ED5-C262-46CA-9F1D-5C407E292517}" srcOrd="0" destOrd="0" presId="urn:microsoft.com/office/officeart/2008/layout/CircleAccentTimeline"/>
    <dgm:cxn modelId="{CB41A9F3-CD2D-4B69-B643-BDCE88478E4B}" type="presOf" srcId="{7D30621C-A9BA-4F9F-838F-CE89F1AC635A}" destId="{33AB7FEC-F999-4D73-BB6F-0275FD91621A}" srcOrd="0" destOrd="0" presId="urn:microsoft.com/office/officeart/2008/layout/CircleAccentTimeline"/>
    <dgm:cxn modelId="{4921E0BC-6C88-4986-8693-B5E07E3C61EE}" type="presOf" srcId="{936813B8-A16C-4900-AA9A-8177F96D9B19}" destId="{1220B1C2-5FAB-4024-BFEB-1F8EEEEF2CEB}" srcOrd="0" destOrd="0" presId="urn:microsoft.com/office/officeart/2008/layout/CircleAccentTimeline"/>
    <dgm:cxn modelId="{7624776F-A233-4B31-A94C-908E015CBBFB}" srcId="{19640F7B-CCF7-4649-A78E-556260910C09}" destId="{B007323E-5035-4162-85A3-BF2E7ACE3360}" srcOrd="1" destOrd="0" parTransId="{FFFFAA15-EC73-459D-A901-8DB4D3DCAE40}" sibTransId="{D2A2B6BF-DA67-4806-BC2E-648804B87BD0}"/>
    <dgm:cxn modelId="{CDCBB9F1-AD71-4294-ABAD-9C6C29AF354D}" srcId="{7D30621C-A9BA-4F9F-838F-CE89F1AC635A}" destId="{E1D7A31E-870A-4FB7-A12F-E5F18A03FBB2}" srcOrd="1" destOrd="0" parTransId="{BD8D9FBB-694C-4C29-BADD-E4CF845B4660}" sibTransId="{28975A9C-AADB-4434-B49E-702B25084A25}"/>
    <dgm:cxn modelId="{0DF8013E-84AE-41AA-8EDA-A2B5347103E0}" type="presOf" srcId="{DB3455C8-E88F-4E76-8D75-D03DD0370DEB}" destId="{DFE7582C-519F-4B8F-8823-FD1DB5F32D0C}" srcOrd="0" destOrd="0" presId="urn:microsoft.com/office/officeart/2008/layout/CircleAccentTimeline"/>
    <dgm:cxn modelId="{C29C773F-9CC9-4694-A59C-FF943A937D1E}" type="presOf" srcId="{E1D7A31E-870A-4FB7-A12F-E5F18A03FBB2}" destId="{E1F34DA9-EDFC-4CDB-A538-451129EF4CC9}" srcOrd="0" destOrd="0" presId="urn:microsoft.com/office/officeart/2008/layout/CircleAccentTimeline"/>
    <dgm:cxn modelId="{0A6CFD03-2044-4026-9060-FA540851730D}" type="presOf" srcId="{B007323E-5035-4162-85A3-BF2E7ACE3360}" destId="{8377BD3F-D9FE-4ED4-BF9C-117D57CA579A}" srcOrd="0" destOrd="0" presId="urn:microsoft.com/office/officeart/2008/layout/CircleAccentTimeline"/>
    <dgm:cxn modelId="{DAB2A143-7344-413F-B36A-E6724DDA6576}" srcId="{7D30621C-A9BA-4F9F-838F-CE89F1AC635A}" destId="{63286EC7-C07B-4DB7-86BB-813660432AE1}" srcOrd="0" destOrd="0" parTransId="{9B432D42-6501-4AFD-AD04-E4D6FFEAC13E}" sibTransId="{23B57330-79D2-4EDE-837A-8FFACA1857BB}"/>
    <dgm:cxn modelId="{20273BC8-4B2D-40A5-A68F-577264C57325}" type="presParOf" srcId="{AFB58ED5-C262-46CA-9F1D-5C407E292517}" destId="{01F6A874-A557-4020-8994-B3D526C3FCA4}" srcOrd="0" destOrd="0" presId="urn:microsoft.com/office/officeart/2008/layout/CircleAccentTimeline"/>
    <dgm:cxn modelId="{2AC1374C-4530-4401-A29C-A301611BFCD5}" type="presParOf" srcId="{01F6A874-A557-4020-8994-B3D526C3FCA4}" destId="{C5E75301-50CE-4795-B9E8-CF75B5D0163B}" srcOrd="0" destOrd="0" presId="urn:microsoft.com/office/officeart/2008/layout/CircleAccentTimeline"/>
    <dgm:cxn modelId="{791A3489-7386-4D09-BAD1-A1F4CA5C5852}" type="presParOf" srcId="{01F6A874-A557-4020-8994-B3D526C3FCA4}" destId="{33AB7FEC-F999-4D73-BB6F-0275FD91621A}" srcOrd="1" destOrd="0" presId="urn:microsoft.com/office/officeart/2008/layout/CircleAccentTimeline"/>
    <dgm:cxn modelId="{7EAD2143-B3AE-423E-A381-C230190D1E66}" type="presParOf" srcId="{01F6A874-A557-4020-8994-B3D526C3FCA4}" destId="{39AAC781-5E0C-49F3-AF8C-18BC7DBB9EE6}" srcOrd="2" destOrd="0" presId="urn:microsoft.com/office/officeart/2008/layout/CircleAccentTimeline"/>
    <dgm:cxn modelId="{3A2415A0-47D4-472C-80D3-FB57F6879E33}" type="presParOf" srcId="{AFB58ED5-C262-46CA-9F1D-5C407E292517}" destId="{A3F10F86-7B6F-434D-ADC2-75F9252411D1}" srcOrd="1" destOrd="0" presId="urn:microsoft.com/office/officeart/2008/layout/CircleAccentTimeline"/>
    <dgm:cxn modelId="{25BA860D-E6A8-443E-8FD0-13515BD8A2E2}" type="presParOf" srcId="{AFB58ED5-C262-46CA-9F1D-5C407E292517}" destId="{F3C3604B-DD3C-4D8C-AF9E-F39F4AEDA8F2}" srcOrd="2" destOrd="0" presId="urn:microsoft.com/office/officeart/2008/layout/CircleAccentTimeline"/>
    <dgm:cxn modelId="{47AC96CE-DA1F-46C9-BBF5-2647B7AE97FC}" type="presParOf" srcId="{AFB58ED5-C262-46CA-9F1D-5C407E292517}" destId="{A55CEB23-7044-482A-B414-469C40C33F97}" srcOrd="3" destOrd="0" presId="urn:microsoft.com/office/officeart/2008/layout/CircleAccentTimeline"/>
    <dgm:cxn modelId="{796BCF66-11A7-470D-A8A7-8FA1340CCA2C}" type="presParOf" srcId="{AFB58ED5-C262-46CA-9F1D-5C407E292517}" destId="{9E6ADFBF-5AEC-416D-8438-D8E827E1D9D2}" srcOrd="4" destOrd="0" presId="urn:microsoft.com/office/officeart/2008/layout/CircleAccentTimeline"/>
    <dgm:cxn modelId="{3C8C2239-BBFB-4873-A298-75B3E263AB4B}" type="presParOf" srcId="{9E6ADFBF-5AEC-416D-8438-D8E827E1D9D2}" destId="{704E3A03-499C-412B-BDD5-78421B4568CA}" srcOrd="0" destOrd="0" presId="urn:microsoft.com/office/officeart/2008/layout/CircleAccentTimeline"/>
    <dgm:cxn modelId="{9A2FCA8F-646E-4D8C-A198-4A5F86E0D77C}" type="presParOf" srcId="{9E6ADFBF-5AEC-416D-8438-D8E827E1D9D2}" destId="{02C4BE0B-9DC6-4669-B786-EC54F2EBE2B4}" srcOrd="1" destOrd="0" presId="urn:microsoft.com/office/officeart/2008/layout/CircleAccentTimeline"/>
    <dgm:cxn modelId="{D549A780-0A13-4B78-8EE7-3969FF18A9A1}" type="presParOf" srcId="{9E6ADFBF-5AEC-416D-8438-D8E827E1D9D2}" destId="{1BE0A0F2-D011-4AB9-9A61-7FA7FC464840}" srcOrd="2" destOrd="0" presId="urn:microsoft.com/office/officeart/2008/layout/CircleAccentTimeline"/>
    <dgm:cxn modelId="{44195EF0-2D5A-4102-9AED-1F495164FD75}" type="presParOf" srcId="{AFB58ED5-C262-46CA-9F1D-5C407E292517}" destId="{9BC23B6B-BF09-41DB-A70E-C76A138D98FD}" srcOrd="5" destOrd="0" presId="urn:microsoft.com/office/officeart/2008/layout/CircleAccentTimeline"/>
    <dgm:cxn modelId="{9E21EF38-5F41-42A4-9E3E-7DD0F2449574}" type="presParOf" srcId="{AFB58ED5-C262-46CA-9F1D-5C407E292517}" destId="{3BC3FDFB-548E-4F2C-9EF8-6DC78C00AA4B}" srcOrd="6" destOrd="0" presId="urn:microsoft.com/office/officeart/2008/layout/CircleAccentTimeline"/>
    <dgm:cxn modelId="{1A4ED631-6FD7-4E52-AAF0-35D6E59F84F8}" type="presParOf" srcId="{AFB58ED5-C262-46CA-9F1D-5C407E292517}" destId="{A6E6AF5D-5935-4650-8643-98E09B3BCDD4}" srcOrd="7" destOrd="0" presId="urn:microsoft.com/office/officeart/2008/layout/CircleAccentTimeline"/>
    <dgm:cxn modelId="{0098A04F-73BD-4FBC-BBEB-D8A1438FB24E}" type="presParOf" srcId="{AFB58ED5-C262-46CA-9F1D-5C407E292517}" destId="{0E9FFA5E-99A6-43EE-8529-E14F214B5AB2}" srcOrd="8" destOrd="0" presId="urn:microsoft.com/office/officeart/2008/layout/CircleAccentTimeline"/>
    <dgm:cxn modelId="{76BCB91F-7CBF-46DA-9F6A-5062CAF5E38D}" type="presParOf" srcId="{0E9FFA5E-99A6-43EE-8529-E14F214B5AB2}" destId="{4A37A3CE-A422-4954-AC73-0DA3B3346380}" srcOrd="0" destOrd="0" presId="urn:microsoft.com/office/officeart/2008/layout/CircleAccentTimeline"/>
    <dgm:cxn modelId="{83ECA525-F063-41C2-9AAD-998E62B4E042}" type="presParOf" srcId="{0E9FFA5E-99A6-43EE-8529-E14F214B5AB2}" destId="{E1F34DA9-EDFC-4CDB-A538-451129EF4CC9}" srcOrd="1" destOrd="0" presId="urn:microsoft.com/office/officeart/2008/layout/CircleAccentTimeline"/>
    <dgm:cxn modelId="{FE2B2C9A-B9EE-48BD-9207-4AECC6BCABD0}" type="presParOf" srcId="{0E9FFA5E-99A6-43EE-8529-E14F214B5AB2}" destId="{58013C34-6ACF-42A5-9150-A2F061BEDE1C}" srcOrd="2" destOrd="0" presId="urn:microsoft.com/office/officeart/2008/layout/CircleAccentTimeline"/>
    <dgm:cxn modelId="{350BBEEA-0C2B-484B-857C-D70BEA3CF895}" type="presParOf" srcId="{AFB58ED5-C262-46CA-9F1D-5C407E292517}" destId="{9CBC76E9-35DA-4EA9-9DDB-539510DD249D}" srcOrd="9" destOrd="0" presId="urn:microsoft.com/office/officeart/2008/layout/CircleAccentTimeline"/>
    <dgm:cxn modelId="{9DB5AB37-8810-451F-A14B-4E00E80E4873}" type="presParOf" srcId="{AFB58ED5-C262-46CA-9F1D-5C407E292517}" destId="{D7593128-9C99-401A-9118-E48A07932AC6}" srcOrd="10" destOrd="0" presId="urn:microsoft.com/office/officeart/2008/layout/CircleAccentTimeline"/>
    <dgm:cxn modelId="{9B5B3233-1476-4E74-A447-CFCEA69FE133}" type="presParOf" srcId="{AFB58ED5-C262-46CA-9F1D-5C407E292517}" destId="{FCD95D14-3373-4A30-A241-CC886F1D6CF0}" srcOrd="11" destOrd="0" presId="urn:microsoft.com/office/officeart/2008/layout/CircleAccentTimeline"/>
    <dgm:cxn modelId="{069DD681-835B-4ED7-8EB0-D7081E2B5DB2}" type="presParOf" srcId="{AFB58ED5-C262-46CA-9F1D-5C407E292517}" destId="{C0B86C02-E6F6-4027-893A-C582701AF83E}" srcOrd="12" destOrd="0" presId="urn:microsoft.com/office/officeart/2008/layout/CircleAccentTimeline"/>
    <dgm:cxn modelId="{087AE487-444B-4671-A796-36488CB78D8D}" type="presParOf" srcId="{C0B86C02-E6F6-4027-893A-C582701AF83E}" destId="{59F491A6-A0AD-475C-A079-762A3E3CDF3E}" srcOrd="0" destOrd="0" presId="urn:microsoft.com/office/officeart/2008/layout/CircleAccentTimeline"/>
    <dgm:cxn modelId="{49B6D9EA-7CEB-4FAF-8062-F27088286541}" type="presParOf" srcId="{C0B86C02-E6F6-4027-893A-C582701AF83E}" destId="{DFE7582C-519F-4B8F-8823-FD1DB5F32D0C}" srcOrd="1" destOrd="0" presId="urn:microsoft.com/office/officeart/2008/layout/CircleAccentTimeline"/>
    <dgm:cxn modelId="{9E0A4FC4-F3A9-4B76-8798-66F6DE4D1968}" type="presParOf" srcId="{C0B86C02-E6F6-4027-893A-C582701AF83E}" destId="{725EC63A-4221-4B71-9D3F-E8506DC41FC6}" srcOrd="2" destOrd="0" presId="urn:microsoft.com/office/officeart/2008/layout/CircleAccentTimeline"/>
    <dgm:cxn modelId="{194E3D16-F606-4D52-8FAB-785EC65AF8E9}" type="presParOf" srcId="{AFB58ED5-C262-46CA-9F1D-5C407E292517}" destId="{047007D8-5553-4368-86E4-173041BA1238}" srcOrd="13" destOrd="0" presId="urn:microsoft.com/office/officeart/2008/layout/CircleAccentTimeline"/>
    <dgm:cxn modelId="{B9FB12B4-3155-4A59-A460-7DFFC56BE5EC}" type="presParOf" srcId="{AFB58ED5-C262-46CA-9F1D-5C407E292517}" destId="{379BF2D4-B261-483D-BD2F-7017A2C5BF44}" srcOrd="14" destOrd="0" presId="urn:microsoft.com/office/officeart/2008/layout/CircleAccentTimeline"/>
    <dgm:cxn modelId="{C65F2602-3425-4531-B77C-601C2820336B}" type="presParOf" srcId="{AFB58ED5-C262-46CA-9F1D-5C407E292517}" destId="{EBBDA4CF-BD74-42FB-A5CC-85812F34A87E}" srcOrd="15" destOrd="0" presId="urn:microsoft.com/office/officeart/2008/layout/CircleAccentTimeline"/>
    <dgm:cxn modelId="{10E4E17F-460C-46E7-8F26-8797C5DDE5FA}" type="presParOf" srcId="{EBBDA4CF-BD74-42FB-A5CC-85812F34A87E}" destId="{6BEF11D5-3E61-473C-9C39-DC169DD78C10}" srcOrd="0" destOrd="0" presId="urn:microsoft.com/office/officeart/2008/layout/CircleAccentTimeline"/>
    <dgm:cxn modelId="{5113662D-69FA-4D91-9612-E88F3719C023}" type="presParOf" srcId="{EBBDA4CF-BD74-42FB-A5CC-85812F34A87E}" destId="{8377BD3F-D9FE-4ED4-BF9C-117D57CA579A}" srcOrd="1" destOrd="0" presId="urn:microsoft.com/office/officeart/2008/layout/CircleAccentTimeline"/>
    <dgm:cxn modelId="{24072B58-4B2E-4D23-B1C3-3EB8A0130222}" type="presParOf" srcId="{EBBDA4CF-BD74-42FB-A5CC-85812F34A87E}" destId="{D56E0446-3791-43AA-8111-0864D3F78788}" srcOrd="2" destOrd="0" presId="urn:microsoft.com/office/officeart/2008/layout/CircleAccentTimeline"/>
    <dgm:cxn modelId="{58E3B6A8-9587-407A-A38F-76837C9319DC}" type="presParOf" srcId="{AFB58ED5-C262-46CA-9F1D-5C407E292517}" destId="{32F68329-AD68-44CD-B0AE-754E69FF4AD5}" srcOrd="16" destOrd="0" presId="urn:microsoft.com/office/officeart/2008/layout/CircleAccentTimeline"/>
    <dgm:cxn modelId="{8A4582FE-B14F-4262-A0D0-1CC0F4769D08}" type="presParOf" srcId="{AFB58ED5-C262-46CA-9F1D-5C407E292517}" destId="{45E5BB41-E625-4D82-A0C0-F27937997DE3}" srcOrd="17" destOrd="0" presId="urn:microsoft.com/office/officeart/2008/layout/CircleAccentTimeline"/>
    <dgm:cxn modelId="{15AF3D12-EA05-4DE0-9C2C-38D08D39CEEE}" type="presParOf" srcId="{AFB58ED5-C262-46CA-9F1D-5C407E292517}" destId="{9DFD149C-6A53-43E1-94AF-D4E7E2CB9E56}" srcOrd="18" destOrd="0" presId="urn:microsoft.com/office/officeart/2008/layout/CircleAccentTimeline"/>
    <dgm:cxn modelId="{E34AD0DD-DD24-4780-A4B9-96B18020C433}" type="presParOf" srcId="{9DFD149C-6A53-43E1-94AF-D4E7E2CB9E56}" destId="{7EC2494B-AA19-4076-8751-7B0F4159C716}" srcOrd="0" destOrd="0" presId="urn:microsoft.com/office/officeart/2008/layout/CircleAccentTimeline"/>
    <dgm:cxn modelId="{580B978C-CC70-42C3-95EA-D2F2044B0E2B}" type="presParOf" srcId="{9DFD149C-6A53-43E1-94AF-D4E7E2CB9E56}" destId="{181E599D-9545-4D75-9902-CC9BA7560342}" srcOrd="1" destOrd="0" presId="urn:microsoft.com/office/officeart/2008/layout/CircleAccentTimeline"/>
    <dgm:cxn modelId="{D8A1B1BE-FD2F-4EF0-ACE6-052F8AC95AED}" type="presParOf" srcId="{9DFD149C-6A53-43E1-94AF-D4E7E2CB9E56}" destId="{D971DC1C-E121-48AE-A66E-DAD27F560547}" srcOrd="2" destOrd="0" presId="urn:microsoft.com/office/officeart/2008/layout/CircleAccentTimeline"/>
    <dgm:cxn modelId="{BD9A4D03-A615-4B70-9935-818467885DAB}" type="presParOf" srcId="{AFB58ED5-C262-46CA-9F1D-5C407E292517}" destId="{23E738DE-A40D-4CD8-958F-EB558C903F3E}" srcOrd="19" destOrd="0" presId="urn:microsoft.com/office/officeart/2008/layout/CircleAccentTimeline"/>
    <dgm:cxn modelId="{6C773E44-5DDB-42E2-AA6B-B001EE63E03A}" type="presParOf" srcId="{AFB58ED5-C262-46CA-9F1D-5C407E292517}" destId="{9159B97C-85DA-43EC-9B40-136A9F1A3351}" srcOrd="20" destOrd="0" presId="urn:microsoft.com/office/officeart/2008/layout/CircleAccentTimeline"/>
    <dgm:cxn modelId="{A476100D-560B-4A4A-844F-AE0F22011AF6}" type="presParOf" srcId="{AFB58ED5-C262-46CA-9F1D-5C407E292517}" destId="{BD24A8C5-331C-4B63-B117-7BCF09B915E6}" srcOrd="21" destOrd="0" presId="urn:microsoft.com/office/officeart/2008/layout/CircleAccentTimeline"/>
    <dgm:cxn modelId="{E6E90F80-634B-4C2B-906E-2906D3785C1A}" type="presParOf" srcId="{AFB58ED5-C262-46CA-9F1D-5C407E292517}" destId="{2E6AB75E-FCEA-417B-9168-CA63EC8FB13A}" srcOrd="22" destOrd="0" presId="urn:microsoft.com/office/officeart/2008/layout/CircleAccentTimeline"/>
    <dgm:cxn modelId="{0CBC8CA7-A7C6-4607-8E17-9697465DB086}" type="presParOf" srcId="{2E6AB75E-FCEA-417B-9168-CA63EC8FB13A}" destId="{B0FCB7E1-59EF-45FA-81E8-B90233F48788}" srcOrd="0" destOrd="0" presId="urn:microsoft.com/office/officeart/2008/layout/CircleAccentTimeline"/>
    <dgm:cxn modelId="{C961DB99-A571-4720-9F72-ECF38C2CA733}" type="presParOf" srcId="{2E6AB75E-FCEA-417B-9168-CA63EC8FB13A}" destId="{1220B1C2-5FAB-4024-BFEB-1F8EEEEF2CEB}" srcOrd="1" destOrd="0" presId="urn:microsoft.com/office/officeart/2008/layout/CircleAccentTimeline"/>
    <dgm:cxn modelId="{F0137EE6-5BD1-4923-9405-5FA3CEA31D9A}" type="presParOf" srcId="{2E6AB75E-FCEA-417B-9168-CA63EC8FB13A}" destId="{4295E050-1871-4562-B043-7DA1943CA8DF}" srcOrd="2" destOrd="0" presId="urn:microsoft.com/office/officeart/2008/layout/CircleAccentTimeline"/>
    <dgm:cxn modelId="{1F6BF5E0-8061-408B-87F4-946D6C60A141}" type="presParOf" srcId="{AFB58ED5-C262-46CA-9F1D-5C407E292517}" destId="{049CD88C-2569-405A-8320-1F8A279B4C43}" srcOrd="23" destOrd="0" presId="urn:microsoft.com/office/officeart/2008/layout/CircleAccentTimeline"/>
    <dgm:cxn modelId="{1CD522E6-26B6-4E0B-A287-4EB7D78663D7}" type="presParOf" srcId="{AFB58ED5-C262-46CA-9F1D-5C407E292517}" destId="{CDE427DD-579A-4B18-B965-594395BA80D0}" srcOrd="24" destOrd="0" presId="urn:microsoft.com/office/officeart/2008/layout/CircleAccentTimeline"/>
    <dgm:cxn modelId="{F23F04D3-3ED0-4725-AF59-431E5D286501}" type="presParOf" srcId="{AFB58ED5-C262-46CA-9F1D-5C407E292517}" destId="{1E7B76B5-EEFB-46C6-8A5A-D9068DE52975}" srcOrd="25" destOrd="0" presId="urn:microsoft.com/office/officeart/2008/layout/CircleAccentTimeline"/>
    <dgm:cxn modelId="{C3D12209-8DFE-4D11-8AAA-AD0661837D9E}" type="presParOf" srcId="{AFB58ED5-C262-46CA-9F1D-5C407E292517}" destId="{02352F03-3211-49C5-847C-B151E0C31F7B}" srcOrd="26" destOrd="0" presId="urn:microsoft.com/office/officeart/2008/layout/CircleAccentTimeline"/>
    <dgm:cxn modelId="{CD1752D9-7C5F-4669-B842-A88F59C180EA}" type="presParOf" srcId="{02352F03-3211-49C5-847C-B151E0C31F7B}" destId="{8AB7B745-BDBF-4750-9519-C87EA5A7F54D}" srcOrd="0" destOrd="0" presId="urn:microsoft.com/office/officeart/2008/layout/CircleAccentTimeline"/>
    <dgm:cxn modelId="{0D397143-3C10-49B9-BD15-5A5FE43C9260}" type="presParOf" srcId="{02352F03-3211-49C5-847C-B151E0C31F7B}" destId="{3555E525-AB99-4035-9B12-8F65FCFF6ADB}" srcOrd="1" destOrd="0" presId="urn:microsoft.com/office/officeart/2008/layout/CircleAccentTimeline"/>
    <dgm:cxn modelId="{7D2680A5-426D-432E-BC32-632C869F229B}" type="presParOf" srcId="{02352F03-3211-49C5-847C-B151E0C31F7B}" destId="{4CCAE1DD-4D95-4DA5-A8DC-D2E473B66C7F}" srcOrd="2" destOrd="0" presId="urn:microsoft.com/office/officeart/2008/layout/CircleAccentTimeline"/>
    <dgm:cxn modelId="{5157EE23-8449-448A-B1EB-E9A75FB74F9A}" type="presParOf" srcId="{AFB58ED5-C262-46CA-9F1D-5C407E292517}" destId="{D1475A6E-2881-4762-AEAB-87AFFFC1D94A}" srcOrd="27" destOrd="0" presId="urn:microsoft.com/office/officeart/2008/layout/CircleAccentTimeline"/>
    <dgm:cxn modelId="{220D14BD-A4AB-4E86-8D24-531664BF24D9}" type="presParOf" srcId="{AFB58ED5-C262-46CA-9F1D-5C407E292517}" destId="{6C2914FF-91B7-4D4A-8B7E-C986CBA09D9B}" srcOrd="2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3CCC14-FCF6-4603-9470-D2CB1CC98E7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72FF3D-7836-46B0-83FC-C77DA012B65B}">
      <dgm:prSet phldrT="[Text]"/>
      <dgm:spPr/>
      <dgm:t>
        <a:bodyPr/>
        <a:lstStyle/>
        <a:p>
          <a:r>
            <a:rPr lang="en-US" dirty="0" err="1" smtClean="0"/>
            <a:t>Jupyter</a:t>
          </a:r>
          <a:endParaRPr lang="en-US" dirty="0"/>
        </a:p>
      </dgm:t>
    </dgm:pt>
    <dgm:pt modelId="{38894DC2-FB9C-4259-88C4-0EF70DE5294B}" type="parTrans" cxnId="{537F4BE8-FC10-474C-A579-16983FE5A6D9}">
      <dgm:prSet/>
      <dgm:spPr/>
      <dgm:t>
        <a:bodyPr/>
        <a:lstStyle/>
        <a:p>
          <a:endParaRPr lang="en-US"/>
        </a:p>
      </dgm:t>
    </dgm:pt>
    <dgm:pt modelId="{DA0CC177-6988-491E-B49E-3393938B07F9}" type="sibTrans" cxnId="{537F4BE8-FC10-474C-A579-16983FE5A6D9}">
      <dgm:prSet/>
      <dgm:spPr/>
      <dgm:t>
        <a:bodyPr/>
        <a:lstStyle/>
        <a:p>
          <a:endParaRPr lang="en-US"/>
        </a:p>
      </dgm:t>
    </dgm:pt>
    <dgm:pt modelId="{BB4D4D32-BA76-46C9-976D-ECBFCDDB5548}">
      <dgm:prSet phldrT="[Text]"/>
      <dgm:spPr/>
      <dgm:t>
        <a:bodyPr/>
        <a:lstStyle/>
        <a:p>
          <a:r>
            <a:rPr lang="ru-RU" dirty="0" smtClean="0"/>
            <a:t>Статистическая обработка статического зондирования</a:t>
          </a:r>
          <a:endParaRPr lang="en-US" dirty="0"/>
        </a:p>
      </dgm:t>
    </dgm:pt>
    <dgm:pt modelId="{869F6351-AED8-49D8-915F-1EBE6943A9FA}" type="parTrans" cxnId="{95A30F81-3B9C-417F-8F30-FAE1A0FB3D22}">
      <dgm:prSet/>
      <dgm:spPr/>
      <dgm:t>
        <a:bodyPr/>
        <a:lstStyle/>
        <a:p>
          <a:endParaRPr lang="en-US"/>
        </a:p>
      </dgm:t>
    </dgm:pt>
    <dgm:pt modelId="{4BDAEB39-A46D-4015-BC70-47C2F6BB457F}" type="sibTrans" cxnId="{95A30F81-3B9C-417F-8F30-FAE1A0FB3D22}">
      <dgm:prSet/>
      <dgm:spPr/>
      <dgm:t>
        <a:bodyPr/>
        <a:lstStyle/>
        <a:p>
          <a:endParaRPr lang="en-US"/>
        </a:p>
      </dgm:t>
    </dgm:pt>
    <dgm:pt modelId="{A4C56087-7016-4B15-AF37-B4C334EEC093}">
      <dgm:prSet phldrT="[Text]"/>
      <dgm:spPr/>
      <dgm:t>
        <a:bodyPr/>
        <a:lstStyle/>
        <a:p>
          <a:r>
            <a:rPr lang="en-US" dirty="0" smtClean="0"/>
            <a:t>Rhino</a:t>
          </a:r>
          <a:endParaRPr lang="en-US" dirty="0"/>
        </a:p>
      </dgm:t>
    </dgm:pt>
    <dgm:pt modelId="{E330CD09-5B69-4991-8A8B-8B1508AAE437}" type="parTrans" cxnId="{E07A41B2-EA02-4474-838C-A572982398A3}">
      <dgm:prSet/>
      <dgm:spPr/>
      <dgm:t>
        <a:bodyPr/>
        <a:lstStyle/>
        <a:p>
          <a:endParaRPr lang="en-US"/>
        </a:p>
      </dgm:t>
    </dgm:pt>
    <dgm:pt modelId="{4BE93F71-B970-4366-947E-06EF5BAE1A7B}" type="sibTrans" cxnId="{E07A41B2-EA02-4474-838C-A572982398A3}">
      <dgm:prSet/>
      <dgm:spPr/>
      <dgm:t>
        <a:bodyPr/>
        <a:lstStyle/>
        <a:p>
          <a:endParaRPr lang="en-US"/>
        </a:p>
      </dgm:t>
    </dgm:pt>
    <dgm:pt modelId="{9A0220FC-FC38-48BE-8181-441C35E6077A}">
      <dgm:prSet phldrT="[Text]"/>
      <dgm:spPr/>
      <dgm:t>
        <a:bodyPr/>
        <a:lstStyle/>
        <a:p>
          <a:r>
            <a:rPr lang="ru-RU" dirty="0" smtClean="0"/>
            <a:t>Чтение файла </a:t>
          </a:r>
          <a:r>
            <a:rPr lang="en-US" dirty="0" err="1" smtClean="0"/>
            <a:t>autocad</a:t>
          </a:r>
          <a:r>
            <a:rPr lang="en-US" dirty="0" smtClean="0"/>
            <a:t> </a:t>
          </a:r>
          <a:r>
            <a:rPr lang="ru-RU" dirty="0" smtClean="0"/>
            <a:t>с информацией о положении нагрузок и их значениях</a:t>
          </a:r>
          <a:endParaRPr lang="en-US" dirty="0"/>
        </a:p>
      </dgm:t>
    </dgm:pt>
    <dgm:pt modelId="{E88C70F7-2688-4405-AFE9-852A323B88EF}" type="parTrans" cxnId="{ADCD71B6-1D7E-41E5-85F2-21524C70276C}">
      <dgm:prSet/>
      <dgm:spPr/>
      <dgm:t>
        <a:bodyPr/>
        <a:lstStyle/>
        <a:p>
          <a:endParaRPr lang="en-US"/>
        </a:p>
      </dgm:t>
    </dgm:pt>
    <dgm:pt modelId="{857B16EE-C476-4BF3-ACAD-D2380D4E7A48}" type="sibTrans" cxnId="{ADCD71B6-1D7E-41E5-85F2-21524C70276C}">
      <dgm:prSet/>
      <dgm:spPr/>
      <dgm:t>
        <a:bodyPr/>
        <a:lstStyle/>
        <a:p>
          <a:endParaRPr lang="en-US"/>
        </a:p>
      </dgm:t>
    </dgm:pt>
    <dgm:pt modelId="{6B8636FA-4046-4B68-A73E-5F3E45BB9604}">
      <dgm:prSet phldrT="[Text]"/>
      <dgm:spPr/>
      <dgm:t>
        <a:bodyPr/>
        <a:lstStyle/>
        <a:p>
          <a:r>
            <a:rPr lang="en-US" dirty="0" smtClean="0"/>
            <a:t>Grasshopper</a:t>
          </a:r>
          <a:endParaRPr lang="en-US" dirty="0"/>
        </a:p>
      </dgm:t>
    </dgm:pt>
    <dgm:pt modelId="{2E2BE2E1-E851-4EB4-BF03-A2AE67B7DE66}" type="parTrans" cxnId="{599EB3A3-784A-4E3F-A4A2-EBA3BC11C360}">
      <dgm:prSet/>
      <dgm:spPr/>
      <dgm:t>
        <a:bodyPr/>
        <a:lstStyle/>
        <a:p>
          <a:endParaRPr lang="en-US"/>
        </a:p>
      </dgm:t>
    </dgm:pt>
    <dgm:pt modelId="{548DAECC-AB0D-45FB-AFE6-C412CC6F4078}" type="sibTrans" cxnId="{599EB3A3-784A-4E3F-A4A2-EBA3BC11C360}">
      <dgm:prSet/>
      <dgm:spPr/>
      <dgm:t>
        <a:bodyPr/>
        <a:lstStyle/>
        <a:p>
          <a:endParaRPr lang="en-US"/>
        </a:p>
      </dgm:t>
    </dgm:pt>
    <dgm:pt modelId="{46791114-1688-42BB-BE31-C15C780FFC3B}">
      <dgm:prSet phldrT="[Text]"/>
      <dgm:spPr/>
      <dgm:t>
        <a:bodyPr/>
        <a:lstStyle/>
        <a:p>
          <a:r>
            <a:rPr lang="ru-RU" dirty="0" smtClean="0"/>
            <a:t>Слияние нагрузок, локализованных рядом</a:t>
          </a:r>
          <a:endParaRPr lang="en-US" dirty="0"/>
        </a:p>
      </dgm:t>
    </dgm:pt>
    <dgm:pt modelId="{CDC00BF5-68F3-4B49-B908-21310820878D}" type="parTrans" cxnId="{2FA073E2-9738-4F23-860D-2C7CD89583AE}">
      <dgm:prSet/>
      <dgm:spPr/>
      <dgm:t>
        <a:bodyPr/>
        <a:lstStyle/>
        <a:p>
          <a:endParaRPr lang="en-US"/>
        </a:p>
      </dgm:t>
    </dgm:pt>
    <dgm:pt modelId="{7EB66E0F-DBA7-4E21-926D-C870E2668591}" type="sibTrans" cxnId="{2FA073E2-9738-4F23-860D-2C7CD89583AE}">
      <dgm:prSet/>
      <dgm:spPr/>
      <dgm:t>
        <a:bodyPr/>
        <a:lstStyle/>
        <a:p>
          <a:endParaRPr lang="en-US"/>
        </a:p>
      </dgm:t>
    </dgm:pt>
    <dgm:pt modelId="{3F983372-E787-4DF0-ABBA-49F70591E0A9}">
      <dgm:prSet phldrT="[Text]"/>
      <dgm:spPr/>
      <dgm:t>
        <a:bodyPr/>
        <a:lstStyle/>
        <a:p>
          <a:r>
            <a:rPr lang="ru-RU" dirty="0" smtClean="0"/>
            <a:t>Использование результатов несущих способностей свай из </a:t>
          </a:r>
          <a:r>
            <a:rPr lang="en-US" dirty="0" err="1" smtClean="0"/>
            <a:t>Jupyter</a:t>
          </a:r>
          <a:r>
            <a:rPr lang="en-US" dirty="0" smtClean="0"/>
            <a:t> </a:t>
          </a:r>
          <a:endParaRPr lang="en-US" dirty="0"/>
        </a:p>
      </dgm:t>
    </dgm:pt>
    <dgm:pt modelId="{4D37325B-49D2-46B8-A357-4F16EE09141A}" type="parTrans" cxnId="{302BE961-692A-43D5-8C98-28A9087F524F}">
      <dgm:prSet/>
      <dgm:spPr/>
      <dgm:t>
        <a:bodyPr/>
        <a:lstStyle/>
        <a:p>
          <a:endParaRPr lang="en-US"/>
        </a:p>
      </dgm:t>
    </dgm:pt>
    <dgm:pt modelId="{A8A9908B-8356-4F16-B292-A4BDEF6D9EAF}" type="sibTrans" cxnId="{302BE961-692A-43D5-8C98-28A9087F524F}">
      <dgm:prSet/>
      <dgm:spPr/>
      <dgm:t>
        <a:bodyPr/>
        <a:lstStyle/>
        <a:p>
          <a:endParaRPr lang="en-US"/>
        </a:p>
      </dgm:t>
    </dgm:pt>
    <dgm:pt modelId="{763A351B-436D-48C8-9B28-234C5B6DE84C}">
      <dgm:prSet phldrT="[Text]"/>
      <dgm:spPr/>
      <dgm:t>
        <a:bodyPr/>
        <a:lstStyle/>
        <a:p>
          <a:r>
            <a:rPr lang="ru-RU" dirty="0" smtClean="0"/>
            <a:t>Вычисление несущих способностей различных конфигураций свай</a:t>
          </a:r>
          <a:endParaRPr lang="en-US" dirty="0"/>
        </a:p>
      </dgm:t>
    </dgm:pt>
    <dgm:pt modelId="{43AC4023-EAD4-4362-9902-31FEF6BB92F0}" type="sibTrans" cxnId="{5560FCB3-14F5-42BF-B55E-95D5DB3E96DB}">
      <dgm:prSet/>
      <dgm:spPr/>
      <dgm:t>
        <a:bodyPr/>
        <a:lstStyle/>
        <a:p>
          <a:endParaRPr lang="en-US"/>
        </a:p>
      </dgm:t>
    </dgm:pt>
    <dgm:pt modelId="{57D9E307-A123-4307-8211-51234B7BC8E6}" type="parTrans" cxnId="{5560FCB3-14F5-42BF-B55E-95D5DB3E96DB}">
      <dgm:prSet/>
      <dgm:spPr/>
      <dgm:t>
        <a:bodyPr/>
        <a:lstStyle/>
        <a:p>
          <a:endParaRPr lang="en-US"/>
        </a:p>
      </dgm:t>
    </dgm:pt>
    <dgm:pt modelId="{6FBCC0CB-5572-48C5-99EB-56A930F1E923}">
      <dgm:prSet phldrT="[Text]"/>
      <dgm:spPr/>
      <dgm:t>
        <a:bodyPr/>
        <a:lstStyle/>
        <a:p>
          <a:r>
            <a:rPr lang="ru-RU" dirty="0" smtClean="0"/>
            <a:t>Оптимизация свайного поля по цене на основе вертикальных нагрузок на кусты</a:t>
          </a:r>
          <a:endParaRPr lang="en-US" dirty="0"/>
        </a:p>
      </dgm:t>
    </dgm:pt>
    <dgm:pt modelId="{06DAB271-13B5-40A1-A189-2711E70F8CB5}" type="parTrans" cxnId="{8680DA17-549C-4C60-81FC-A0E6FB804780}">
      <dgm:prSet/>
      <dgm:spPr/>
      <dgm:t>
        <a:bodyPr/>
        <a:lstStyle/>
        <a:p>
          <a:endParaRPr lang="en-US"/>
        </a:p>
      </dgm:t>
    </dgm:pt>
    <dgm:pt modelId="{9549BC51-C742-496F-A56A-866C8B53BEA7}" type="sibTrans" cxnId="{8680DA17-549C-4C60-81FC-A0E6FB804780}">
      <dgm:prSet/>
      <dgm:spPr/>
      <dgm:t>
        <a:bodyPr/>
        <a:lstStyle/>
        <a:p>
          <a:endParaRPr lang="en-US"/>
        </a:p>
      </dgm:t>
    </dgm:pt>
    <dgm:pt modelId="{C1FF172A-BC5D-41BA-B375-D9260AAAFD38}">
      <dgm:prSet phldrT="[Text]"/>
      <dgm:spPr/>
      <dgm:t>
        <a:bodyPr/>
        <a:lstStyle/>
        <a:p>
          <a:r>
            <a:rPr lang="ru-RU" dirty="0" smtClean="0"/>
            <a:t>Визуализация «гиперпространства вариантов». </a:t>
          </a:r>
          <a:r>
            <a:rPr lang="ru-RU" dirty="0" smtClean="0"/>
            <a:t>Подтверждение, что найден оптимум</a:t>
          </a:r>
          <a:endParaRPr lang="en-US" dirty="0"/>
        </a:p>
      </dgm:t>
    </dgm:pt>
    <dgm:pt modelId="{E039D371-EE9D-4C50-A1FE-F16413191C7F}" type="parTrans" cxnId="{4D337C10-BC45-4133-B42E-A808CC06717E}">
      <dgm:prSet/>
      <dgm:spPr/>
      <dgm:t>
        <a:bodyPr/>
        <a:lstStyle/>
        <a:p>
          <a:endParaRPr lang="en-US"/>
        </a:p>
      </dgm:t>
    </dgm:pt>
    <dgm:pt modelId="{609573B4-EA40-44CC-A284-E6C3362EE6E2}" type="sibTrans" cxnId="{4D337C10-BC45-4133-B42E-A808CC06717E}">
      <dgm:prSet/>
      <dgm:spPr/>
      <dgm:t>
        <a:bodyPr/>
        <a:lstStyle/>
        <a:p>
          <a:endParaRPr lang="en-US"/>
        </a:p>
      </dgm:t>
    </dgm:pt>
    <dgm:pt modelId="{D7BC606B-0630-4485-9DF3-55776486B8D7}">
      <dgm:prSet phldrT="[Text]"/>
      <dgm:spPr/>
      <dgm:t>
        <a:bodyPr/>
        <a:lstStyle/>
        <a:p>
          <a:r>
            <a:rPr lang="ru-RU" dirty="0" smtClean="0"/>
            <a:t>Генерация «паттернов» свайных кустов</a:t>
          </a:r>
          <a:endParaRPr lang="en-US" dirty="0"/>
        </a:p>
      </dgm:t>
    </dgm:pt>
    <dgm:pt modelId="{2052F7B0-F5EB-4CD7-8850-E52753AC7116}" type="parTrans" cxnId="{76C0B8A7-1297-442A-978E-94E6513FCFF6}">
      <dgm:prSet/>
      <dgm:spPr/>
      <dgm:t>
        <a:bodyPr/>
        <a:lstStyle/>
        <a:p>
          <a:endParaRPr lang="en-US"/>
        </a:p>
      </dgm:t>
    </dgm:pt>
    <dgm:pt modelId="{BB3431DF-CB15-48C5-A7BE-F0EC9853974C}" type="sibTrans" cxnId="{76C0B8A7-1297-442A-978E-94E6513FCFF6}">
      <dgm:prSet/>
      <dgm:spPr/>
      <dgm:t>
        <a:bodyPr/>
        <a:lstStyle/>
        <a:p>
          <a:endParaRPr lang="en-US"/>
        </a:p>
      </dgm:t>
    </dgm:pt>
    <dgm:pt modelId="{23F41223-00E4-49D4-BA59-3B2466E61D8F}">
      <dgm:prSet phldrT="[Text]"/>
      <dgm:spPr/>
      <dgm:t>
        <a:bodyPr/>
        <a:lstStyle/>
        <a:p>
          <a:r>
            <a:rPr lang="ru-RU" dirty="0" smtClean="0"/>
            <a:t>Расстановка сгенерированных свайных кустов</a:t>
          </a:r>
          <a:endParaRPr lang="en-US" dirty="0"/>
        </a:p>
      </dgm:t>
    </dgm:pt>
    <dgm:pt modelId="{EA33B870-02D8-46B9-8268-078438B1EA33}" type="parTrans" cxnId="{2C3DEE36-B203-4421-853E-E45A6DFBF233}">
      <dgm:prSet/>
      <dgm:spPr/>
      <dgm:t>
        <a:bodyPr/>
        <a:lstStyle/>
        <a:p>
          <a:endParaRPr lang="en-US"/>
        </a:p>
      </dgm:t>
    </dgm:pt>
    <dgm:pt modelId="{F018A7B1-728C-42DE-9E4F-7D011936B011}" type="sibTrans" cxnId="{2C3DEE36-B203-4421-853E-E45A6DFBF233}">
      <dgm:prSet/>
      <dgm:spPr/>
      <dgm:t>
        <a:bodyPr/>
        <a:lstStyle/>
        <a:p>
          <a:endParaRPr lang="en-US"/>
        </a:p>
      </dgm:t>
    </dgm:pt>
    <dgm:pt modelId="{328EC2C2-7AF9-47A2-88A1-D4FC9BB22F64}">
      <dgm:prSet phldrT="[Text]"/>
      <dgm:spPr/>
      <dgm:t>
        <a:bodyPr/>
        <a:lstStyle/>
        <a:p>
          <a:r>
            <a:rPr lang="ru-RU" dirty="0" smtClean="0"/>
            <a:t>Повторная оценка стоимости и уточнение измененных параметров</a:t>
          </a:r>
          <a:endParaRPr lang="en-US" dirty="0"/>
        </a:p>
      </dgm:t>
    </dgm:pt>
    <dgm:pt modelId="{323BF814-6F61-4CF9-B165-067512728106}" type="parTrans" cxnId="{30BABF56-3D5A-404F-B261-0FCE60E8F1CF}">
      <dgm:prSet/>
      <dgm:spPr/>
      <dgm:t>
        <a:bodyPr/>
        <a:lstStyle/>
        <a:p>
          <a:endParaRPr lang="en-US"/>
        </a:p>
      </dgm:t>
    </dgm:pt>
    <dgm:pt modelId="{F755373D-E5BD-40AC-B700-083839EE2537}" type="sibTrans" cxnId="{30BABF56-3D5A-404F-B261-0FCE60E8F1CF}">
      <dgm:prSet/>
      <dgm:spPr/>
      <dgm:t>
        <a:bodyPr/>
        <a:lstStyle/>
        <a:p>
          <a:endParaRPr lang="en-US"/>
        </a:p>
      </dgm:t>
    </dgm:pt>
    <dgm:pt modelId="{64E4BDFF-630D-43E5-90B6-90DF7A56B162}" type="pres">
      <dgm:prSet presAssocID="{133CCC14-FCF6-4603-9470-D2CB1CC98E7B}" presName="linearFlow" presStyleCnt="0">
        <dgm:presLayoutVars>
          <dgm:dir/>
          <dgm:animLvl val="lvl"/>
          <dgm:resizeHandles val="exact"/>
        </dgm:presLayoutVars>
      </dgm:prSet>
      <dgm:spPr/>
    </dgm:pt>
    <dgm:pt modelId="{91F86289-0F7C-42BB-841F-36A266A2F04F}" type="pres">
      <dgm:prSet presAssocID="{0072FF3D-7836-46B0-83FC-C77DA012B65B}" presName="composite" presStyleCnt="0"/>
      <dgm:spPr/>
    </dgm:pt>
    <dgm:pt modelId="{9BABC717-505B-48F8-ABA1-55CD8A5E2725}" type="pres">
      <dgm:prSet presAssocID="{0072FF3D-7836-46B0-83FC-C77DA012B6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8F1E2C4-90FF-49C9-B9B4-C9B012A44883}" type="pres">
      <dgm:prSet presAssocID="{0072FF3D-7836-46B0-83FC-C77DA012B65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D6563-21BD-4C7D-BD41-88885F5109A4}" type="pres">
      <dgm:prSet presAssocID="{DA0CC177-6988-491E-B49E-3393938B07F9}" presName="sp" presStyleCnt="0"/>
      <dgm:spPr/>
    </dgm:pt>
    <dgm:pt modelId="{37D293DD-F5E7-4A1B-AA88-CDF687803B22}" type="pres">
      <dgm:prSet presAssocID="{A4C56087-7016-4B15-AF37-B4C334EEC093}" presName="composite" presStyleCnt="0"/>
      <dgm:spPr/>
    </dgm:pt>
    <dgm:pt modelId="{D374DBB3-F794-46B5-A534-4D687792CD8F}" type="pres">
      <dgm:prSet presAssocID="{A4C56087-7016-4B15-AF37-B4C334EEC09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BA78A-56CC-4628-B097-0BE91F0F8CD1}" type="pres">
      <dgm:prSet presAssocID="{A4C56087-7016-4B15-AF37-B4C334EEC093}" presName="descendantText" presStyleLbl="alignAcc1" presStyleIdx="1" presStyleCnt="3" custScaleY="100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D7895-1880-46CE-8F1F-125E6DA3B775}" type="pres">
      <dgm:prSet presAssocID="{4BE93F71-B970-4366-947E-06EF5BAE1A7B}" presName="sp" presStyleCnt="0"/>
      <dgm:spPr/>
    </dgm:pt>
    <dgm:pt modelId="{E6AF2D62-F788-43F5-BB17-322863404645}" type="pres">
      <dgm:prSet presAssocID="{6B8636FA-4046-4B68-A73E-5F3E45BB9604}" presName="composite" presStyleCnt="0"/>
      <dgm:spPr/>
    </dgm:pt>
    <dgm:pt modelId="{8D0ABD40-DEFF-4124-A883-F7208AA0AEA8}" type="pres">
      <dgm:prSet presAssocID="{6B8636FA-4046-4B68-A73E-5F3E45BB9604}" presName="parentText" presStyleLbl="alignNode1" presStyleIdx="2" presStyleCnt="3" custScaleY="163717">
        <dgm:presLayoutVars>
          <dgm:chMax val="1"/>
          <dgm:bulletEnabled val="1"/>
        </dgm:presLayoutVars>
      </dgm:prSet>
      <dgm:spPr/>
    </dgm:pt>
    <dgm:pt modelId="{FF0622EC-E2C2-4755-8D3F-2A2306918FE2}" type="pres">
      <dgm:prSet presAssocID="{6B8636FA-4046-4B68-A73E-5F3E45BB9604}" presName="descendantText" presStyleLbl="alignAcc1" presStyleIdx="2" presStyleCnt="3" custScaleY="197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37C10-BC45-4133-B42E-A808CC06717E}" srcId="{6B8636FA-4046-4B68-A73E-5F3E45BB9604}" destId="{C1FF172A-BC5D-41BA-B375-D9260AAAFD38}" srcOrd="3" destOrd="0" parTransId="{E039D371-EE9D-4C50-A1FE-F16413191C7F}" sibTransId="{609573B4-EA40-44CC-A284-E6C3362EE6E2}"/>
    <dgm:cxn modelId="{B8FF599E-6D98-4F47-9A2B-872EDA49DE47}" type="presOf" srcId="{23F41223-00E4-49D4-BA59-3B2466E61D8F}" destId="{FF0622EC-E2C2-4755-8D3F-2A2306918FE2}" srcOrd="0" destOrd="5" presId="urn:microsoft.com/office/officeart/2005/8/layout/chevron2"/>
    <dgm:cxn modelId="{2FA073E2-9738-4F23-860D-2C7CD89583AE}" srcId="{6B8636FA-4046-4B68-A73E-5F3E45BB9604}" destId="{46791114-1688-42BB-BE31-C15C780FFC3B}" srcOrd="0" destOrd="0" parTransId="{CDC00BF5-68F3-4B49-B908-21310820878D}" sibTransId="{7EB66E0F-DBA7-4E21-926D-C870E2668591}"/>
    <dgm:cxn modelId="{68C4A7D4-B2FC-4102-9D79-360F01D5D824}" type="presOf" srcId="{328EC2C2-7AF9-47A2-88A1-D4FC9BB22F64}" destId="{FF0622EC-E2C2-4755-8D3F-2A2306918FE2}" srcOrd="0" destOrd="6" presId="urn:microsoft.com/office/officeart/2005/8/layout/chevron2"/>
    <dgm:cxn modelId="{FCFC3C8D-F16E-4F6F-8210-166EAABCA85E}" type="presOf" srcId="{3F983372-E787-4DF0-ABBA-49F70591E0A9}" destId="{FF0622EC-E2C2-4755-8D3F-2A2306918FE2}" srcOrd="0" destOrd="1" presId="urn:microsoft.com/office/officeart/2005/8/layout/chevron2"/>
    <dgm:cxn modelId="{E6D7DF0D-7457-40DD-A158-923D7474211D}" type="presOf" srcId="{46791114-1688-42BB-BE31-C15C780FFC3B}" destId="{FF0622EC-E2C2-4755-8D3F-2A2306918FE2}" srcOrd="0" destOrd="0" presId="urn:microsoft.com/office/officeart/2005/8/layout/chevron2"/>
    <dgm:cxn modelId="{329BB1E3-B7B9-4FBA-B93B-9EEA5A4D2AFA}" type="presOf" srcId="{D7BC606B-0630-4485-9DF3-55776486B8D7}" destId="{FF0622EC-E2C2-4755-8D3F-2A2306918FE2}" srcOrd="0" destOrd="4" presId="urn:microsoft.com/office/officeart/2005/8/layout/chevron2"/>
    <dgm:cxn modelId="{0DE46BE7-F25E-4085-8EBB-A12B9FD1C827}" type="presOf" srcId="{6B8636FA-4046-4B68-A73E-5F3E45BB9604}" destId="{8D0ABD40-DEFF-4124-A883-F7208AA0AEA8}" srcOrd="0" destOrd="0" presId="urn:microsoft.com/office/officeart/2005/8/layout/chevron2"/>
    <dgm:cxn modelId="{BEAE1942-7054-4442-8F23-71CA16B99D26}" type="presOf" srcId="{0072FF3D-7836-46B0-83FC-C77DA012B65B}" destId="{9BABC717-505B-48F8-ABA1-55CD8A5E2725}" srcOrd="0" destOrd="0" presId="urn:microsoft.com/office/officeart/2005/8/layout/chevron2"/>
    <dgm:cxn modelId="{76C0B8A7-1297-442A-978E-94E6513FCFF6}" srcId="{6B8636FA-4046-4B68-A73E-5F3E45BB9604}" destId="{D7BC606B-0630-4485-9DF3-55776486B8D7}" srcOrd="4" destOrd="0" parTransId="{2052F7B0-F5EB-4CD7-8850-E52753AC7116}" sibTransId="{BB3431DF-CB15-48C5-A7BE-F0EC9853974C}"/>
    <dgm:cxn modelId="{537F4BE8-FC10-474C-A579-16983FE5A6D9}" srcId="{133CCC14-FCF6-4603-9470-D2CB1CC98E7B}" destId="{0072FF3D-7836-46B0-83FC-C77DA012B65B}" srcOrd="0" destOrd="0" parTransId="{38894DC2-FB9C-4259-88C4-0EF70DE5294B}" sibTransId="{DA0CC177-6988-491E-B49E-3393938B07F9}"/>
    <dgm:cxn modelId="{8680DA17-549C-4C60-81FC-A0E6FB804780}" srcId="{6B8636FA-4046-4B68-A73E-5F3E45BB9604}" destId="{6FBCC0CB-5572-48C5-99EB-56A930F1E923}" srcOrd="2" destOrd="0" parTransId="{06DAB271-13B5-40A1-A189-2711E70F8CB5}" sibTransId="{9549BC51-C742-496F-A56A-866C8B53BEA7}"/>
    <dgm:cxn modelId="{23886F6B-F687-4C71-9BD0-CEB5B8D5015C}" type="presOf" srcId="{BB4D4D32-BA76-46C9-976D-ECBFCDDB5548}" destId="{38F1E2C4-90FF-49C9-B9B4-C9B012A44883}" srcOrd="0" destOrd="0" presId="urn:microsoft.com/office/officeart/2005/8/layout/chevron2"/>
    <dgm:cxn modelId="{302BE961-692A-43D5-8C98-28A9087F524F}" srcId="{6B8636FA-4046-4B68-A73E-5F3E45BB9604}" destId="{3F983372-E787-4DF0-ABBA-49F70591E0A9}" srcOrd="1" destOrd="0" parTransId="{4D37325B-49D2-46B8-A357-4F16EE09141A}" sibTransId="{A8A9908B-8356-4F16-B292-A4BDEF6D9EAF}"/>
    <dgm:cxn modelId="{30BABF56-3D5A-404F-B261-0FCE60E8F1CF}" srcId="{6B8636FA-4046-4B68-A73E-5F3E45BB9604}" destId="{328EC2C2-7AF9-47A2-88A1-D4FC9BB22F64}" srcOrd="6" destOrd="0" parTransId="{323BF814-6F61-4CF9-B165-067512728106}" sibTransId="{F755373D-E5BD-40AC-B700-083839EE2537}"/>
    <dgm:cxn modelId="{5560FCB3-14F5-42BF-B55E-95D5DB3E96DB}" srcId="{0072FF3D-7836-46B0-83FC-C77DA012B65B}" destId="{763A351B-436D-48C8-9B28-234C5B6DE84C}" srcOrd="1" destOrd="0" parTransId="{57D9E307-A123-4307-8211-51234B7BC8E6}" sibTransId="{43AC4023-EAD4-4362-9902-31FEF6BB92F0}"/>
    <dgm:cxn modelId="{F6E11FD1-9B5A-4621-A61D-58C7FA73EBD4}" type="presOf" srcId="{133CCC14-FCF6-4603-9470-D2CB1CC98E7B}" destId="{64E4BDFF-630D-43E5-90B6-90DF7A56B162}" srcOrd="0" destOrd="0" presId="urn:microsoft.com/office/officeart/2005/8/layout/chevron2"/>
    <dgm:cxn modelId="{599EB3A3-784A-4E3F-A4A2-EBA3BC11C360}" srcId="{133CCC14-FCF6-4603-9470-D2CB1CC98E7B}" destId="{6B8636FA-4046-4B68-A73E-5F3E45BB9604}" srcOrd="2" destOrd="0" parTransId="{2E2BE2E1-E851-4EB4-BF03-A2AE67B7DE66}" sibTransId="{548DAECC-AB0D-45FB-AFE6-C412CC6F4078}"/>
    <dgm:cxn modelId="{BFACE525-14B6-49BA-8B45-D68E4D46C917}" type="presOf" srcId="{A4C56087-7016-4B15-AF37-B4C334EEC093}" destId="{D374DBB3-F794-46B5-A534-4D687792CD8F}" srcOrd="0" destOrd="0" presId="urn:microsoft.com/office/officeart/2005/8/layout/chevron2"/>
    <dgm:cxn modelId="{2C3DEE36-B203-4421-853E-E45A6DFBF233}" srcId="{6B8636FA-4046-4B68-A73E-5F3E45BB9604}" destId="{23F41223-00E4-49D4-BA59-3B2466E61D8F}" srcOrd="5" destOrd="0" parTransId="{EA33B870-02D8-46B9-8268-078438B1EA33}" sibTransId="{F018A7B1-728C-42DE-9E4F-7D011936B011}"/>
    <dgm:cxn modelId="{95A30F81-3B9C-417F-8F30-FAE1A0FB3D22}" srcId="{0072FF3D-7836-46B0-83FC-C77DA012B65B}" destId="{BB4D4D32-BA76-46C9-976D-ECBFCDDB5548}" srcOrd="0" destOrd="0" parTransId="{869F6351-AED8-49D8-915F-1EBE6943A9FA}" sibTransId="{4BDAEB39-A46D-4015-BC70-47C2F6BB457F}"/>
    <dgm:cxn modelId="{2AECC954-5859-4BBC-A793-14D0C731C419}" type="presOf" srcId="{6FBCC0CB-5572-48C5-99EB-56A930F1E923}" destId="{FF0622EC-E2C2-4755-8D3F-2A2306918FE2}" srcOrd="0" destOrd="2" presId="urn:microsoft.com/office/officeart/2005/8/layout/chevron2"/>
    <dgm:cxn modelId="{BE757879-F6B1-42B1-8527-4244B33F6CD1}" type="presOf" srcId="{763A351B-436D-48C8-9B28-234C5B6DE84C}" destId="{38F1E2C4-90FF-49C9-B9B4-C9B012A44883}" srcOrd="0" destOrd="1" presId="urn:microsoft.com/office/officeart/2005/8/layout/chevron2"/>
    <dgm:cxn modelId="{E07A41B2-EA02-4474-838C-A572982398A3}" srcId="{133CCC14-FCF6-4603-9470-D2CB1CC98E7B}" destId="{A4C56087-7016-4B15-AF37-B4C334EEC093}" srcOrd="1" destOrd="0" parTransId="{E330CD09-5B69-4991-8A8B-8B1508AAE437}" sibTransId="{4BE93F71-B970-4366-947E-06EF5BAE1A7B}"/>
    <dgm:cxn modelId="{ADCD71B6-1D7E-41E5-85F2-21524C70276C}" srcId="{A4C56087-7016-4B15-AF37-B4C334EEC093}" destId="{9A0220FC-FC38-48BE-8181-441C35E6077A}" srcOrd="0" destOrd="0" parTransId="{E88C70F7-2688-4405-AFE9-852A323B88EF}" sibTransId="{857B16EE-C476-4BF3-ACAD-D2380D4E7A48}"/>
    <dgm:cxn modelId="{4DA98AA8-13FA-4946-8C70-9EA3447E1426}" type="presOf" srcId="{C1FF172A-BC5D-41BA-B375-D9260AAAFD38}" destId="{FF0622EC-E2C2-4755-8D3F-2A2306918FE2}" srcOrd="0" destOrd="3" presId="urn:microsoft.com/office/officeart/2005/8/layout/chevron2"/>
    <dgm:cxn modelId="{8CE2FC72-882D-47CC-8CDC-D08BC5116AE6}" type="presOf" srcId="{9A0220FC-FC38-48BE-8181-441C35E6077A}" destId="{739BA78A-56CC-4628-B097-0BE91F0F8CD1}" srcOrd="0" destOrd="0" presId="urn:microsoft.com/office/officeart/2005/8/layout/chevron2"/>
    <dgm:cxn modelId="{7BF0D0AE-984D-443A-A3D4-8F7830F5A307}" type="presParOf" srcId="{64E4BDFF-630D-43E5-90B6-90DF7A56B162}" destId="{91F86289-0F7C-42BB-841F-36A266A2F04F}" srcOrd="0" destOrd="0" presId="urn:microsoft.com/office/officeart/2005/8/layout/chevron2"/>
    <dgm:cxn modelId="{BDCCF3F2-B00E-4BE9-99FA-BAD6B52A5974}" type="presParOf" srcId="{91F86289-0F7C-42BB-841F-36A266A2F04F}" destId="{9BABC717-505B-48F8-ABA1-55CD8A5E2725}" srcOrd="0" destOrd="0" presId="urn:microsoft.com/office/officeart/2005/8/layout/chevron2"/>
    <dgm:cxn modelId="{CB08703E-4BC6-4F45-A2A7-FF6E90AC9262}" type="presParOf" srcId="{91F86289-0F7C-42BB-841F-36A266A2F04F}" destId="{38F1E2C4-90FF-49C9-B9B4-C9B012A44883}" srcOrd="1" destOrd="0" presId="urn:microsoft.com/office/officeart/2005/8/layout/chevron2"/>
    <dgm:cxn modelId="{6E1E6E57-1430-4F2F-9763-A0EFBBDF6418}" type="presParOf" srcId="{64E4BDFF-630D-43E5-90B6-90DF7A56B162}" destId="{59ED6563-21BD-4C7D-BD41-88885F5109A4}" srcOrd="1" destOrd="0" presId="urn:microsoft.com/office/officeart/2005/8/layout/chevron2"/>
    <dgm:cxn modelId="{A7EC2AF4-B65E-43C6-9A27-F0049D5F8423}" type="presParOf" srcId="{64E4BDFF-630D-43E5-90B6-90DF7A56B162}" destId="{37D293DD-F5E7-4A1B-AA88-CDF687803B22}" srcOrd="2" destOrd="0" presId="urn:microsoft.com/office/officeart/2005/8/layout/chevron2"/>
    <dgm:cxn modelId="{9AC7E346-C82F-4657-A575-00BAC5C7DF5D}" type="presParOf" srcId="{37D293DD-F5E7-4A1B-AA88-CDF687803B22}" destId="{D374DBB3-F794-46B5-A534-4D687792CD8F}" srcOrd="0" destOrd="0" presId="urn:microsoft.com/office/officeart/2005/8/layout/chevron2"/>
    <dgm:cxn modelId="{FC600465-8E3A-4B6F-92E5-6B16E896208A}" type="presParOf" srcId="{37D293DD-F5E7-4A1B-AA88-CDF687803B22}" destId="{739BA78A-56CC-4628-B097-0BE91F0F8CD1}" srcOrd="1" destOrd="0" presId="urn:microsoft.com/office/officeart/2005/8/layout/chevron2"/>
    <dgm:cxn modelId="{D2DD1DB5-7E27-48E6-A52A-246AFAA44A67}" type="presParOf" srcId="{64E4BDFF-630D-43E5-90B6-90DF7A56B162}" destId="{CDAD7895-1880-46CE-8F1F-125E6DA3B775}" srcOrd="3" destOrd="0" presId="urn:microsoft.com/office/officeart/2005/8/layout/chevron2"/>
    <dgm:cxn modelId="{EAF1641A-9248-4967-9A43-62AFA6A9B682}" type="presParOf" srcId="{64E4BDFF-630D-43E5-90B6-90DF7A56B162}" destId="{E6AF2D62-F788-43F5-BB17-322863404645}" srcOrd="4" destOrd="0" presId="urn:microsoft.com/office/officeart/2005/8/layout/chevron2"/>
    <dgm:cxn modelId="{114E02F7-7E68-419E-A2B6-3E3353377F68}" type="presParOf" srcId="{E6AF2D62-F788-43F5-BB17-322863404645}" destId="{8D0ABD40-DEFF-4124-A883-F7208AA0AEA8}" srcOrd="0" destOrd="0" presId="urn:microsoft.com/office/officeart/2005/8/layout/chevron2"/>
    <dgm:cxn modelId="{34F14AB0-C811-4F4D-B832-CE5154E09732}" type="presParOf" srcId="{E6AF2D62-F788-43F5-BB17-322863404645}" destId="{FF0622EC-E2C2-4755-8D3F-2A2306918F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CD4A4-578B-433C-8501-96CEDA07EAF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97C85-0AC3-470F-B047-08DC0D032033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34AA97EC-D2C7-4760-BB18-15C1AF74322C}" type="parTrans" cxnId="{8BFD13FB-8334-49EB-97FE-255F4768B321}">
      <dgm:prSet/>
      <dgm:spPr/>
      <dgm:t>
        <a:bodyPr/>
        <a:lstStyle/>
        <a:p>
          <a:endParaRPr lang="en-US"/>
        </a:p>
      </dgm:t>
    </dgm:pt>
    <dgm:pt modelId="{FAA7D90C-D78B-4404-B2D4-F86209BB5916}" type="sibTrans" cxnId="{8BFD13FB-8334-49EB-97FE-255F4768B321}">
      <dgm:prSet/>
      <dgm:spPr/>
      <dgm:t>
        <a:bodyPr/>
        <a:lstStyle/>
        <a:p>
          <a:endParaRPr lang="en-US"/>
        </a:p>
      </dgm:t>
    </dgm:pt>
    <dgm:pt modelId="{7A50F318-EA0C-48EC-95CB-B5FFC649560B}">
      <dgm:prSet phldrT="[Text]"/>
      <dgm:spPr/>
      <dgm:t>
        <a:bodyPr/>
        <a:lstStyle/>
        <a:p>
          <a:r>
            <a:rPr lang="en-US" dirty="0" err="1" smtClean="0"/>
            <a:t>Rhino+GH</a:t>
          </a:r>
          <a:endParaRPr lang="en-US" dirty="0"/>
        </a:p>
      </dgm:t>
    </dgm:pt>
    <dgm:pt modelId="{94121093-79B2-445E-94E6-A3BE2563F3D8}" type="parTrans" cxnId="{B9554F34-0D0D-4E15-83C3-C972857FDA7F}">
      <dgm:prSet/>
      <dgm:spPr/>
      <dgm:t>
        <a:bodyPr/>
        <a:lstStyle/>
        <a:p>
          <a:endParaRPr lang="en-US"/>
        </a:p>
      </dgm:t>
    </dgm:pt>
    <dgm:pt modelId="{DB05881C-C7A4-4F85-A27C-50942A7D0896}" type="sibTrans" cxnId="{B9554F34-0D0D-4E15-83C3-C972857FDA7F}">
      <dgm:prSet/>
      <dgm:spPr/>
      <dgm:t>
        <a:bodyPr/>
        <a:lstStyle/>
        <a:p>
          <a:endParaRPr lang="en-US"/>
        </a:p>
      </dgm:t>
    </dgm:pt>
    <dgm:pt modelId="{BE555447-EE17-4953-9986-FBFCD21E9F53}">
      <dgm:prSet phldrT="[Text]"/>
      <dgm:spPr/>
      <dgm:t>
        <a:bodyPr/>
        <a:lstStyle/>
        <a:p>
          <a:r>
            <a:rPr lang="ru-RU" dirty="0" smtClean="0"/>
            <a:t>Генерирует</a:t>
          </a:r>
          <a:endParaRPr lang="en-US" dirty="0"/>
        </a:p>
      </dgm:t>
    </dgm:pt>
    <dgm:pt modelId="{83589E49-1340-4ED9-A231-40D446AF5B36}" type="parTrans" cxnId="{C0FDD9FB-81A4-4159-B909-6F0B0E183273}">
      <dgm:prSet/>
      <dgm:spPr/>
      <dgm:t>
        <a:bodyPr/>
        <a:lstStyle/>
        <a:p>
          <a:endParaRPr lang="en-US"/>
        </a:p>
      </dgm:t>
    </dgm:pt>
    <dgm:pt modelId="{D569ACA6-D53F-46F3-BAE4-48719E68F076}" type="sibTrans" cxnId="{C0FDD9FB-81A4-4159-B909-6F0B0E183273}">
      <dgm:prSet/>
      <dgm:spPr/>
      <dgm:t>
        <a:bodyPr/>
        <a:lstStyle/>
        <a:p>
          <a:endParaRPr lang="en-US"/>
        </a:p>
      </dgm:t>
    </dgm:pt>
    <dgm:pt modelId="{A8867984-5548-4FAC-B759-67AB407C3312}">
      <dgm:prSet phldrT="[Text]"/>
      <dgm:spPr/>
      <dgm:t>
        <a:bodyPr/>
        <a:lstStyle/>
        <a:p>
          <a:r>
            <a:rPr lang="ru-RU" dirty="0" smtClean="0"/>
            <a:t>Использует</a:t>
          </a:r>
          <a:endParaRPr lang="en-US" dirty="0"/>
        </a:p>
      </dgm:t>
    </dgm:pt>
    <dgm:pt modelId="{5DE46A1A-5FBC-4323-9CB7-D136CA8D4FF1}" type="parTrans" cxnId="{953687A0-07B8-4D74-94B3-E86F319DF8A8}">
      <dgm:prSet/>
      <dgm:spPr/>
      <dgm:t>
        <a:bodyPr/>
        <a:lstStyle/>
        <a:p>
          <a:endParaRPr lang="en-US"/>
        </a:p>
      </dgm:t>
    </dgm:pt>
    <dgm:pt modelId="{D2043D33-0E29-4C0F-A102-7EB1D500BEC7}" type="sibTrans" cxnId="{953687A0-07B8-4D74-94B3-E86F319DF8A8}">
      <dgm:prSet/>
      <dgm:spPr/>
      <dgm:t>
        <a:bodyPr/>
        <a:lstStyle/>
        <a:p>
          <a:endParaRPr lang="en-US"/>
        </a:p>
      </dgm:t>
    </dgm:pt>
    <dgm:pt modelId="{B0B31059-BC19-466A-B880-9A6393100A5B}">
      <dgm:prSet phldrT="[Text]"/>
      <dgm:spPr/>
      <dgm:t>
        <a:bodyPr/>
        <a:lstStyle/>
        <a:p>
          <a:r>
            <a:rPr lang="ru-RU" dirty="0" smtClean="0"/>
            <a:t>Использует</a:t>
          </a:r>
          <a:endParaRPr lang="en-US" dirty="0"/>
        </a:p>
      </dgm:t>
    </dgm:pt>
    <dgm:pt modelId="{5BE55711-40B3-4EDA-ADA1-07D1D8F7BF69}" type="parTrans" cxnId="{1D48B3F7-3E23-43D0-8075-146F418A4CE7}">
      <dgm:prSet/>
      <dgm:spPr/>
      <dgm:t>
        <a:bodyPr/>
        <a:lstStyle/>
        <a:p>
          <a:endParaRPr lang="en-US"/>
        </a:p>
      </dgm:t>
    </dgm:pt>
    <dgm:pt modelId="{5EB74704-B34D-4BB0-9A77-B3B749DDFE9E}" type="sibTrans" cxnId="{1D48B3F7-3E23-43D0-8075-146F418A4CE7}">
      <dgm:prSet/>
      <dgm:spPr/>
      <dgm:t>
        <a:bodyPr/>
        <a:lstStyle/>
        <a:p>
          <a:endParaRPr lang="en-US"/>
        </a:p>
      </dgm:t>
    </dgm:pt>
    <dgm:pt modelId="{A820CC07-BC88-482A-8F49-E1120B232458}">
      <dgm:prSet phldrT="[Text]"/>
      <dgm:spPr/>
      <dgm:t>
        <a:bodyPr/>
        <a:lstStyle/>
        <a:p>
          <a:r>
            <a:rPr lang="ru-RU" dirty="0" smtClean="0"/>
            <a:t>Генерирует</a:t>
          </a:r>
          <a:endParaRPr lang="en-US" dirty="0"/>
        </a:p>
      </dgm:t>
    </dgm:pt>
    <dgm:pt modelId="{B55F1B25-8F7F-433E-9525-B80C8FBBBBA6}" type="parTrans" cxnId="{CDCA65A3-6365-4B47-B596-E02A3744D5F3}">
      <dgm:prSet/>
      <dgm:spPr/>
      <dgm:t>
        <a:bodyPr/>
        <a:lstStyle/>
        <a:p>
          <a:endParaRPr lang="en-US"/>
        </a:p>
      </dgm:t>
    </dgm:pt>
    <dgm:pt modelId="{6413FBA7-D265-4882-AE38-83AFF2E04DB5}" type="sibTrans" cxnId="{CDCA65A3-6365-4B47-B596-E02A3744D5F3}">
      <dgm:prSet/>
      <dgm:spPr/>
      <dgm:t>
        <a:bodyPr/>
        <a:lstStyle/>
        <a:p>
          <a:endParaRPr lang="en-US"/>
        </a:p>
      </dgm:t>
    </dgm:pt>
    <dgm:pt modelId="{26ABEB67-748A-4D83-BE15-93B221FEBDD5}">
      <dgm:prSet phldrT="[Text]"/>
      <dgm:spPr/>
      <dgm:t>
        <a:bodyPr/>
        <a:lstStyle/>
        <a:p>
          <a:r>
            <a:rPr lang="en-US" dirty="0" smtClean="0"/>
            <a:t>pile_bc.csv</a:t>
          </a:r>
          <a:endParaRPr lang="en-US" dirty="0"/>
        </a:p>
      </dgm:t>
    </dgm:pt>
    <dgm:pt modelId="{CA96CE79-B28C-4C3A-8B95-F827D1756EC1}" type="parTrans" cxnId="{A79A9BB1-6CCF-496F-B1B1-A3F04307F2A1}">
      <dgm:prSet/>
      <dgm:spPr/>
      <dgm:t>
        <a:bodyPr/>
        <a:lstStyle/>
        <a:p>
          <a:endParaRPr lang="en-US"/>
        </a:p>
      </dgm:t>
    </dgm:pt>
    <dgm:pt modelId="{E094EA5D-C225-488D-A806-8F46B3578553}" type="sibTrans" cxnId="{A79A9BB1-6CCF-496F-B1B1-A3F04307F2A1}">
      <dgm:prSet/>
      <dgm:spPr/>
      <dgm:t>
        <a:bodyPr/>
        <a:lstStyle/>
        <a:p>
          <a:endParaRPr lang="en-US"/>
        </a:p>
      </dgm:t>
    </dgm:pt>
    <dgm:pt modelId="{EA86CDED-2489-4DB5-8835-EADFC8CB63E1}">
      <dgm:prSet phldrT="[Text]"/>
      <dgm:spPr/>
      <dgm:t>
        <a:bodyPr/>
        <a:lstStyle/>
        <a:p>
          <a:r>
            <a:rPr lang="en-US" dirty="0" smtClean="0"/>
            <a:t>pile_bush.csv</a:t>
          </a:r>
          <a:endParaRPr lang="en-US" dirty="0"/>
        </a:p>
      </dgm:t>
    </dgm:pt>
    <dgm:pt modelId="{D6D760FD-E634-4943-A225-ED5DA442A973}" type="parTrans" cxnId="{24A0341E-E260-4BDB-9DEE-34786C741BC9}">
      <dgm:prSet/>
      <dgm:spPr/>
      <dgm:t>
        <a:bodyPr/>
        <a:lstStyle/>
        <a:p>
          <a:endParaRPr lang="en-US"/>
        </a:p>
      </dgm:t>
    </dgm:pt>
    <dgm:pt modelId="{F542D97D-1A52-4E88-ACFC-01627B3A123C}" type="sibTrans" cxnId="{24A0341E-E260-4BDB-9DEE-34786C741BC9}">
      <dgm:prSet/>
      <dgm:spPr/>
      <dgm:t>
        <a:bodyPr/>
        <a:lstStyle/>
        <a:p>
          <a:endParaRPr lang="en-US"/>
        </a:p>
      </dgm:t>
    </dgm:pt>
    <dgm:pt modelId="{25234E18-B51A-4BC1-8670-5AF9D3565C3D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Betta_f.csv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68FB3322-DF70-4F97-A774-904709CE9AD3}" type="sibTrans" cxnId="{09B505B0-A5D8-4FBF-BF6F-FCE76EE9459E}">
      <dgm:prSet/>
      <dgm:spPr/>
      <dgm:t>
        <a:bodyPr/>
        <a:lstStyle/>
        <a:p>
          <a:endParaRPr lang="en-US"/>
        </a:p>
      </dgm:t>
    </dgm:pt>
    <dgm:pt modelId="{AAD8A44F-C1EF-4E7C-BF36-1A053391E46C}" type="parTrans" cxnId="{09B505B0-A5D8-4FBF-BF6F-FCE76EE9459E}">
      <dgm:prSet/>
      <dgm:spPr/>
      <dgm:t>
        <a:bodyPr/>
        <a:lstStyle/>
        <a:p>
          <a:endParaRPr lang="en-US"/>
        </a:p>
      </dgm:t>
    </dgm:pt>
    <dgm:pt modelId="{392BA869-DB5D-427C-A0EF-A9884DEC25F9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Betta1_q.csv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23FF3347-CAA3-4C3A-8673-CBFE435BDD2A}" type="sibTrans" cxnId="{6D4C24EC-52E8-4B6B-A2FA-F3165E26588B}">
      <dgm:prSet/>
      <dgm:spPr/>
      <dgm:t>
        <a:bodyPr/>
        <a:lstStyle/>
        <a:p>
          <a:endParaRPr lang="en-US"/>
        </a:p>
      </dgm:t>
    </dgm:pt>
    <dgm:pt modelId="{092115AB-91F5-4421-BE54-B4BE71F17218}" type="parTrans" cxnId="{6D4C24EC-52E8-4B6B-A2FA-F3165E26588B}">
      <dgm:prSet/>
      <dgm:spPr/>
      <dgm:t>
        <a:bodyPr/>
        <a:lstStyle/>
        <a:p>
          <a:endParaRPr lang="en-US"/>
        </a:p>
      </dgm:t>
    </dgm:pt>
    <dgm:pt modelId="{344323DC-8156-4921-9752-583703F23CB8}">
      <dgm:prSet phldrT="[Text]"/>
      <dgm:spPr/>
      <dgm:t>
        <a:bodyPr/>
        <a:lstStyle/>
        <a:p>
          <a:r>
            <a:rPr lang="en-US" dirty="0" smtClean="0"/>
            <a:t>Boring_elev.csv</a:t>
          </a:r>
          <a:endParaRPr lang="en-US" dirty="0"/>
        </a:p>
      </dgm:t>
    </dgm:pt>
    <dgm:pt modelId="{0AF7AA6C-52E7-416B-B33C-28547914E55C}" type="sibTrans" cxnId="{FD28D57A-0C0C-434F-AAFF-79BE17BDDC86}">
      <dgm:prSet/>
      <dgm:spPr/>
      <dgm:t>
        <a:bodyPr/>
        <a:lstStyle/>
        <a:p>
          <a:endParaRPr lang="en-US"/>
        </a:p>
      </dgm:t>
    </dgm:pt>
    <dgm:pt modelId="{042876DD-08C8-4612-9966-9BF2E99830B7}" type="parTrans" cxnId="{FD28D57A-0C0C-434F-AAFF-79BE17BDDC86}">
      <dgm:prSet/>
      <dgm:spPr/>
      <dgm:t>
        <a:bodyPr/>
        <a:lstStyle/>
        <a:p>
          <a:endParaRPr lang="en-US"/>
        </a:p>
      </dgm:t>
    </dgm:pt>
    <dgm:pt modelId="{B1B4E62B-A7D0-4CBD-BCEE-E0575CF3C7A4}">
      <dgm:prSet phldrT="[Text]"/>
      <dgm:spPr/>
      <dgm:t>
        <a:bodyPr/>
        <a:lstStyle/>
        <a:p>
          <a:r>
            <a:rPr lang="en-US" dirty="0" smtClean="0"/>
            <a:t>pile_prices.csv</a:t>
          </a:r>
          <a:endParaRPr lang="en-US" dirty="0"/>
        </a:p>
      </dgm:t>
    </dgm:pt>
    <dgm:pt modelId="{91D564F1-70F9-44F1-8DE3-E378580D78DC}" type="parTrans" cxnId="{877B53CA-805A-4B1A-B66D-B95C89CE37F7}">
      <dgm:prSet/>
      <dgm:spPr/>
      <dgm:t>
        <a:bodyPr/>
        <a:lstStyle/>
        <a:p>
          <a:endParaRPr lang="en-US"/>
        </a:p>
      </dgm:t>
    </dgm:pt>
    <dgm:pt modelId="{742050FA-730C-4ACA-BDDF-46F49181662E}" type="sibTrans" cxnId="{877B53CA-805A-4B1A-B66D-B95C89CE37F7}">
      <dgm:prSet/>
      <dgm:spPr/>
      <dgm:t>
        <a:bodyPr/>
        <a:lstStyle/>
        <a:p>
          <a:endParaRPr lang="en-US"/>
        </a:p>
      </dgm:t>
    </dgm:pt>
    <dgm:pt modelId="{D662DF96-A672-4FFD-96E8-C376E6B13553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Student.csv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CA4C2C20-F864-4EFF-960D-9DDFAB6B5D9B}" type="parTrans" cxnId="{205A3915-0223-476A-BCAD-83D843B4A91E}">
      <dgm:prSet/>
      <dgm:spPr/>
      <dgm:t>
        <a:bodyPr/>
        <a:lstStyle/>
        <a:p>
          <a:endParaRPr lang="en-US"/>
        </a:p>
      </dgm:t>
    </dgm:pt>
    <dgm:pt modelId="{EC3D34BC-452F-4DDF-BA58-27D16567A1FB}" type="sibTrans" cxnId="{205A3915-0223-476A-BCAD-83D843B4A91E}">
      <dgm:prSet/>
      <dgm:spPr/>
      <dgm:t>
        <a:bodyPr/>
        <a:lstStyle/>
        <a:p>
          <a:endParaRPr lang="en-US"/>
        </a:p>
      </dgm:t>
    </dgm:pt>
    <dgm:pt modelId="{A3E8C81E-D84A-4EC0-A2FC-A55B79470B2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v_criteria.csv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61E65F0A-A18E-4CB7-B2B7-AA279EF2B5BF}" type="parTrans" cxnId="{EE8B678D-D8E1-460B-8BDA-E680A7511DF0}">
      <dgm:prSet/>
      <dgm:spPr/>
      <dgm:t>
        <a:bodyPr/>
        <a:lstStyle/>
        <a:p>
          <a:endParaRPr lang="en-US"/>
        </a:p>
      </dgm:t>
    </dgm:pt>
    <dgm:pt modelId="{C9BAC489-0A81-4DAA-9AC0-1FC14BAEC19D}" type="sibTrans" cxnId="{EE8B678D-D8E1-460B-8BDA-E680A7511DF0}">
      <dgm:prSet/>
      <dgm:spPr/>
      <dgm:t>
        <a:bodyPr/>
        <a:lstStyle/>
        <a:p>
          <a:endParaRPr lang="en-US"/>
        </a:p>
      </dgm:t>
    </dgm:pt>
    <dgm:pt modelId="{AFF56E89-09C3-4E02-9923-DD53516AFBEB}">
      <dgm:prSet phldrT="[Text]"/>
      <dgm:spPr/>
      <dgm:t>
        <a:bodyPr/>
        <a:lstStyle/>
        <a:p>
          <a:r>
            <a:rPr lang="en-US" dirty="0" smtClean="0"/>
            <a:t>CPTs</a:t>
          </a:r>
          <a:r>
            <a:rPr lang="ru-RU" dirty="0" smtClean="0"/>
            <a:t> </a:t>
          </a:r>
          <a:r>
            <a:rPr lang="en-US" dirty="0" smtClean="0"/>
            <a:t>csv files</a:t>
          </a:r>
          <a:endParaRPr lang="en-US" dirty="0"/>
        </a:p>
      </dgm:t>
    </dgm:pt>
    <dgm:pt modelId="{E9541F4B-F964-41C1-8BBA-C278DC4AF37D}" type="parTrans" cxnId="{31E0DE7E-39BA-4581-BB1E-EB6FB07614D2}">
      <dgm:prSet/>
      <dgm:spPr/>
      <dgm:t>
        <a:bodyPr/>
        <a:lstStyle/>
        <a:p>
          <a:endParaRPr lang="en-US"/>
        </a:p>
      </dgm:t>
    </dgm:pt>
    <dgm:pt modelId="{6D8DDC8B-C43D-40F4-BBBB-F37F7C3B3CD6}" type="sibTrans" cxnId="{31E0DE7E-39BA-4581-BB1E-EB6FB07614D2}">
      <dgm:prSet/>
      <dgm:spPr/>
      <dgm:t>
        <a:bodyPr/>
        <a:lstStyle/>
        <a:p>
          <a:endParaRPr lang="en-US"/>
        </a:p>
      </dgm:t>
    </dgm:pt>
    <dgm:pt modelId="{A20BA357-FDA2-42EB-B93C-CD46B9D2498D}">
      <dgm:prSet phldrT="[Text]"/>
      <dgm:spPr/>
      <dgm:t>
        <a:bodyPr/>
        <a:lstStyle/>
        <a:p>
          <a:r>
            <a:rPr lang="en-US" dirty="0" smtClean="0"/>
            <a:t>pile_bc.csv</a:t>
          </a:r>
          <a:endParaRPr lang="en-US" dirty="0"/>
        </a:p>
      </dgm:t>
    </dgm:pt>
    <dgm:pt modelId="{8AADDFDB-D2B1-457A-BADF-EEC2DA5AC6B4}" type="parTrans" cxnId="{E3674260-2DAE-43B7-A897-C106BF001D96}">
      <dgm:prSet/>
      <dgm:spPr/>
      <dgm:t>
        <a:bodyPr/>
        <a:lstStyle/>
        <a:p>
          <a:endParaRPr lang="en-US"/>
        </a:p>
      </dgm:t>
    </dgm:pt>
    <dgm:pt modelId="{0C506265-14A6-47FB-A970-5E1C3AD6CA72}" type="sibTrans" cxnId="{E3674260-2DAE-43B7-A897-C106BF001D96}">
      <dgm:prSet/>
      <dgm:spPr/>
      <dgm:t>
        <a:bodyPr/>
        <a:lstStyle/>
        <a:p>
          <a:endParaRPr lang="en-US"/>
        </a:p>
      </dgm:t>
    </dgm:pt>
    <dgm:pt modelId="{AB880EEE-F3C0-49F6-8D88-7059026778D6}">
      <dgm:prSet phldrT="[Text]"/>
      <dgm:spPr/>
      <dgm:t>
        <a:bodyPr/>
        <a:lstStyle/>
        <a:p>
          <a:r>
            <a:rPr lang="en-US" dirty="0" smtClean="0"/>
            <a:t>pile_variants.csv</a:t>
          </a:r>
          <a:endParaRPr lang="en-US" dirty="0"/>
        </a:p>
      </dgm:t>
    </dgm:pt>
    <dgm:pt modelId="{F8426A77-269E-45FB-ACE2-5ADF7DFDB31C}" type="parTrans" cxnId="{D108F260-122F-4F28-A2D0-374D95053F92}">
      <dgm:prSet/>
      <dgm:spPr/>
      <dgm:t>
        <a:bodyPr/>
        <a:lstStyle/>
        <a:p>
          <a:endParaRPr lang="en-US"/>
        </a:p>
      </dgm:t>
    </dgm:pt>
    <dgm:pt modelId="{B2F2F248-84C6-4039-8CBF-237BA7E747F3}" type="sibTrans" cxnId="{D108F260-122F-4F28-A2D0-374D95053F92}">
      <dgm:prSet/>
      <dgm:spPr/>
      <dgm:t>
        <a:bodyPr/>
        <a:lstStyle/>
        <a:p>
          <a:endParaRPr lang="en-US"/>
        </a:p>
      </dgm:t>
    </dgm:pt>
    <dgm:pt modelId="{EBE24CB0-E7B3-4926-8C66-3CEC044250FF}" type="pres">
      <dgm:prSet presAssocID="{43BCD4A4-578B-433C-8501-96CEDA07EAF0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C0B0B2-80B9-494E-9EE3-FA81B235C9F5}" type="pres">
      <dgm:prSet presAssocID="{CC297C85-0AC3-470F-B047-08DC0D032033}" presName="compositeNode" presStyleCnt="0">
        <dgm:presLayoutVars>
          <dgm:bulletEnabled val="1"/>
        </dgm:presLayoutVars>
      </dgm:prSet>
      <dgm:spPr/>
    </dgm:pt>
    <dgm:pt modelId="{F1EA1E1D-F024-4D29-83B4-89CED3DD365A}" type="pres">
      <dgm:prSet presAssocID="{CC297C85-0AC3-470F-B047-08DC0D032033}" presName="imag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gm:spPr>
      <dgm:t>
        <a:bodyPr/>
        <a:lstStyle/>
        <a:p>
          <a:endParaRPr lang="en-US"/>
        </a:p>
      </dgm:t>
    </dgm:pt>
    <dgm:pt modelId="{393A225D-CE07-4B8A-96FD-74B1C4D79D5A}" type="pres">
      <dgm:prSet presAssocID="{CC297C85-0AC3-470F-B047-08DC0D032033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45E07-63C6-45B0-8F11-E75DC3FAA2D5}" type="pres">
      <dgm:prSet presAssocID="{CC297C85-0AC3-470F-B047-08DC0D032033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77D50-EB43-41CD-9A08-D7AA81F08DE3}" type="pres">
      <dgm:prSet presAssocID="{FAA7D90C-D78B-4404-B2D4-F86209BB5916}" presName="sibTrans" presStyleCnt="0"/>
      <dgm:spPr/>
    </dgm:pt>
    <dgm:pt modelId="{34448928-C290-4C64-AAC0-802806F757C2}" type="pres">
      <dgm:prSet presAssocID="{7A50F318-EA0C-48EC-95CB-B5FFC649560B}" presName="compositeNode" presStyleCnt="0">
        <dgm:presLayoutVars>
          <dgm:bulletEnabled val="1"/>
        </dgm:presLayoutVars>
      </dgm:prSet>
      <dgm:spPr/>
    </dgm:pt>
    <dgm:pt modelId="{45A4B825-9088-447B-BA36-0ACEDBBCA6E7}" type="pres">
      <dgm:prSet presAssocID="{7A50F318-EA0C-48EC-95CB-B5FFC64956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053DE9-2381-4C32-8BD0-03272B42272A}" type="pres">
      <dgm:prSet presAssocID="{7A50F318-EA0C-48EC-95CB-B5FFC649560B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CD339-5136-4117-BF7C-119C07DA219B}" type="pres">
      <dgm:prSet presAssocID="{7A50F318-EA0C-48EC-95CB-B5FFC649560B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0DE7E-39BA-4581-BB1E-EB6FB07614D2}" srcId="{A8867984-5548-4FAC-B759-67AB407C3312}" destId="{AFF56E89-09C3-4E02-9923-DD53516AFBEB}" srcOrd="4" destOrd="0" parTransId="{E9541F4B-F964-41C1-8BBA-C278DC4AF37D}" sibTransId="{6D8DDC8B-C43D-40F4-BBBB-F37F7C3B3CD6}"/>
    <dgm:cxn modelId="{2DAA12AC-8591-455D-A556-14FAAE8381FF}" type="presOf" srcId="{AB880EEE-F3C0-49F6-8D88-7059026778D6}" destId="{393A225D-CE07-4B8A-96FD-74B1C4D79D5A}" srcOrd="0" destOrd="7" presId="urn:microsoft.com/office/officeart/2005/8/layout/hList2"/>
    <dgm:cxn modelId="{F1AF40B2-9B8C-43AA-9B90-AD5E3E19B414}" type="presOf" srcId="{344323DC-8156-4921-9752-583703F23CB8}" destId="{393A225D-CE07-4B8A-96FD-74B1C4D79D5A}" srcOrd="0" destOrd="6" presId="urn:microsoft.com/office/officeart/2005/8/layout/hList2"/>
    <dgm:cxn modelId="{1C3504CD-3E2B-407C-A108-4B8FBC5EFB65}" type="presOf" srcId="{A3E8C81E-D84A-4EC0-A2FC-A55B79470B25}" destId="{393A225D-CE07-4B8A-96FD-74B1C4D79D5A}" srcOrd="0" destOrd="4" presId="urn:microsoft.com/office/officeart/2005/8/layout/hList2"/>
    <dgm:cxn modelId="{0DC9C8F7-E958-4D5A-8441-EF3BA5A5B5D2}" type="presOf" srcId="{7A50F318-EA0C-48EC-95CB-B5FFC649560B}" destId="{D45CD339-5136-4117-BF7C-119C07DA219B}" srcOrd="0" destOrd="0" presId="urn:microsoft.com/office/officeart/2005/8/layout/hList2"/>
    <dgm:cxn modelId="{52FB067F-1390-4E29-9C1F-DBC57592FFFE}" type="presOf" srcId="{A8867984-5548-4FAC-B759-67AB407C3312}" destId="{393A225D-CE07-4B8A-96FD-74B1C4D79D5A}" srcOrd="0" destOrd="0" presId="urn:microsoft.com/office/officeart/2005/8/layout/hList2"/>
    <dgm:cxn modelId="{38D3CAA9-F18A-4988-BD2C-6E00DD712D95}" type="presOf" srcId="{25234E18-B51A-4BC1-8670-5AF9D3565C3D}" destId="{393A225D-CE07-4B8A-96FD-74B1C4D79D5A}" srcOrd="0" destOrd="1" presId="urn:microsoft.com/office/officeart/2005/8/layout/hList2"/>
    <dgm:cxn modelId="{24A0341E-E260-4BDB-9DEE-34786C741BC9}" srcId="{A820CC07-BC88-482A-8F49-E1120B232458}" destId="{EA86CDED-2489-4DB5-8835-EADFC8CB63E1}" srcOrd="0" destOrd="0" parTransId="{D6D760FD-E634-4943-A225-ED5DA442A973}" sibTransId="{F542D97D-1A52-4E88-ACFC-01627B3A123C}"/>
    <dgm:cxn modelId="{205A3915-0223-476A-BCAD-83D843B4A91E}" srcId="{A8867984-5548-4FAC-B759-67AB407C3312}" destId="{D662DF96-A672-4FFD-96E8-C376E6B13553}" srcOrd="2" destOrd="0" parTransId="{CA4C2C20-F864-4EFF-960D-9DDFAB6B5D9B}" sibTransId="{EC3D34BC-452F-4DDF-BA58-27D16567A1FB}"/>
    <dgm:cxn modelId="{4F27DC85-2C15-457B-AB1D-5366AD8C9B96}" type="presOf" srcId="{26ABEB67-748A-4D83-BE15-93B221FEBDD5}" destId="{393A225D-CE07-4B8A-96FD-74B1C4D79D5A}" srcOrd="0" destOrd="10" presId="urn:microsoft.com/office/officeart/2005/8/layout/hList2"/>
    <dgm:cxn modelId="{F15C63E0-4964-410D-8E64-8CB642C9C0EC}" type="presOf" srcId="{392BA869-DB5D-427C-A0EF-A9884DEC25F9}" destId="{393A225D-CE07-4B8A-96FD-74B1C4D79D5A}" srcOrd="0" destOrd="2" presId="urn:microsoft.com/office/officeart/2005/8/layout/hList2"/>
    <dgm:cxn modelId="{953687A0-07B8-4D74-94B3-E86F319DF8A8}" srcId="{CC297C85-0AC3-470F-B047-08DC0D032033}" destId="{A8867984-5548-4FAC-B759-67AB407C3312}" srcOrd="0" destOrd="0" parTransId="{5DE46A1A-5FBC-4323-9CB7-D136CA8D4FF1}" sibTransId="{D2043D33-0E29-4C0F-A102-7EB1D500BEC7}"/>
    <dgm:cxn modelId="{C0750393-614C-47AE-BF67-C77F70B4AC7D}" type="presOf" srcId="{43BCD4A4-578B-433C-8501-96CEDA07EAF0}" destId="{EBE24CB0-E7B3-4926-8C66-3CEC044250FF}" srcOrd="0" destOrd="0" presId="urn:microsoft.com/office/officeart/2005/8/layout/hList2"/>
    <dgm:cxn modelId="{0CC04375-2341-44C4-A0C1-4B917D5BA015}" type="presOf" srcId="{EA86CDED-2489-4DB5-8835-EADFC8CB63E1}" destId="{B3053DE9-2381-4C32-8BD0-03272B42272A}" srcOrd="0" destOrd="3" presId="urn:microsoft.com/office/officeart/2005/8/layout/hList2"/>
    <dgm:cxn modelId="{D108F260-122F-4F28-A2D0-374D95053F92}" srcId="{A8867984-5548-4FAC-B759-67AB407C3312}" destId="{AB880EEE-F3C0-49F6-8D88-7059026778D6}" srcOrd="6" destOrd="0" parTransId="{F8426A77-269E-45FB-ACE2-5ADF7DFDB31C}" sibTransId="{B2F2F248-84C6-4039-8CBF-237BA7E747F3}"/>
    <dgm:cxn modelId="{6D4C24EC-52E8-4B6B-A2FA-F3165E26588B}" srcId="{A8867984-5548-4FAC-B759-67AB407C3312}" destId="{392BA869-DB5D-427C-A0EF-A9884DEC25F9}" srcOrd="1" destOrd="0" parTransId="{092115AB-91F5-4421-BE54-B4BE71F17218}" sibTransId="{23FF3347-CAA3-4C3A-8673-CBFE435BDD2A}"/>
    <dgm:cxn modelId="{8BFD13FB-8334-49EB-97FE-255F4768B321}" srcId="{43BCD4A4-578B-433C-8501-96CEDA07EAF0}" destId="{CC297C85-0AC3-470F-B047-08DC0D032033}" srcOrd="0" destOrd="0" parTransId="{34AA97EC-D2C7-4760-BB18-15C1AF74322C}" sibTransId="{FAA7D90C-D78B-4404-B2D4-F86209BB5916}"/>
    <dgm:cxn modelId="{01728052-AF71-42EB-9C46-2363A120A4E0}" type="presOf" srcId="{AFF56E89-09C3-4E02-9923-DD53516AFBEB}" destId="{393A225D-CE07-4B8A-96FD-74B1C4D79D5A}" srcOrd="0" destOrd="5" presId="urn:microsoft.com/office/officeart/2005/8/layout/hList2"/>
    <dgm:cxn modelId="{09B505B0-A5D8-4FBF-BF6F-FCE76EE9459E}" srcId="{A8867984-5548-4FAC-B759-67AB407C3312}" destId="{25234E18-B51A-4BC1-8670-5AF9D3565C3D}" srcOrd="0" destOrd="0" parTransId="{AAD8A44F-C1EF-4E7C-BF36-1A053391E46C}" sibTransId="{68FB3322-DF70-4F97-A774-904709CE9AD3}"/>
    <dgm:cxn modelId="{FD28D57A-0C0C-434F-AAFF-79BE17BDDC86}" srcId="{A8867984-5548-4FAC-B759-67AB407C3312}" destId="{344323DC-8156-4921-9752-583703F23CB8}" srcOrd="5" destOrd="0" parTransId="{042876DD-08C8-4612-9966-9BF2E99830B7}" sibTransId="{0AF7AA6C-52E7-416B-B33C-28547914E55C}"/>
    <dgm:cxn modelId="{B85FF6FE-A548-44F3-BC26-AF3BB23185B1}" type="presOf" srcId="{CC297C85-0AC3-470F-B047-08DC0D032033}" destId="{09D45E07-63C6-45B0-8F11-E75DC3FAA2D5}" srcOrd="0" destOrd="0" presId="urn:microsoft.com/office/officeart/2005/8/layout/hList2"/>
    <dgm:cxn modelId="{A79A9BB1-6CCF-496F-B1B1-A3F04307F2A1}" srcId="{BE555447-EE17-4953-9986-FBFCD21E9F53}" destId="{26ABEB67-748A-4D83-BE15-93B221FEBDD5}" srcOrd="0" destOrd="0" parTransId="{CA96CE79-B28C-4C3A-8B95-F827D1756EC1}" sibTransId="{E094EA5D-C225-488D-A806-8F46B3578553}"/>
    <dgm:cxn modelId="{0C142F62-7FD3-495B-A380-3648CFC3CE17}" type="presOf" srcId="{BE555447-EE17-4953-9986-FBFCD21E9F53}" destId="{393A225D-CE07-4B8A-96FD-74B1C4D79D5A}" srcOrd="0" destOrd="9" presId="urn:microsoft.com/office/officeart/2005/8/layout/hList2"/>
    <dgm:cxn modelId="{1D48B3F7-3E23-43D0-8075-146F418A4CE7}" srcId="{7A50F318-EA0C-48EC-95CB-B5FFC649560B}" destId="{B0B31059-BC19-466A-B880-9A6393100A5B}" srcOrd="0" destOrd="0" parTransId="{5BE55711-40B3-4EDA-ADA1-07D1D8F7BF69}" sibTransId="{5EB74704-B34D-4BB0-9A77-B3B749DDFE9E}"/>
    <dgm:cxn modelId="{E29ED5C7-8D7D-482B-BD5D-E1FA13B64EB0}" type="presOf" srcId="{D662DF96-A672-4FFD-96E8-C376E6B13553}" destId="{393A225D-CE07-4B8A-96FD-74B1C4D79D5A}" srcOrd="0" destOrd="3" presId="urn:microsoft.com/office/officeart/2005/8/layout/hList2"/>
    <dgm:cxn modelId="{F4C7A449-9A38-4801-9864-E12401199D5D}" type="presOf" srcId="{B1B4E62B-A7D0-4CBD-BCEE-E0575CF3C7A4}" destId="{393A225D-CE07-4B8A-96FD-74B1C4D79D5A}" srcOrd="0" destOrd="8" presId="urn:microsoft.com/office/officeart/2005/8/layout/hList2"/>
    <dgm:cxn modelId="{C0FDD9FB-81A4-4159-B909-6F0B0E183273}" srcId="{CC297C85-0AC3-470F-B047-08DC0D032033}" destId="{BE555447-EE17-4953-9986-FBFCD21E9F53}" srcOrd="1" destOrd="0" parTransId="{83589E49-1340-4ED9-A231-40D446AF5B36}" sibTransId="{D569ACA6-D53F-46F3-BAE4-48719E68F076}"/>
    <dgm:cxn modelId="{E3674260-2DAE-43B7-A897-C106BF001D96}" srcId="{B0B31059-BC19-466A-B880-9A6393100A5B}" destId="{A20BA357-FDA2-42EB-B93C-CD46B9D2498D}" srcOrd="0" destOrd="0" parTransId="{8AADDFDB-D2B1-457A-BADF-EEC2DA5AC6B4}" sibTransId="{0C506265-14A6-47FB-A970-5E1C3AD6CA72}"/>
    <dgm:cxn modelId="{1A8D9EC3-ADA8-45C6-8979-11B34AE4FAB0}" type="presOf" srcId="{A20BA357-FDA2-42EB-B93C-CD46B9D2498D}" destId="{B3053DE9-2381-4C32-8BD0-03272B42272A}" srcOrd="0" destOrd="1" presId="urn:microsoft.com/office/officeart/2005/8/layout/hList2"/>
    <dgm:cxn modelId="{877B53CA-805A-4B1A-B66D-B95C89CE37F7}" srcId="{A8867984-5548-4FAC-B759-67AB407C3312}" destId="{B1B4E62B-A7D0-4CBD-BCEE-E0575CF3C7A4}" srcOrd="7" destOrd="0" parTransId="{91D564F1-70F9-44F1-8DE3-E378580D78DC}" sibTransId="{742050FA-730C-4ACA-BDDF-46F49181662E}"/>
    <dgm:cxn modelId="{60F1C2CF-6123-41C6-80FC-FEF22E1D2602}" type="presOf" srcId="{B0B31059-BC19-466A-B880-9A6393100A5B}" destId="{B3053DE9-2381-4C32-8BD0-03272B42272A}" srcOrd="0" destOrd="0" presId="urn:microsoft.com/office/officeart/2005/8/layout/hList2"/>
    <dgm:cxn modelId="{B9554F34-0D0D-4E15-83C3-C972857FDA7F}" srcId="{43BCD4A4-578B-433C-8501-96CEDA07EAF0}" destId="{7A50F318-EA0C-48EC-95CB-B5FFC649560B}" srcOrd="1" destOrd="0" parTransId="{94121093-79B2-445E-94E6-A3BE2563F3D8}" sibTransId="{DB05881C-C7A4-4F85-A27C-50942A7D0896}"/>
    <dgm:cxn modelId="{27602989-51AF-4BF5-B281-509E6112B10A}" type="presOf" srcId="{A820CC07-BC88-482A-8F49-E1120B232458}" destId="{B3053DE9-2381-4C32-8BD0-03272B42272A}" srcOrd="0" destOrd="2" presId="urn:microsoft.com/office/officeart/2005/8/layout/hList2"/>
    <dgm:cxn modelId="{CDCA65A3-6365-4B47-B596-E02A3744D5F3}" srcId="{7A50F318-EA0C-48EC-95CB-B5FFC649560B}" destId="{A820CC07-BC88-482A-8F49-E1120B232458}" srcOrd="1" destOrd="0" parTransId="{B55F1B25-8F7F-433E-9525-B80C8FBBBBA6}" sibTransId="{6413FBA7-D265-4882-AE38-83AFF2E04DB5}"/>
    <dgm:cxn modelId="{EE8B678D-D8E1-460B-8BDA-E680A7511DF0}" srcId="{A8867984-5548-4FAC-B759-67AB407C3312}" destId="{A3E8C81E-D84A-4EC0-A2FC-A55B79470B25}" srcOrd="3" destOrd="0" parTransId="{61E65F0A-A18E-4CB7-B2B7-AA279EF2B5BF}" sibTransId="{C9BAC489-0A81-4DAA-9AC0-1FC14BAEC19D}"/>
    <dgm:cxn modelId="{F42AC3F4-DFB9-43FF-9DE2-622CA972CA5F}" type="presParOf" srcId="{EBE24CB0-E7B3-4926-8C66-3CEC044250FF}" destId="{06C0B0B2-80B9-494E-9EE3-FA81B235C9F5}" srcOrd="0" destOrd="0" presId="urn:microsoft.com/office/officeart/2005/8/layout/hList2"/>
    <dgm:cxn modelId="{B6B03738-06C6-414A-82C7-3829B7774153}" type="presParOf" srcId="{06C0B0B2-80B9-494E-9EE3-FA81B235C9F5}" destId="{F1EA1E1D-F024-4D29-83B4-89CED3DD365A}" srcOrd="0" destOrd="0" presId="urn:microsoft.com/office/officeart/2005/8/layout/hList2"/>
    <dgm:cxn modelId="{0125EB47-F865-4905-BA30-F051C2CBDD52}" type="presParOf" srcId="{06C0B0B2-80B9-494E-9EE3-FA81B235C9F5}" destId="{393A225D-CE07-4B8A-96FD-74B1C4D79D5A}" srcOrd="1" destOrd="0" presId="urn:microsoft.com/office/officeart/2005/8/layout/hList2"/>
    <dgm:cxn modelId="{8830C7A7-1CA9-4F65-9871-136C3F943159}" type="presParOf" srcId="{06C0B0B2-80B9-494E-9EE3-FA81B235C9F5}" destId="{09D45E07-63C6-45B0-8F11-E75DC3FAA2D5}" srcOrd="2" destOrd="0" presId="urn:microsoft.com/office/officeart/2005/8/layout/hList2"/>
    <dgm:cxn modelId="{1FE634C4-5031-46CF-BF5B-9025CC93F328}" type="presParOf" srcId="{EBE24CB0-E7B3-4926-8C66-3CEC044250FF}" destId="{07677D50-EB43-41CD-9A08-D7AA81F08DE3}" srcOrd="1" destOrd="0" presId="urn:microsoft.com/office/officeart/2005/8/layout/hList2"/>
    <dgm:cxn modelId="{8423939E-332A-4195-BFA3-3D1112768761}" type="presParOf" srcId="{EBE24CB0-E7B3-4926-8C66-3CEC044250FF}" destId="{34448928-C290-4C64-AAC0-802806F757C2}" srcOrd="2" destOrd="0" presId="urn:microsoft.com/office/officeart/2005/8/layout/hList2"/>
    <dgm:cxn modelId="{48A07B8D-5DF1-4AB1-BE07-24836F78A954}" type="presParOf" srcId="{34448928-C290-4C64-AAC0-802806F757C2}" destId="{45A4B825-9088-447B-BA36-0ACEDBBCA6E7}" srcOrd="0" destOrd="0" presId="urn:microsoft.com/office/officeart/2005/8/layout/hList2"/>
    <dgm:cxn modelId="{113A4E42-8589-4AD3-8A0A-CA8021E09654}" type="presParOf" srcId="{34448928-C290-4C64-AAC0-802806F757C2}" destId="{B3053DE9-2381-4C32-8BD0-03272B42272A}" srcOrd="1" destOrd="0" presId="urn:microsoft.com/office/officeart/2005/8/layout/hList2"/>
    <dgm:cxn modelId="{F08C4E59-D668-42FE-9E31-905EA950B4A0}" type="presParOf" srcId="{34448928-C290-4C64-AAC0-802806F757C2}" destId="{D45CD339-5136-4117-BF7C-119C07DA219B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CFF1A7-903C-4A46-8AD6-68A87C7632EB}" type="doc">
      <dgm:prSet loTypeId="urn:diagrams.loki3.com/Bracket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C20C714-CE78-4AC0-B10A-6DDFEB501C64}">
      <dgm:prSet phldrT="[Text]"/>
      <dgm:spPr/>
      <dgm:t>
        <a:bodyPr/>
        <a:lstStyle/>
        <a:p>
          <a:r>
            <a:rPr lang="ru-RU" dirty="0" smtClean="0"/>
            <a:t>Геология</a:t>
          </a:r>
          <a:endParaRPr lang="en-US" dirty="0"/>
        </a:p>
      </dgm:t>
    </dgm:pt>
    <dgm:pt modelId="{CEB20309-356E-47FF-82BA-0F916F5FBB41}" type="parTrans" cxnId="{5287C309-C829-47E1-879B-EEE4CB5D6BEA}">
      <dgm:prSet/>
      <dgm:spPr/>
      <dgm:t>
        <a:bodyPr/>
        <a:lstStyle/>
        <a:p>
          <a:endParaRPr lang="en-US"/>
        </a:p>
      </dgm:t>
    </dgm:pt>
    <dgm:pt modelId="{417A5E1E-750C-4E51-ABC4-DB6FEB9FF0FC}" type="sibTrans" cxnId="{5287C309-C829-47E1-879B-EEE4CB5D6BEA}">
      <dgm:prSet/>
      <dgm:spPr/>
      <dgm:t>
        <a:bodyPr/>
        <a:lstStyle/>
        <a:p>
          <a:endParaRPr lang="en-US"/>
        </a:p>
      </dgm:t>
    </dgm:pt>
    <dgm:pt modelId="{B6F48E0C-C1F6-47E3-93E5-1389F7D8D496}">
      <dgm:prSet phldrT="[Text]"/>
      <dgm:spPr/>
      <dgm:t>
        <a:bodyPr/>
        <a:lstStyle/>
        <a:p>
          <a:r>
            <a:rPr lang="ru-RU" dirty="0" smtClean="0"/>
            <a:t>Конфигурация фундамента</a:t>
          </a:r>
          <a:endParaRPr lang="en-US" dirty="0"/>
        </a:p>
      </dgm:t>
    </dgm:pt>
    <dgm:pt modelId="{89BB9DFF-5B54-422B-98A0-1889A0984C05}" type="parTrans" cxnId="{41B9A784-9C19-4661-B501-F87D2C3D0A4A}">
      <dgm:prSet/>
      <dgm:spPr/>
      <dgm:t>
        <a:bodyPr/>
        <a:lstStyle/>
        <a:p>
          <a:endParaRPr lang="en-US"/>
        </a:p>
      </dgm:t>
    </dgm:pt>
    <dgm:pt modelId="{6C8EF0FF-AEC1-493E-849E-054AE19DF449}" type="sibTrans" cxnId="{41B9A784-9C19-4661-B501-F87D2C3D0A4A}">
      <dgm:prSet/>
      <dgm:spPr/>
      <dgm:t>
        <a:bodyPr/>
        <a:lstStyle/>
        <a:p>
          <a:endParaRPr lang="en-US"/>
        </a:p>
      </dgm:t>
    </dgm:pt>
    <dgm:pt modelId="{7990B2BF-C357-43D8-B0F5-1EAAF82835EF}">
      <dgm:prSet phldrT="[Text]"/>
      <dgm:spPr/>
      <dgm:t>
        <a:bodyPr/>
        <a:lstStyle/>
        <a:p>
          <a:r>
            <a:rPr lang="ru-RU" dirty="0" smtClean="0"/>
            <a:t>Расчетные допущения</a:t>
          </a:r>
          <a:endParaRPr lang="en-US" dirty="0"/>
        </a:p>
      </dgm:t>
    </dgm:pt>
    <dgm:pt modelId="{0A94AD92-A590-4BD0-9144-760E1139C6B6}" type="parTrans" cxnId="{D07C6025-7E51-4C11-B9CB-AE52DA9CD77C}">
      <dgm:prSet/>
      <dgm:spPr/>
      <dgm:t>
        <a:bodyPr/>
        <a:lstStyle/>
        <a:p>
          <a:endParaRPr lang="en-US"/>
        </a:p>
      </dgm:t>
    </dgm:pt>
    <dgm:pt modelId="{506CCD56-C081-4C88-B4DF-6BCA7DB2A78A}" type="sibTrans" cxnId="{D07C6025-7E51-4C11-B9CB-AE52DA9CD77C}">
      <dgm:prSet/>
      <dgm:spPr/>
      <dgm:t>
        <a:bodyPr/>
        <a:lstStyle/>
        <a:p>
          <a:endParaRPr lang="en-US"/>
        </a:p>
      </dgm:t>
    </dgm:pt>
    <dgm:pt modelId="{ED8CF416-61F4-45FE-9A5F-F840004E6C8B}">
      <dgm:prSet phldrT="[Text]"/>
      <dgm:spPr/>
      <dgm:t>
        <a:bodyPr/>
        <a:lstStyle/>
        <a:p>
          <a:r>
            <a:rPr lang="ru-RU" dirty="0" smtClean="0"/>
            <a:t>Рассмотрение ростверков как абсолютно жестких тел</a:t>
          </a:r>
          <a:endParaRPr lang="en-US" dirty="0"/>
        </a:p>
      </dgm:t>
    </dgm:pt>
    <dgm:pt modelId="{8F4F6BBB-CFA5-433D-A67C-E62D18DFB5D0}" type="parTrans" cxnId="{612B2B88-8726-401A-A306-A82CDE16FA34}">
      <dgm:prSet/>
      <dgm:spPr/>
      <dgm:t>
        <a:bodyPr/>
        <a:lstStyle/>
        <a:p>
          <a:endParaRPr lang="en-US"/>
        </a:p>
      </dgm:t>
    </dgm:pt>
    <dgm:pt modelId="{C7B8A7E3-0D43-4ABC-8973-C1F27DA3FEE4}" type="sibTrans" cxnId="{612B2B88-8726-401A-A306-A82CDE16FA34}">
      <dgm:prSet/>
      <dgm:spPr/>
      <dgm:t>
        <a:bodyPr/>
        <a:lstStyle/>
        <a:p>
          <a:endParaRPr lang="en-US"/>
        </a:p>
      </dgm:t>
    </dgm:pt>
    <dgm:pt modelId="{27998EE3-C8A5-4FBB-9FA4-20B4773CB9B7}">
      <dgm:prSet phldrT="[Text]"/>
      <dgm:spPr/>
      <dgm:t>
        <a:bodyPr/>
        <a:lstStyle/>
        <a:p>
          <a:r>
            <a:rPr lang="ru-RU" dirty="0" smtClean="0"/>
            <a:t>Реализован подбор только одного типа свай на все свайное поле</a:t>
          </a:r>
          <a:endParaRPr lang="en-US" dirty="0"/>
        </a:p>
      </dgm:t>
    </dgm:pt>
    <dgm:pt modelId="{EA4DA1A6-FE03-4BA0-A35D-F4CD5D803276}" type="parTrans" cxnId="{8A500641-1B2A-407C-814C-88682EBC6EAF}">
      <dgm:prSet/>
      <dgm:spPr/>
      <dgm:t>
        <a:bodyPr/>
        <a:lstStyle/>
        <a:p>
          <a:endParaRPr lang="en-US"/>
        </a:p>
      </dgm:t>
    </dgm:pt>
    <dgm:pt modelId="{F8DA4666-BD3C-4400-87CD-C56D6C063BA0}" type="sibTrans" cxnId="{8A500641-1B2A-407C-814C-88682EBC6EAF}">
      <dgm:prSet/>
      <dgm:spPr/>
      <dgm:t>
        <a:bodyPr/>
        <a:lstStyle/>
        <a:p>
          <a:endParaRPr lang="en-US"/>
        </a:p>
      </dgm:t>
    </dgm:pt>
    <dgm:pt modelId="{5F06245C-186F-43ED-838C-3CC3D7DAB2D3}">
      <dgm:prSet phldrT="[Text]"/>
      <dgm:spPr/>
      <dgm:t>
        <a:bodyPr/>
        <a:lstStyle/>
        <a:p>
          <a:r>
            <a:rPr lang="ru-RU" dirty="0" smtClean="0"/>
            <a:t>Не рассматривается положение/величина слоев ИГЭ. Мы работаем на основе стат. обработанных результатов статического зондирования</a:t>
          </a:r>
          <a:endParaRPr lang="en-US" dirty="0"/>
        </a:p>
      </dgm:t>
    </dgm:pt>
    <dgm:pt modelId="{7E7ABAB4-7EB7-4D40-AE2D-948B44FD72C5}" type="parTrans" cxnId="{D8BE64F9-1FCA-4F55-890C-182FF265A451}">
      <dgm:prSet/>
      <dgm:spPr/>
      <dgm:t>
        <a:bodyPr/>
        <a:lstStyle/>
        <a:p>
          <a:endParaRPr lang="en-US"/>
        </a:p>
      </dgm:t>
    </dgm:pt>
    <dgm:pt modelId="{8C78F8BD-691E-459C-AF1A-019553147414}" type="sibTrans" cxnId="{D8BE64F9-1FCA-4F55-890C-182FF265A451}">
      <dgm:prSet/>
      <dgm:spPr/>
      <dgm:t>
        <a:bodyPr/>
        <a:lstStyle/>
        <a:p>
          <a:endParaRPr lang="en-US"/>
        </a:p>
      </dgm:t>
    </dgm:pt>
    <dgm:pt modelId="{BDDAE586-64AE-4266-894C-FE374A582BE9}">
      <dgm:prSet phldrT="[Text]"/>
      <dgm:spPr/>
      <dgm:t>
        <a:bodyPr/>
        <a:lstStyle/>
        <a:p>
          <a:r>
            <a:rPr lang="ru-RU" dirty="0" smtClean="0"/>
            <a:t>Выбор оптимальной длины и сечения происходит при рассмотрении только вертикальных сил</a:t>
          </a:r>
          <a:endParaRPr lang="en-US" dirty="0"/>
        </a:p>
      </dgm:t>
    </dgm:pt>
    <dgm:pt modelId="{01F7DC6C-8B99-4D5D-89F0-BA23DFFE0BB0}" type="parTrans" cxnId="{037422FC-7D74-4602-8D8B-B10E4DDD8210}">
      <dgm:prSet/>
      <dgm:spPr/>
      <dgm:t>
        <a:bodyPr/>
        <a:lstStyle/>
        <a:p>
          <a:endParaRPr lang="en-US"/>
        </a:p>
      </dgm:t>
    </dgm:pt>
    <dgm:pt modelId="{40A9C87B-29EE-478A-9290-958ACC92A619}" type="sibTrans" cxnId="{037422FC-7D74-4602-8D8B-B10E4DDD8210}">
      <dgm:prSet/>
      <dgm:spPr/>
      <dgm:t>
        <a:bodyPr/>
        <a:lstStyle/>
        <a:p>
          <a:endParaRPr lang="en-US"/>
        </a:p>
      </dgm:t>
    </dgm:pt>
    <dgm:pt modelId="{4FBA4D74-B15E-4C13-ABBB-B954DA75607F}">
      <dgm:prSet phldrT="[Text]"/>
      <dgm:spPr/>
      <dgm:t>
        <a:bodyPr/>
        <a:lstStyle/>
        <a:p>
          <a:r>
            <a:rPr lang="ru-RU" dirty="0" smtClean="0"/>
            <a:t>Не учтено нелинейное поведение грунта</a:t>
          </a:r>
          <a:endParaRPr lang="en-US" dirty="0"/>
        </a:p>
      </dgm:t>
    </dgm:pt>
    <dgm:pt modelId="{65B3DF52-2576-4745-AEE3-AE9DC761BB65}" type="parTrans" cxnId="{179FF221-7E47-4822-9263-7772EA243498}">
      <dgm:prSet/>
      <dgm:spPr/>
      <dgm:t>
        <a:bodyPr/>
        <a:lstStyle/>
        <a:p>
          <a:endParaRPr lang="en-US"/>
        </a:p>
      </dgm:t>
    </dgm:pt>
    <dgm:pt modelId="{DDA8693D-1E14-48D8-B624-168D9C1FA166}" type="sibTrans" cxnId="{179FF221-7E47-4822-9263-7772EA243498}">
      <dgm:prSet/>
      <dgm:spPr/>
      <dgm:t>
        <a:bodyPr/>
        <a:lstStyle/>
        <a:p>
          <a:endParaRPr lang="en-US"/>
        </a:p>
      </dgm:t>
    </dgm:pt>
    <dgm:pt modelId="{4DE06A69-BF12-497D-8260-661AE45CFEC2}">
      <dgm:prSet phldrT="[Text]"/>
      <dgm:spPr/>
      <dgm:t>
        <a:bodyPr/>
        <a:lstStyle/>
        <a:p>
          <a:r>
            <a:rPr lang="ru-RU" dirty="0" smtClean="0"/>
            <a:t>Не учтена нагрузка от веса сваи и ростверка </a:t>
          </a:r>
          <a:endParaRPr lang="en-US" dirty="0"/>
        </a:p>
      </dgm:t>
    </dgm:pt>
    <dgm:pt modelId="{95457042-C1B6-47BF-8EC5-77ABCFD04DA8}" type="parTrans" cxnId="{EF2B83BB-8FF5-4FA2-A7AA-BEFE85A0F2C5}">
      <dgm:prSet/>
      <dgm:spPr/>
      <dgm:t>
        <a:bodyPr/>
        <a:lstStyle/>
        <a:p>
          <a:endParaRPr lang="en-US"/>
        </a:p>
      </dgm:t>
    </dgm:pt>
    <dgm:pt modelId="{36883B41-7A9C-4560-8D74-5FF994F9EFBC}" type="sibTrans" cxnId="{EF2B83BB-8FF5-4FA2-A7AA-BEFE85A0F2C5}">
      <dgm:prSet/>
      <dgm:spPr/>
      <dgm:t>
        <a:bodyPr/>
        <a:lstStyle/>
        <a:p>
          <a:endParaRPr lang="en-US"/>
        </a:p>
      </dgm:t>
    </dgm:pt>
    <dgm:pt modelId="{E2C7FDC8-662C-4036-8C61-3FED4D032204}" type="pres">
      <dgm:prSet presAssocID="{9FCFF1A7-903C-4A46-8AD6-68A87C7632EB}" presName="Name0" presStyleCnt="0">
        <dgm:presLayoutVars>
          <dgm:dir/>
          <dgm:animLvl val="lvl"/>
          <dgm:resizeHandles val="exact"/>
        </dgm:presLayoutVars>
      </dgm:prSet>
      <dgm:spPr/>
    </dgm:pt>
    <dgm:pt modelId="{47F9AD20-A0FE-4822-A830-97614CC83E43}" type="pres">
      <dgm:prSet presAssocID="{4C20C714-CE78-4AC0-B10A-6DDFEB501C64}" presName="linNode" presStyleCnt="0"/>
      <dgm:spPr/>
    </dgm:pt>
    <dgm:pt modelId="{2306A114-FF85-4ACB-8D2C-6B2523C4A8C5}" type="pres">
      <dgm:prSet presAssocID="{4C20C714-CE78-4AC0-B10A-6DDFEB501C64}" presName="parTx" presStyleLbl="revTx" presStyleIdx="0" presStyleCnt="3">
        <dgm:presLayoutVars>
          <dgm:chMax val="1"/>
          <dgm:bulletEnabled val="1"/>
        </dgm:presLayoutVars>
      </dgm:prSet>
      <dgm:spPr/>
    </dgm:pt>
    <dgm:pt modelId="{9AB0A00B-053C-45B7-8682-2C779C1A8326}" type="pres">
      <dgm:prSet presAssocID="{4C20C714-CE78-4AC0-B10A-6DDFEB501C64}" presName="bracket" presStyleLbl="parChTrans1D1" presStyleIdx="0" presStyleCnt="3"/>
      <dgm:spPr/>
    </dgm:pt>
    <dgm:pt modelId="{10CC1C1B-2610-4EB8-BE63-5B2D3367017E}" type="pres">
      <dgm:prSet presAssocID="{4C20C714-CE78-4AC0-B10A-6DDFEB501C64}" presName="spH" presStyleCnt="0"/>
      <dgm:spPr/>
    </dgm:pt>
    <dgm:pt modelId="{59070DD4-F748-43ED-B450-A441E5F970A2}" type="pres">
      <dgm:prSet presAssocID="{4C20C714-CE78-4AC0-B10A-6DDFEB501C64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17D55-80AE-488D-94AB-42F3FD085CC3}" type="pres">
      <dgm:prSet presAssocID="{417A5E1E-750C-4E51-ABC4-DB6FEB9FF0FC}" presName="spV" presStyleCnt="0"/>
      <dgm:spPr/>
    </dgm:pt>
    <dgm:pt modelId="{8ED0148A-7D80-48CF-81BB-52C5043DD083}" type="pres">
      <dgm:prSet presAssocID="{B6F48E0C-C1F6-47E3-93E5-1389F7D8D496}" presName="linNode" presStyleCnt="0"/>
      <dgm:spPr/>
    </dgm:pt>
    <dgm:pt modelId="{4315023C-A820-4DC9-95A1-5B2D5944BA9B}" type="pres">
      <dgm:prSet presAssocID="{B6F48E0C-C1F6-47E3-93E5-1389F7D8D496}" presName="parTx" presStyleLbl="revTx" presStyleIdx="1" presStyleCnt="3">
        <dgm:presLayoutVars>
          <dgm:chMax val="1"/>
          <dgm:bulletEnabled val="1"/>
        </dgm:presLayoutVars>
      </dgm:prSet>
      <dgm:spPr/>
    </dgm:pt>
    <dgm:pt modelId="{D855CCC4-55A9-4B8E-A6AD-D83A5734D1A9}" type="pres">
      <dgm:prSet presAssocID="{B6F48E0C-C1F6-47E3-93E5-1389F7D8D496}" presName="bracket" presStyleLbl="parChTrans1D1" presStyleIdx="1" presStyleCnt="3"/>
      <dgm:spPr/>
    </dgm:pt>
    <dgm:pt modelId="{3E98C66A-E33B-4D6C-AE24-9686F017CA54}" type="pres">
      <dgm:prSet presAssocID="{B6F48E0C-C1F6-47E3-93E5-1389F7D8D496}" presName="spH" presStyleCnt="0"/>
      <dgm:spPr/>
    </dgm:pt>
    <dgm:pt modelId="{118D1931-8149-4D4B-B704-F55B8D85FB7D}" type="pres">
      <dgm:prSet presAssocID="{B6F48E0C-C1F6-47E3-93E5-1389F7D8D496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1A30-7DEC-44B4-B223-D3FBBAA2FB81}" type="pres">
      <dgm:prSet presAssocID="{6C8EF0FF-AEC1-493E-849E-054AE19DF449}" presName="spV" presStyleCnt="0"/>
      <dgm:spPr/>
    </dgm:pt>
    <dgm:pt modelId="{8FD6CFD4-A65D-4DB6-B085-14903C3AEA2D}" type="pres">
      <dgm:prSet presAssocID="{7990B2BF-C357-43D8-B0F5-1EAAF82835EF}" presName="linNode" presStyleCnt="0"/>
      <dgm:spPr/>
    </dgm:pt>
    <dgm:pt modelId="{CB06DDAC-B06A-4FE5-A3E2-C9979BAFB267}" type="pres">
      <dgm:prSet presAssocID="{7990B2BF-C357-43D8-B0F5-1EAAF82835EF}" presName="parTx" presStyleLbl="revTx" presStyleIdx="2" presStyleCnt="3">
        <dgm:presLayoutVars>
          <dgm:chMax val="1"/>
          <dgm:bulletEnabled val="1"/>
        </dgm:presLayoutVars>
      </dgm:prSet>
      <dgm:spPr/>
    </dgm:pt>
    <dgm:pt modelId="{D06FD53A-55BB-4FFF-A5D9-C1B71531809F}" type="pres">
      <dgm:prSet presAssocID="{7990B2BF-C357-43D8-B0F5-1EAAF82835EF}" presName="bracket" presStyleLbl="parChTrans1D1" presStyleIdx="2" presStyleCnt="3"/>
      <dgm:spPr/>
    </dgm:pt>
    <dgm:pt modelId="{BB8EA32D-7B57-472B-A1A2-DD1A21732482}" type="pres">
      <dgm:prSet presAssocID="{7990B2BF-C357-43D8-B0F5-1EAAF82835EF}" presName="spH" presStyleCnt="0"/>
      <dgm:spPr/>
    </dgm:pt>
    <dgm:pt modelId="{FCEB2D1A-2C48-45B6-976C-D64ECE9A5CB3}" type="pres">
      <dgm:prSet presAssocID="{7990B2BF-C357-43D8-B0F5-1EAAF82835EF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B37927-565F-4867-9B9A-4CD1046C4F95}" type="presOf" srcId="{B6F48E0C-C1F6-47E3-93E5-1389F7D8D496}" destId="{4315023C-A820-4DC9-95A1-5B2D5944BA9B}" srcOrd="0" destOrd="0" presId="urn:diagrams.loki3.com/BracketList"/>
    <dgm:cxn modelId="{8A500641-1B2A-407C-814C-88682EBC6EAF}" srcId="{B6F48E0C-C1F6-47E3-93E5-1389F7D8D496}" destId="{27998EE3-C8A5-4FBB-9FA4-20B4773CB9B7}" srcOrd="0" destOrd="0" parTransId="{EA4DA1A6-FE03-4BA0-A35D-F4CD5D803276}" sibTransId="{F8DA4666-BD3C-4400-87CD-C56D6C063BA0}"/>
    <dgm:cxn modelId="{179FF221-7E47-4822-9263-7772EA243498}" srcId="{4C20C714-CE78-4AC0-B10A-6DDFEB501C64}" destId="{4FBA4D74-B15E-4C13-ABBB-B954DA75607F}" srcOrd="1" destOrd="0" parTransId="{65B3DF52-2576-4745-AEE3-AE9DC761BB65}" sibTransId="{DDA8693D-1E14-48D8-B624-168D9C1FA166}"/>
    <dgm:cxn modelId="{654C6ED3-FC86-46CA-8092-19EE1A1DA027}" type="presOf" srcId="{5F06245C-186F-43ED-838C-3CC3D7DAB2D3}" destId="{59070DD4-F748-43ED-B450-A441E5F970A2}" srcOrd="0" destOrd="0" presId="urn:diagrams.loki3.com/BracketList"/>
    <dgm:cxn modelId="{612B2B88-8726-401A-A306-A82CDE16FA34}" srcId="{7990B2BF-C357-43D8-B0F5-1EAAF82835EF}" destId="{ED8CF416-61F4-45FE-9A5F-F840004E6C8B}" srcOrd="0" destOrd="0" parTransId="{8F4F6BBB-CFA5-433D-A67C-E62D18DFB5D0}" sibTransId="{C7B8A7E3-0D43-4ABC-8973-C1F27DA3FEE4}"/>
    <dgm:cxn modelId="{15AA17E5-3E70-4067-A620-672700C00664}" type="presOf" srcId="{BDDAE586-64AE-4266-894C-FE374A582BE9}" destId="{FCEB2D1A-2C48-45B6-976C-D64ECE9A5CB3}" srcOrd="0" destOrd="1" presId="urn:diagrams.loki3.com/BracketList"/>
    <dgm:cxn modelId="{C8A4B340-B550-47BB-8A38-019244590D73}" type="presOf" srcId="{4FBA4D74-B15E-4C13-ABBB-B954DA75607F}" destId="{59070DD4-F748-43ED-B450-A441E5F970A2}" srcOrd="0" destOrd="1" presId="urn:diagrams.loki3.com/BracketList"/>
    <dgm:cxn modelId="{5832D09B-F481-45C9-9526-6A6D913AFC3C}" type="presOf" srcId="{4C20C714-CE78-4AC0-B10A-6DDFEB501C64}" destId="{2306A114-FF85-4ACB-8D2C-6B2523C4A8C5}" srcOrd="0" destOrd="0" presId="urn:diagrams.loki3.com/BracketList"/>
    <dgm:cxn modelId="{D07C6025-7E51-4C11-B9CB-AE52DA9CD77C}" srcId="{9FCFF1A7-903C-4A46-8AD6-68A87C7632EB}" destId="{7990B2BF-C357-43D8-B0F5-1EAAF82835EF}" srcOrd="2" destOrd="0" parTransId="{0A94AD92-A590-4BD0-9144-760E1139C6B6}" sibTransId="{506CCD56-C081-4C88-B4DF-6BCA7DB2A78A}"/>
    <dgm:cxn modelId="{81C6DB00-4557-4098-B0A2-7860282632A5}" type="presOf" srcId="{9FCFF1A7-903C-4A46-8AD6-68A87C7632EB}" destId="{E2C7FDC8-662C-4036-8C61-3FED4D032204}" srcOrd="0" destOrd="0" presId="urn:diagrams.loki3.com/BracketList"/>
    <dgm:cxn modelId="{B8AEC86F-01B4-48B6-ACD9-2C20A3537C52}" type="presOf" srcId="{ED8CF416-61F4-45FE-9A5F-F840004E6C8B}" destId="{FCEB2D1A-2C48-45B6-976C-D64ECE9A5CB3}" srcOrd="0" destOrd="0" presId="urn:diagrams.loki3.com/BracketList"/>
    <dgm:cxn modelId="{AAD01444-E106-4D34-AA3A-0AC79FE2B86B}" type="presOf" srcId="{4DE06A69-BF12-497D-8260-661AE45CFEC2}" destId="{FCEB2D1A-2C48-45B6-976C-D64ECE9A5CB3}" srcOrd="0" destOrd="2" presId="urn:diagrams.loki3.com/BracketList"/>
    <dgm:cxn modelId="{4F155BBC-F457-4257-9701-C31B851F54DE}" type="presOf" srcId="{27998EE3-C8A5-4FBB-9FA4-20B4773CB9B7}" destId="{118D1931-8149-4D4B-B704-F55B8D85FB7D}" srcOrd="0" destOrd="0" presId="urn:diagrams.loki3.com/BracketList"/>
    <dgm:cxn modelId="{41B9A784-9C19-4661-B501-F87D2C3D0A4A}" srcId="{9FCFF1A7-903C-4A46-8AD6-68A87C7632EB}" destId="{B6F48E0C-C1F6-47E3-93E5-1389F7D8D496}" srcOrd="1" destOrd="0" parTransId="{89BB9DFF-5B54-422B-98A0-1889A0984C05}" sibTransId="{6C8EF0FF-AEC1-493E-849E-054AE19DF449}"/>
    <dgm:cxn modelId="{5287C309-C829-47E1-879B-EEE4CB5D6BEA}" srcId="{9FCFF1A7-903C-4A46-8AD6-68A87C7632EB}" destId="{4C20C714-CE78-4AC0-B10A-6DDFEB501C64}" srcOrd="0" destOrd="0" parTransId="{CEB20309-356E-47FF-82BA-0F916F5FBB41}" sibTransId="{417A5E1E-750C-4E51-ABC4-DB6FEB9FF0FC}"/>
    <dgm:cxn modelId="{037422FC-7D74-4602-8D8B-B10E4DDD8210}" srcId="{7990B2BF-C357-43D8-B0F5-1EAAF82835EF}" destId="{BDDAE586-64AE-4266-894C-FE374A582BE9}" srcOrd="1" destOrd="0" parTransId="{01F7DC6C-8B99-4D5D-89F0-BA23DFFE0BB0}" sibTransId="{40A9C87B-29EE-478A-9290-958ACC92A619}"/>
    <dgm:cxn modelId="{3086D1F7-82AE-4524-93AF-A0C2172489F0}" type="presOf" srcId="{7990B2BF-C357-43D8-B0F5-1EAAF82835EF}" destId="{CB06DDAC-B06A-4FE5-A3E2-C9979BAFB267}" srcOrd="0" destOrd="0" presId="urn:diagrams.loki3.com/BracketList"/>
    <dgm:cxn modelId="{D8BE64F9-1FCA-4F55-890C-182FF265A451}" srcId="{4C20C714-CE78-4AC0-B10A-6DDFEB501C64}" destId="{5F06245C-186F-43ED-838C-3CC3D7DAB2D3}" srcOrd="0" destOrd="0" parTransId="{7E7ABAB4-7EB7-4D40-AE2D-948B44FD72C5}" sibTransId="{8C78F8BD-691E-459C-AF1A-019553147414}"/>
    <dgm:cxn modelId="{EF2B83BB-8FF5-4FA2-A7AA-BEFE85A0F2C5}" srcId="{7990B2BF-C357-43D8-B0F5-1EAAF82835EF}" destId="{4DE06A69-BF12-497D-8260-661AE45CFEC2}" srcOrd="2" destOrd="0" parTransId="{95457042-C1B6-47BF-8EC5-77ABCFD04DA8}" sibTransId="{36883B41-7A9C-4560-8D74-5FF994F9EFBC}"/>
    <dgm:cxn modelId="{757F19D6-CCF3-4657-A644-87FBFF822FFF}" type="presParOf" srcId="{E2C7FDC8-662C-4036-8C61-3FED4D032204}" destId="{47F9AD20-A0FE-4822-A830-97614CC83E43}" srcOrd="0" destOrd="0" presId="urn:diagrams.loki3.com/BracketList"/>
    <dgm:cxn modelId="{E4037303-8F73-42B7-B592-A9783391AACA}" type="presParOf" srcId="{47F9AD20-A0FE-4822-A830-97614CC83E43}" destId="{2306A114-FF85-4ACB-8D2C-6B2523C4A8C5}" srcOrd="0" destOrd="0" presId="urn:diagrams.loki3.com/BracketList"/>
    <dgm:cxn modelId="{EA699307-9E30-4348-8190-BAE963C32091}" type="presParOf" srcId="{47F9AD20-A0FE-4822-A830-97614CC83E43}" destId="{9AB0A00B-053C-45B7-8682-2C779C1A8326}" srcOrd="1" destOrd="0" presId="urn:diagrams.loki3.com/BracketList"/>
    <dgm:cxn modelId="{0A987FB5-FAB2-4B5A-BB69-95D6935429CD}" type="presParOf" srcId="{47F9AD20-A0FE-4822-A830-97614CC83E43}" destId="{10CC1C1B-2610-4EB8-BE63-5B2D3367017E}" srcOrd="2" destOrd="0" presId="urn:diagrams.loki3.com/BracketList"/>
    <dgm:cxn modelId="{36E419E2-4CB2-41AD-804A-1B757C3F10E7}" type="presParOf" srcId="{47F9AD20-A0FE-4822-A830-97614CC83E43}" destId="{59070DD4-F748-43ED-B450-A441E5F970A2}" srcOrd="3" destOrd="0" presId="urn:diagrams.loki3.com/BracketList"/>
    <dgm:cxn modelId="{07527948-B65A-4580-91D5-BDF4D623A97F}" type="presParOf" srcId="{E2C7FDC8-662C-4036-8C61-3FED4D032204}" destId="{53717D55-80AE-488D-94AB-42F3FD085CC3}" srcOrd="1" destOrd="0" presId="urn:diagrams.loki3.com/BracketList"/>
    <dgm:cxn modelId="{1D43AD1C-6E59-47F7-8358-B34D29D0F1A7}" type="presParOf" srcId="{E2C7FDC8-662C-4036-8C61-3FED4D032204}" destId="{8ED0148A-7D80-48CF-81BB-52C5043DD083}" srcOrd="2" destOrd="0" presId="urn:diagrams.loki3.com/BracketList"/>
    <dgm:cxn modelId="{70D46BDD-0C10-4E4D-8E9E-6ECF570AB6D7}" type="presParOf" srcId="{8ED0148A-7D80-48CF-81BB-52C5043DD083}" destId="{4315023C-A820-4DC9-95A1-5B2D5944BA9B}" srcOrd="0" destOrd="0" presId="urn:diagrams.loki3.com/BracketList"/>
    <dgm:cxn modelId="{7EC66CE0-D28F-46E2-9D63-839244922236}" type="presParOf" srcId="{8ED0148A-7D80-48CF-81BB-52C5043DD083}" destId="{D855CCC4-55A9-4B8E-A6AD-D83A5734D1A9}" srcOrd="1" destOrd="0" presId="urn:diagrams.loki3.com/BracketList"/>
    <dgm:cxn modelId="{A70716A5-5021-4261-A63B-FDFFE9CCF8E9}" type="presParOf" srcId="{8ED0148A-7D80-48CF-81BB-52C5043DD083}" destId="{3E98C66A-E33B-4D6C-AE24-9686F017CA54}" srcOrd="2" destOrd="0" presId="urn:diagrams.loki3.com/BracketList"/>
    <dgm:cxn modelId="{9E4B0EB3-BC86-441F-8275-DA7280E7F388}" type="presParOf" srcId="{8ED0148A-7D80-48CF-81BB-52C5043DD083}" destId="{118D1931-8149-4D4B-B704-F55B8D85FB7D}" srcOrd="3" destOrd="0" presId="urn:diagrams.loki3.com/BracketList"/>
    <dgm:cxn modelId="{972848F8-0651-41E5-9F06-BD469B0E1C4B}" type="presParOf" srcId="{E2C7FDC8-662C-4036-8C61-3FED4D032204}" destId="{B1E91A30-7DEC-44B4-B223-D3FBBAA2FB81}" srcOrd="3" destOrd="0" presId="urn:diagrams.loki3.com/BracketList"/>
    <dgm:cxn modelId="{CE693982-ECA1-4B9E-876B-AD74A4CF95F5}" type="presParOf" srcId="{E2C7FDC8-662C-4036-8C61-3FED4D032204}" destId="{8FD6CFD4-A65D-4DB6-B085-14903C3AEA2D}" srcOrd="4" destOrd="0" presId="urn:diagrams.loki3.com/BracketList"/>
    <dgm:cxn modelId="{134D28E8-B47B-4B38-9562-180DB2083775}" type="presParOf" srcId="{8FD6CFD4-A65D-4DB6-B085-14903C3AEA2D}" destId="{CB06DDAC-B06A-4FE5-A3E2-C9979BAFB267}" srcOrd="0" destOrd="0" presId="urn:diagrams.loki3.com/BracketList"/>
    <dgm:cxn modelId="{42D5D58C-EED5-4EEA-A9CC-9767BD51EA12}" type="presParOf" srcId="{8FD6CFD4-A65D-4DB6-B085-14903C3AEA2D}" destId="{D06FD53A-55BB-4FFF-A5D9-C1B71531809F}" srcOrd="1" destOrd="0" presId="urn:diagrams.loki3.com/BracketList"/>
    <dgm:cxn modelId="{90410397-A74A-4F68-B175-C36BFDC3FDF5}" type="presParOf" srcId="{8FD6CFD4-A65D-4DB6-B085-14903C3AEA2D}" destId="{BB8EA32D-7B57-472B-A1A2-DD1A21732482}" srcOrd="2" destOrd="0" presId="urn:diagrams.loki3.com/BracketList"/>
    <dgm:cxn modelId="{81255C12-5C5A-422B-BF95-EBB2C116FFC6}" type="presParOf" srcId="{8FD6CFD4-A65D-4DB6-B085-14903C3AEA2D}" destId="{FCEB2D1A-2C48-45B6-976C-D64ECE9A5CB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CFF1A7-903C-4A46-8AD6-68A87C7632EB}" type="doc">
      <dgm:prSet loTypeId="urn:diagrams.loki3.com/Bracket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C20C714-CE78-4AC0-B10A-6DDFEB501C64}">
      <dgm:prSet phldrT="[Text]"/>
      <dgm:spPr/>
      <dgm:t>
        <a:bodyPr/>
        <a:lstStyle/>
        <a:p>
          <a:r>
            <a:rPr lang="ru-RU" dirty="0" smtClean="0"/>
            <a:t>Приведенные силы</a:t>
          </a:r>
          <a:endParaRPr lang="en-US" dirty="0"/>
        </a:p>
      </dgm:t>
    </dgm:pt>
    <dgm:pt modelId="{CEB20309-356E-47FF-82BA-0F916F5FBB41}" type="parTrans" cxnId="{5287C309-C829-47E1-879B-EEE4CB5D6BEA}">
      <dgm:prSet/>
      <dgm:spPr/>
      <dgm:t>
        <a:bodyPr/>
        <a:lstStyle/>
        <a:p>
          <a:endParaRPr lang="en-US"/>
        </a:p>
      </dgm:t>
    </dgm:pt>
    <dgm:pt modelId="{417A5E1E-750C-4E51-ABC4-DB6FEB9FF0FC}" type="sibTrans" cxnId="{5287C309-C829-47E1-879B-EEE4CB5D6BEA}">
      <dgm:prSet/>
      <dgm:spPr/>
      <dgm:t>
        <a:bodyPr/>
        <a:lstStyle/>
        <a:p>
          <a:endParaRPr lang="en-US"/>
        </a:p>
      </dgm:t>
    </dgm:pt>
    <dgm:pt modelId="{B6F48E0C-C1F6-47E3-93E5-1389F7D8D496}">
      <dgm:prSet phldrT="[Text]"/>
      <dgm:spPr/>
      <dgm:t>
        <a:bodyPr/>
        <a:lstStyle/>
        <a:p>
          <a:r>
            <a:rPr lang="ru-RU" dirty="0" smtClean="0"/>
            <a:t>Оптимизационное пространство</a:t>
          </a:r>
          <a:endParaRPr lang="en-US" dirty="0"/>
        </a:p>
      </dgm:t>
    </dgm:pt>
    <dgm:pt modelId="{89BB9DFF-5B54-422B-98A0-1889A0984C05}" type="parTrans" cxnId="{41B9A784-9C19-4661-B501-F87D2C3D0A4A}">
      <dgm:prSet/>
      <dgm:spPr/>
      <dgm:t>
        <a:bodyPr/>
        <a:lstStyle/>
        <a:p>
          <a:endParaRPr lang="en-US"/>
        </a:p>
      </dgm:t>
    </dgm:pt>
    <dgm:pt modelId="{6C8EF0FF-AEC1-493E-849E-054AE19DF449}" type="sibTrans" cxnId="{41B9A784-9C19-4661-B501-F87D2C3D0A4A}">
      <dgm:prSet/>
      <dgm:spPr/>
      <dgm:t>
        <a:bodyPr/>
        <a:lstStyle/>
        <a:p>
          <a:endParaRPr lang="en-US"/>
        </a:p>
      </dgm:t>
    </dgm:pt>
    <dgm:pt modelId="{7990B2BF-C357-43D8-B0F5-1EAAF82835EF}">
      <dgm:prSet phldrT="[Text]"/>
      <dgm:spPr/>
      <dgm:t>
        <a:bodyPr/>
        <a:lstStyle/>
        <a:p>
          <a:r>
            <a:rPr lang="ru-RU" dirty="0" smtClean="0"/>
            <a:t>Информация по подобранным кустам свай</a:t>
          </a:r>
          <a:endParaRPr lang="en-US" dirty="0"/>
        </a:p>
      </dgm:t>
    </dgm:pt>
    <dgm:pt modelId="{0A94AD92-A590-4BD0-9144-760E1139C6B6}" type="parTrans" cxnId="{D07C6025-7E51-4C11-B9CB-AE52DA9CD77C}">
      <dgm:prSet/>
      <dgm:spPr/>
      <dgm:t>
        <a:bodyPr/>
        <a:lstStyle/>
        <a:p>
          <a:endParaRPr lang="en-US"/>
        </a:p>
      </dgm:t>
    </dgm:pt>
    <dgm:pt modelId="{506CCD56-C081-4C88-B4DF-6BCA7DB2A78A}" type="sibTrans" cxnId="{D07C6025-7E51-4C11-B9CB-AE52DA9CD77C}">
      <dgm:prSet/>
      <dgm:spPr/>
      <dgm:t>
        <a:bodyPr/>
        <a:lstStyle/>
        <a:p>
          <a:endParaRPr lang="en-US"/>
        </a:p>
      </dgm:t>
    </dgm:pt>
    <dgm:pt modelId="{ED8CF416-61F4-45FE-9A5F-F840004E6C8B}">
      <dgm:prSet phldrT="[Text]"/>
      <dgm:spPr/>
      <dgm:t>
        <a:bodyPr/>
        <a:lstStyle/>
        <a:p>
          <a:r>
            <a:rPr lang="ru-RU" dirty="0" smtClean="0"/>
            <a:t>Коэффициент использования</a:t>
          </a:r>
          <a:endParaRPr lang="en-US" dirty="0"/>
        </a:p>
      </dgm:t>
    </dgm:pt>
    <dgm:pt modelId="{8F4F6BBB-CFA5-433D-A67C-E62D18DFB5D0}" type="parTrans" cxnId="{612B2B88-8726-401A-A306-A82CDE16FA34}">
      <dgm:prSet/>
      <dgm:spPr/>
      <dgm:t>
        <a:bodyPr/>
        <a:lstStyle/>
        <a:p>
          <a:endParaRPr lang="en-US"/>
        </a:p>
      </dgm:t>
    </dgm:pt>
    <dgm:pt modelId="{C7B8A7E3-0D43-4ABC-8973-C1F27DA3FEE4}" type="sibTrans" cxnId="{612B2B88-8726-401A-A306-A82CDE16FA34}">
      <dgm:prSet/>
      <dgm:spPr/>
      <dgm:t>
        <a:bodyPr/>
        <a:lstStyle/>
        <a:p>
          <a:endParaRPr lang="en-US"/>
        </a:p>
      </dgm:t>
    </dgm:pt>
    <dgm:pt modelId="{27998EE3-C8A5-4FBB-9FA4-20B4773CB9B7}">
      <dgm:prSet phldrT="[Text]"/>
      <dgm:spPr/>
      <dgm:t>
        <a:bodyPr/>
        <a:lstStyle/>
        <a:p>
          <a:r>
            <a:rPr lang="ru-RU" dirty="0" smtClean="0"/>
            <a:t>Визуализация</a:t>
          </a:r>
          <a:endParaRPr lang="en-US" dirty="0"/>
        </a:p>
      </dgm:t>
    </dgm:pt>
    <dgm:pt modelId="{EA4DA1A6-FE03-4BA0-A35D-F4CD5D803276}" type="parTrans" cxnId="{8A500641-1B2A-407C-814C-88682EBC6EAF}">
      <dgm:prSet/>
      <dgm:spPr/>
      <dgm:t>
        <a:bodyPr/>
        <a:lstStyle/>
        <a:p>
          <a:endParaRPr lang="en-US"/>
        </a:p>
      </dgm:t>
    </dgm:pt>
    <dgm:pt modelId="{F8DA4666-BD3C-4400-87CD-C56D6C063BA0}" type="sibTrans" cxnId="{8A500641-1B2A-407C-814C-88682EBC6EAF}">
      <dgm:prSet/>
      <dgm:spPr/>
      <dgm:t>
        <a:bodyPr/>
        <a:lstStyle/>
        <a:p>
          <a:endParaRPr lang="en-US"/>
        </a:p>
      </dgm:t>
    </dgm:pt>
    <dgm:pt modelId="{5F06245C-186F-43ED-838C-3CC3D7DAB2D3}">
      <dgm:prSet phldrT="[Text]"/>
      <dgm:spPr/>
      <dgm:t>
        <a:bodyPr/>
        <a:lstStyle/>
        <a:p>
          <a:r>
            <a:rPr lang="ru-RU" dirty="0" smtClean="0"/>
            <a:t>Вертикальные силы</a:t>
          </a:r>
          <a:endParaRPr lang="en-US" dirty="0"/>
        </a:p>
      </dgm:t>
    </dgm:pt>
    <dgm:pt modelId="{7E7ABAB4-7EB7-4D40-AE2D-948B44FD72C5}" type="parTrans" cxnId="{D8BE64F9-1FCA-4F55-890C-182FF265A451}">
      <dgm:prSet/>
      <dgm:spPr/>
      <dgm:t>
        <a:bodyPr/>
        <a:lstStyle/>
        <a:p>
          <a:endParaRPr lang="en-US"/>
        </a:p>
      </dgm:t>
    </dgm:pt>
    <dgm:pt modelId="{8C78F8BD-691E-459C-AF1A-019553147414}" type="sibTrans" cxnId="{D8BE64F9-1FCA-4F55-890C-182FF265A451}">
      <dgm:prSet/>
      <dgm:spPr/>
      <dgm:t>
        <a:bodyPr/>
        <a:lstStyle/>
        <a:p>
          <a:endParaRPr lang="en-US"/>
        </a:p>
      </dgm:t>
    </dgm:pt>
    <dgm:pt modelId="{0532A0B7-2719-4375-98B9-F0DC7857C37A}">
      <dgm:prSet phldrT="[Text]"/>
      <dgm:spPr/>
      <dgm:t>
        <a:bodyPr/>
        <a:lstStyle/>
        <a:p>
          <a:r>
            <a:rPr lang="ru-RU" dirty="0" smtClean="0"/>
            <a:t>Моменты</a:t>
          </a:r>
          <a:endParaRPr lang="en-US" dirty="0"/>
        </a:p>
      </dgm:t>
    </dgm:pt>
    <dgm:pt modelId="{22B99002-D534-4259-99B6-ED1D93422802}" type="parTrans" cxnId="{9FC90E95-413D-4876-ABC4-923E86F993B9}">
      <dgm:prSet/>
      <dgm:spPr/>
      <dgm:t>
        <a:bodyPr/>
        <a:lstStyle/>
        <a:p>
          <a:endParaRPr lang="en-US"/>
        </a:p>
      </dgm:t>
    </dgm:pt>
    <dgm:pt modelId="{2DD7AE22-C3ED-47AD-85B6-6E36C5457DE3}" type="sibTrans" cxnId="{9FC90E95-413D-4876-ABC4-923E86F993B9}">
      <dgm:prSet/>
      <dgm:spPr/>
      <dgm:t>
        <a:bodyPr/>
        <a:lstStyle/>
        <a:p>
          <a:endParaRPr lang="en-US"/>
        </a:p>
      </dgm:t>
    </dgm:pt>
    <dgm:pt modelId="{F7DC7840-61CC-4A2D-AB52-0CBE3F65C57A}">
      <dgm:prSet phldrT="[Text]"/>
      <dgm:spPr/>
      <dgm:t>
        <a:bodyPr/>
        <a:lstStyle/>
        <a:p>
          <a:r>
            <a:rPr lang="ru-RU" dirty="0" smtClean="0"/>
            <a:t>Подобранные свайные кусты</a:t>
          </a:r>
          <a:endParaRPr lang="en-US" dirty="0"/>
        </a:p>
      </dgm:t>
    </dgm:pt>
    <dgm:pt modelId="{946A741D-DB8E-4CDC-BB45-AD5C4D526172}" type="parTrans" cxnId="{D63EEB8A-844D-4DD0-A054-A4A78B4227FD}">
      <dgm:prSet/>
      <dgm:spPr/>
      <dgm:t>
        <a:bodyPr/>
        <a:lstStyle/>
        <a:p>
          <a:endParaRPr lang="en-US"/>
        </a:p>
      </dgm:t>
    </dgm:pt>
    <dgm:pt modelId="{8C219CFD-8250-484C-91DC-69C3FC747FB3}" type="sibTrans" cxnId="{D63EEB8A-844D-4DD0-A054-A4A78B4227FD}">
      <dgm:prSet/>
      <dgm:spPr/>
      <dgm:t>
        <a:bodyPr/>
        <a:lstStyle/>
        <a:p>
          <a:endParaRPr lang="en-US"/>
        </a:p>
      </dgm:t>
    </dgm:pt>
    <dgm:pt modelId="{7A870B76-6159-4599-90B9-CB3FA1AC9FEE}">
      <dgm:prSet phldrT="[Text]"/>
      <dgm:spPr/>
      <dgm:t>
        <a:bodyPr/>
        <a:lstStyle/>
        <a:p>
          <a:r>
            <a:rPr lang="ru-RU" dirty="0" smtClean="0"/>
            <a:t>Наличие растянутых свай в кустах</a:t>
          </a:r>
          <a:endParaRPr lang="en-US" dirty="0"/>
        </a:p>
      </dgm:t>
    </dgm:pt>
    <dgm:pt modelId="{769C3064-A346-46DA-8359-9AE61C7EFE3F}" type="parTrans" cxnId="{AE1A3713-B2A3-4CB5-8A61-E138ADBAE52D}">
      <dgm:prSet/>
      <dgm:spPr/>
      <dgm:t>
        <a:bodyPr/>
        <a:lstStyle/>
        <a:p>
          <a:endParaRPr lang="en-US"/>
        </a:p>
      </dgm:t>
    </dgm:pt>
    <dgm:pt modelId="{92ECE1E3-1BC5-4E1E-A99E-391CC123CCA7}" type="sibTrans" cxnId="{AE1A3713-B2A3-4CB5-8A61-E138ADBAE52D}">
      <dgm:prSet/>
      <dgm:spPr/>
      <dgm:t>
        <a:bodyPr/>
        <a:lstStyle/>
        <a:p>
          <a:endParaRPr lang="en-US"/>
        </a:p>
      </dgm:t>
    </dgm:pt>
    <dgm:pt modelId="{9A25D0B8-4B73-4A27-895D-363BD82EA2BE}">
      <dgm:prSet phldrT="[Text]"/>
      <dgm:spPr/>
      <dgm:t>
        <a:bodyPr/>
        <a:lstStyle/>
        <a:p>
          <a:r>
            <a:rPr lang="en-US" dirty="0" smtClean="0"/>
            <a:t>Min/max </a:t>
          </a:r>
          <a:r>
            <a:rPr lang="ru-RU" dirty="0" smtClean="0"/>
            <a:t>вертикальные силы, приведенные на сваю в каждом кусте</a:t>
          </a:r>
          <a:endParaRPr lang="en-US" dirty="0"/>
        </a:p>
      </dgm:t>
    </dgm:pt>
    <dgm:pt modelId="{0A47D5DA-BDC5-4DF9-B8A4-5303A0AE1ECF}" type="parTrans" cxnId="{2E4FEFA8-5ED6-4242-9B75-12612E6702F6}">
      <dgm:prSet/>
      <dgm:spPr/>
      <dgm:t>
        <a:bodyPr/>
        <a:lstStyle/>
        <a:p>
          <a:endParaRPr lang="en-US"/>
        </a:p>
      </dgm:t>
    </dgm:pt>
    <dgm:pt modelId="{164B5F0B-6A96-4CB8-93F8-E239D47252BC}" type="sibTrans" cxnId="{2E4FEFA8-5ED6-4242-9B75-12612E6702F6}">
      <dgm:prSet/>
      <dgm:spPr/>
      <dgm:t>
        <a:bodyPr/>
        <a:lstStyle/>
        <a:p>
          <a:endParaRPr lang="en-US"/>
        </a:p>
      </dgm:t>
    </dgm:pt>
    <dgm:pt modelId="{407B6184-8106-49BB-8DC2-1DEFFF679358}">
      <dgm:prSet phldrT="[Text]"/>
      <dgm:spPr/>
      <dgm:t>
        <a:bodyPr/>
        <a:lstStyle/>
        <a:p>
          <a:r>
            <a:rPr lang="ru-RU" dirty="0" smtClean="0"/>
            <a:t>Сравнение результатов оптимизации с фактическими из параметров кустов</a:t>
          </a:r>
          <a:endParaRPr lang="en-US" dirty="0"/>
        </a:p>
      </dgm:t>
    </dgm:pt>
    <dgm:pt modelId="{CB73CE81-25EE-4C73-942C-2B9E8A32AB2D}" type="parTrans" cxnId="{9E608BEA-B15F-4716-84CD-E3F970C02C58}">
      <dgm:prSet/>
      <dgm:spPr/>
      <dgm:t>
        <a:bodyPr/>
        <a:lstStyle/>
        <a:p>
          <a:endParaRPr lang="en-US"/>
        </a:p>
      </dgm:t>
    </dgm:pt>
    <dgm:pt modelId="{C2ECB17B-2A72-4136-8EB3-FFF1D7AF6C42}" type="sibTrans" cxnId="{9E608BEA-B15F-4716-84CD-E3F970C02C58}">
      <dgm:prSet/>
      <dgm:spPr/>
      <dgm:t>
        <a:bodyPr/>
        <a:lstStyle/>
        <a:p>
          <a:endParaRPr lang="en-US"/>
        </a:p>
      </dgm:t>
    </dgm:pt>
    <dgm:pt modelId="{99D2869A-71AF-4D7D-9129-9347B3C1CBD0}">
      <dgm:prSet phldrT="[Text]"/>
      <dgm:spPr/>
      <dgm:t>
        <a:bodyPr/>
        <a:lstStyle/>
        <a:p>
          <a:r>
            <a:rPr lang="ru-RU" dirty="0" smtClean="0"/>
            <a:t>Экспорт</a:t>
          </a:r>
          <a:endParaRPr lang="en-US" dirty="0"/>
        </a:p>
      </dgm:t>
    </dgm:pt>
    <dgm:pt modelId="{1F7A71C0-FBD0-465D-8B88-7A72CC7667C5}" type="parTrans" cxnId="{2AAEFADC-A544-4DE2-89AA-55A24EFC3D19}">
      <dgm:prSet/>
      <dgm:spPr/>
      <dgm:t>
        <a:bodyPr/>
        <a:lstStyle/>
        <a:p>
          <a:endParaRPr lang="en-US"/>
        </a:p>
      </dgm:t>
    </dgm:pt>
    <dgm:pt modelId="{8706534F-C2AA-435A-BB9E-5B6BC3E34D87}" type="sibTrans" cxnId="{2AAEFADC-A544-4DE2-89AA-55A24EFC3D19}">
      <dgm:prSet/>
      <dgm:spPr/>
      <dgm:t>
        <a:bodyPr/>
        <a:lstStyle/>
        <a:p>
          <a:endParaRPr lang="en-US"/>
        </a:p>
      </dgm:t>
    </dgm:pt>
    <dgm:pt modelId="{193FCB07-A09C-41B0-A366-3BC5D5C80E45}">
      <dgm:prSet phldrT="[Text]"/>
      <dgm:spPr/>
      <dgm:t>
        <a:bodyPr/>
        <a:lstStyle/>
        <a:p>
          <a:r>
            <a:rPr lang="ru-RU" dirty="0" smtClean="0"/>
            <a:t>В текстовый/табличный/графический формат</a:t>
          </a:r>
          <a:endParaRPr lang="en-US" dirty="0"/>
        </a:p>
      </dgm:t>
    </dgm:pt>
    <dgm:pt modelId="{A2F8BF24-7563-47B2-9FA2-04CBAFB881F3}" type="parTrans" cxnId="{FE834038-9E5B-4025-B29E-67A73A356CE9}">
      <dgm:prSet/>
      <dgm:spPr/>
      <dgm:t>
        <a:bodyPr/>
        <a:lstStyle/>
        <a:p>
          <a:endParaRPr lang="en-US"/>
        </a:p>
      </dgm:t>
    </dgm:pt>
    <dgm:pt modelId="{03038A1D-2DC7-421A-9DEE-34853D64BE76}" type="sibTrans" cxnId="{FE834038-9E5B-4025-B29E-67A73A356CE9}">
      <dgm:prSet/>
      <dgm:spPr/>
      <dgm:t>
        <a:bodyPr/>
        <a:lstStyle/>
        <a:p>
          <a:endParaRPr lang="en-US"/>
        </a:p>
      </dgm:t>
    </dgm:pt>
    <dgm:pt modelId="{7F3937E2-1A01-4F49-9FC1-CC8B141C3616}">
      <dgm:prSet phldrT="[Text]"/>
      <dgm:spPr/>
      <dgm:t>
        <a:bodyPr/>
        <a:lstStyle/>
        <a:p>
          <a:r>
            <a:rPr lang="ru-RU" dirty="0" smtClean="0"/>
            <a:t>Статистическая обработка</a:t>
          </a:r>
          <a:endParaRPr lang="en-US" dirty="0"/>
        </a:p>
      </dgm:t>
    </dgm:pt>
    <dgm:pt modelId="{6D54F039-6258-45E7-A543-A9B70BA9B0D2}" type="parTrans" cxnId="{8D99E493-C663-4F37-B2DA-E7E583DCB2C5}">
      <dgm:prSet/>
      <dgm:spPr/>
      <dgm:t>
        <a:bodyPr/>
        <a:lstStyle/>
        <a:p>
          <a:endParaRPr lang="en-US"/>
        </a:p>
      </dgm:t>
    </dgm:pt>
    <dgm:pt modelId="{F6BBE26E-FD7F-4CDA-9F40-7CDBBD0FEF8F}" type="sibTrans" cxnId="{8D99E493-C663-4F37-B2DA-E7E583DCB2C5}">
      <dgm:prSet/>
      <dgm:spPr/>
      <dgm:t>
        <a:bodyPr/>
        <a:lstStyle/>
        <a:p>
          <a:endParaRPr lang="en-US"/>
        </a:p>
      </dgm:t>
    </dgm:pt>
    <dgm:pt modelId="{86522249-1FE7-4BB0-BDEA-A8959B1A0E48}">
      <dgm:prSet phldrT="[Text]"/>
      <dgm:spPr/>
      <dgm:t>
        <a:bodyPr/>
        <a:lstStyle/>
        <a:p>
          <a:r>
            <a:rPr lang="ru-RU" dirty="0" smtClean="0"/>
            <a:t>Цена свай</a:t>
          </a:r>
          <a:endParaRPr lang="en-US" dirty="0"/>
        </a:p>
      </dgm:t>
    </dgm:pt>
    <dgm:pt modelId="{D4BAED50-15D9-40DA-AC65-53462E7BB50B}" type="parTrans" cxnId="{D6F1AD6A-5542-47FD-85DE-9D5D212FBBD4}">
      <dgm:prSet/>
      <dgm:spPr/>
      <dgm:t>
        <a:bodyPr/>
        <a:lstStyle/>
        <a:p>
          <a:endParaRPr lang="en-US"/>
        </a:p>
      </dgm:t>
    </dgm:pt>
    <dgm:pt modelId="{33BC6A00-6DED-40EC-A7FE-93BE784D5E48}" type="sibTrans" cxnId="{D6F1AD6A-5542-47FD-85DE-9D5D212FBBD4}">
      <dgm:prSet/>
      <dgm:spPr/>
      <dgm:t>
        <a:bodyPr/>
        <a:lstStyle/>
        <a:p>
          <a:endParaRPr lang="en-US"/>
        </a:p>
      </dgm:t>
    </dgm:pt>
    <dgm:pt modelId="{187DF5EF-3034-43F3-A088-BE5D2431EB31}">
      <dgm:prSet phldrT="[Text]"/>
      <dgm:spPr/>
      <dgm:t>
        <a:bodyPr/>
        <a:lstStyle/>
        <a:p>
          <a:r>
            <a:rPr lang="ru-RU" dirty="0" smtClean="0"/>
            <a:t>Несущая способность одной сваи</a:t>
          </a:r>
          <a:endParaRPr lang="en-US" dirty="0"/>
        </a:p>
      </dgm:t>
    </dgm:pt>
    <dgm:pt modelId="{157DEF0E-EDF5-4185-9A95-8345C80452D1}" type="parTrans" cxnId="{341F45D0-E707-4769-92F9-8DF5537FA419}">
      <dgm:prSet/>
      <dgm:spPr/>
      <dgm:t>
        <a:bodyPr/>
        <a:lstStyle/>
        <a:p>
          <a:endParaRPr lang="en-US"/>
        </a:p>
      </dgm:t>
    </dgm:pt>
    <dgm:pt modelId="{1663697B-6F99-4476-8894-3731C3644E82}" type="sibTrans" cxnId="{341F45D0-E707-4769-92F9-8DF5537FA419}">
      <dgm:prSet/>
      <dgm:spPr/>
      <dgm:t>
        <a:bodyPr/>
        <a:lstStyle/>
        <a:p>
          <a:endParaRPr lang="en-US"/>
        </a:p>
      </dgm:t>
    </dgm:pt>
    <dgm:pt modelId="{5F798478-0408-460D-8B9A-BEA36174916F}">
      <dgm:prSet phldrT="[Text]"/>
      <dgm:spPr/>
      <dgm:t>
        <a:bodyPr/>
        <a:lstStyle/>
        <a:p>
          <a:r>
            <a:rPr lang="ru-RU" dirty="0" smtClean="0"/>
            <a:t>Конфигурирование кустов свай</a:t>
          </a:r>
          <a:endParaRPr lang="en-US" dirty="0"/>
        </a:p>
      </dgm:t>
    </dgm:pt>
    <dgm:pt modelId="{79CC70E9-40C7-47D6-B9D0-5BB6F9FD3864}" type="parTrans" cxnId="{D242A09E-3C50-4366-A972-B23C3107D89C}">
      <dgm:prSet/>
      <dgm:spPr/>
      <dgm:t>
        <a:bodyPr/>
        <a:lstStyle/>
        <a:p>
          <a:endParaRPr lang="en-US"/>
        </a:p>
      </dgm:t>
    </dgm:pt>
    <dgm:pt modelId="{7709EF93-1478-40CA-9FA3-2A5DEB9E21B0}" type="sibTrans" cxnId="{D242A09E-3C50-4366-A972-B23C3107D89C}">
      <dgm:prSet/>
      <dgm:spPr/>
      <dgm:t>
        <a:bodyPr/>
        <a:lstStyle/>
        <a:p>
          <a:endParaRPr lang="en-US"/>
        </a:p>
      </dgm:t>
    </dgm:pt>
    <dgm:pt modelId="{DFF95A12-77BD-42F4-B259-CD7AA69C87BA}">
      <dgm:prSet phldrT="[Text]"/>
      <dgm:spPr/>
      <dgm:t>
        <a:bodyPr/>
        <a:lstStyle/>
        <a:p>
          <a:r>
            <a:rPr lang="ru-RU" dirty="0" smtClean="0"/>
            <a:t>Генерация вариантов свайных кустов и расчет параметров</a:t>
          </a:r>
          <a:endParaRPr lang="en-US" dirty="0"/>
        </a:p>
      </dgm:t>
    </dgm:pt>
    <dgm:pt modelId="{9CCCCABD-D3A3-4946-88B3-877DDA27A194}" type="parTrans" cxnId="{326E1906-86E8-415A-8278-1B7D5CCEB3B3}">
      <dgm:prSet/>
      <dgm:spPr/>
      <dgm:t>
        <a:bodyPr/>
        <a:lstStyle/>
        <a:p>
          <a:endParaRPr lang="en-US"/>
        </a:p>
      </dgm:t>
    </dgm:pt>
    <dgm:pt modelId="{F484308C-480F-45D7-BEAC-FF135848E6C3}" type="sibTrans" cxnId="{326E1906-86E8-415A-8278-1B7D5CCEB3B3}">
      <dgm:prSet/>
      <dgm:spPr/>
      <dgm:t>
        <a:bodyPr/>
        <a:lstStyle/>
        <a:p>
          <a:endParaRPr lang="en-US"/>
        </a:p>
      </dgm:t>
    </dgm:pt>
    <dgm:pt modelId="{E2C7FDC8-662C-4036-8C61-3FED4D032204}" type="pres">
      <dgm:prSet presAssocID="{9FCFF1A7-903C-4A46-8AD6-68A87C7632EB}" presName="Name0" presStyleCnt="0">
        <dgm:presLayoutVars>
          <dgm:dir/>
          <dgm:animLvl val="lvl"/>
          <dgm:resizeHandles val="exact"/>
        </dgm:presLayoutVars>
      </dgm:prSet>
      <dgm:spPr/>
    </dgm:pt>
    <dgm:pt modelId="{E1259A0E-9C3C-41C3-B1B3-DFC64597025B}" type="pres">
      <dgm:prSet presAssocID="{7F3937E2-1A01-4F49-9FC1-CC8B141C3616}" presName="linNode" presStyleCnt="0"/>
      <dgm:spPr/>
    </dgm:pt>
    <dgm:pt modelId="{781D7366-BD27-4024-A51B-1909B3C7A4C3}" type="pres">
      <dgm:prSet presAssocID="{7F3937E2-1A01-4F49-9FC1-CC8B141C3616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F680B-2635-4525-9333-CEA5112B5F8E}" type="pres">
      <dgm:prSet presAssocID="{7F3937E2-1A01-4F49-9FC1-CC8B141C3616}" presName="bracket" presStyleLbl="parChTrans1D1" presStyleIdx="0" presStyleCnt="6"/>
      <dgm:spPr/>
    </dgm:pt>
    <dgm:pt modelId="{540BD61E-694C-4AA7-B0DE-62839AD87319}" type="pres">
      <dgm:prSet presAssocID="{7F3937E2-1A01-4F49-9FC1-CC8B141C3616}" presName="spH" presStyleCnt="0"/>
      <dgm:spPr/>
    </dgm:pt>
    <dgm:pt modelId="{FE67A866-5D20-4EB2-929C-84E516E2CD7D}" type="pres">
      <dgm:prSet presAssocID="{7F3937E2-1A01-4F49-9FC1-CC8B141C3616}" presName="des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1D020-7FD9-4FB5-9E14-B4D5AAA1CDCF}" type="pres">
      <dgm:prSet presAssocID="{F6BBE26E-FD7F-4CDA-9F40-7CDBBD0FEF8F}" presName="spV" presStyleCnt="0"/>
      <dgm:spPr/>
    </dgm:pt>
    <dgm:pt modelId="{47F9AD20-A0FE-4822-A830-97614CC83E43}" type="pres">
      <dgm:prSet presAssocID="{4C20C714-CE78-4AC0-B10A-6DDFEB501C64}" presName="linNode" presStyleCnt="0"/>
      <dgm:spPr/>
    </dgm:pt>
    <dgm:pt modelId="{2306A114-FF85-4ACB-8D2C-6B2523C4A8C5}" type="pres">
      <dgm:prSet presAssocID="{4C20C714-CE78-4AC0-B10A-6DDFEB501C64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0A00B-053C-45B7-8682-2C779C1A8326}" type="pres">
      <dgm:prSet presAssocID="{4C20C714-CE78-4AC0-B10A-6DDFEB501C64}" presName="bracket" presStyleLbl="parChTrans1D1" presStyleIdx="1" presStyleCnt="6"/>
      <dgm:spPr/>
    </dgm:pt>
    <dgm:pt modelId="{10CC1C1B-2610-4EB8-BE63-5B2D3367017E}" type="pres">
      <dgm:prSet presAssocID="{4C20C714-CE78-4AC0-B10A-6DDFEB501C64}" presName="spH" presStyleCnt="0"/>
      <dgm:spPr/>
    </dgm:pt>
    <dgm:pt modelId="{59070DD4-F748-43ED-B450-A441E5F970A2}" type="pres">
      <dgm:prSet presAssocID="{4C20C714-CE78-4AC0-B10A-6DDFEB501C64}" presName="des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17D55-80AE-488D-94AB-42F3FD085CC3}" type="pres">
      <dgm:prSet presAssocID="{417A5E1E-750C-4E51-ABC4-DB6FEB9FF0FC}" presName="spV" presStyleCnt="0"/>
      <dgm:spPr/>
    </dgm:pt>
    <dgm:pt modelId="{8ED0148A-7D80-48CF-81BB-52C5043DD083}" type="pres">
      <dgm:prSet presAssocID="{B6F48E0C-C1F6-47E3-93E5-1389F7D8D496}" presName="linNode" presStyleCnt="0"/>
      <dgm:spPr/>
    </dgm:pt>
    <dgm:pt modelId="{4315023C-A820-4DC9-95A1-5B2D5944BA9B}" type="pres">
      <dgm:prSet presAssocID="{B6F48E0C-C1F6-47E3-93E5-1389F7D8D496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5CCC4-55A9-4B8E-A6AD-D83A5734D1A9}" type="pres">
      <dgm:prSet presAssocID="{B6F48E0C-C1F6-47E3-93E5-1389F7D8D496}" presName="bracket" presStyleLbl="parChTrans1D1" presStyleIdx="2" presStyleCnt="6"/>
      <dgm:spPr/>
    </dgm:pt>
    <dgm:pt modelId="{3E98C66A-E33B-4D6C-AE24-9686F017CA54}" type="pres">
      <dgm:prSet presAssocID="{B6F48E0C-C1F6-47E3-93E5-1389F7D8D496}" presName="spH" presStyleCnt="0"/>
      <dgm:spPr/>
    </dgm:pt>
    <dgm:pt modelId="{118D1931-8149-4D4B-B704-F55B8D85FB7D}" type="pres">
      <dgm:prSet presAssocID="{B6F48E0C-C1F6-47E3-93E5-1389F7D8D496}" presName="des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1A30-7DEC-44B4-B223-D3FBBAA2FB81}" type="pres">
      <dgm:prSet presAssocID="{6C8EF0FF-AEC1-493E-849E-054AE19DF449}" presName="spV" presStyleCnt="0"/>
      <dgm:spPr/>
    </dgm:pt>
    <dgm:pt modelId="{FFE336EE-7277-4736-B7F8-BC64884A0707}" type="pres">
      <dgm:prSet presAssocID="{5F798478-0408-460D-8B9A-BEA36174916F}" presName="linNode" presStyleCnt="0"/>
      <dgm:spPr/>
    </dgm:pt>
    <dgm:pt modelId="{F622E0A1-6602-4B57-B6A7-D0FF6B88BC30}" type="pres">
      <dgm:prSet presAssocID="{5F798478-0408-460D-8B9A-BEA36174916F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63028-CF0E-4774-B8C9-C3AC0CCFDBD8}" type="pres">
      <dgm:prSet presAssocID="{5F798478-0408-460D-8B9A-BEA36174916F}" presName="bracket" presStyleLbl="parChTrans1D1" presStyleIdx="3" presStyleCnt="6"/>
      <dgm:spPr/>
    </dgm:pt>
    <dgm:pt modelId="{FBB72712-E86C-4BCB-98D1-914C03992A60}" type="pres">
      <dgm:prSet presAssocID="{5F798478-0408-460D-8B9A-BEA36174916F}" presName="spH" presStyleCnt="0"/>
      <dgm:spPr/>
    </dgm:pt>
    <dgm:pt modelId="{375C4166-6FC5-4670-AF14-1DF817C4628A}" type="pres">
      <dgm:prSet presAssocID="{5F798478-0408-460D-8B9A-BEA36174916F}" presName="desTx" presStyleLbl="node1" presStyleIdx="3" presStyleCnt="6">
        <dgm:presLayoutVars>
          <dgm:bulletEnabled val="1"/>
        </dgm:presLayoutVars>
      </dgm:prSet>
      <dgm:spPr/>
    </dgm:pt>
    <dgm:pt modelId="{215525C7-77FA-4153-9FF4-4FD7AB5F4111}" type="pres">
      <dgm:prSet presAssocID="{7709EF93-1478-40CA-9FA3-2A5DEB9E21B0}" presName="spV" presStyleCnt="0"/>
      <dgm:spPr/>
    </dgm:pt>
    <dgm:pt modelId="{8FD6CFD4-A65D-4DB6-B085-14903C3AEA2D}" type="pres">
      <dgm:prSet presAssocID="{7990B2BF-C357-43D8-B0F5-1EAAF82835EF}" presName="linNode" presStyleCnt="0"/>
      <dgm:spPr/>
    </dgm:pt>
    <dgm:pt modelId="{CB06DDAC-B06A-4FE5-A3E2-C9979BAFB267}" type="pres">
      <dgm:prSet presAssocID="{7990B2BF-C357-43D8-B0F5-1EAAF82835EF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FD53A-55BB-4FFF-A5D9-C1B71531809F}" type="pres">
      <dgm:prSet presAssocID="{7990B2BF-C357-43D8-B0F5-1EAAF82835EF}" presName="bracket" presStyleLbl="parChTrans1D1" presStyleIdx="4" presStyleCnt="6"/>
      <dgm:spPr/>
    </dgm:pt>
    <dgm:pt modelId="{BB8EA32D-7B57-472B-A1A2-DD1A21732482}" type="pres">
      <dgm:prSet presAssocID="{7990B2BF-C357-43D8-B0F5-1EAAF82835EF}" presName="spH" presStyleCnt="0"/>
      <dgm:spPr/>
    </dgm:pt>
    <dgm:pt modelId="{FCEB2D1A-2C48-45B6-976C-D64ECE9A5CB3}" type="pres">
      <dgm:prSet presAssocID="{7990B2BF-C357-43D8-B0F5-1EAAF82835EF}" presName="des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8D465-A3F3-4D56-85E3-C9324FF2DBF3}" type="pres">
      <dgm:prSet presAssocID="{506CCD56-C081-4C88-B4DF-6BCA7DB2A78A}" presName="spV" presStyleCnt="0"/>
      <dgm:spPr/>
    </dgm:pt>
    <dgm:pt modelId="{28FA79DE-DB54-4146-8E17-16964890AF1E}" type="pres">
      <dgm:prSet presAssocID="{99D2869A-71AF-4D7D-9129-9347B3C1CBD0}" presName="linNode" presStyleCnt="0"/>
      <dgm:spPr/>
    </dgm:pt>
    <dgm:pt modelId="{0B0D2FCC-2C69-44F9-96FA-C427AA73045E}" type="pres">
      <dgm:prSet presAssocID="{99D2869A-71AF-4D7D-9129-9347B3C1CBD0}" presName="parTx" presStyleLbl="revTx" presStyleIdx="5" presStyleCnt="6">
        <dgm:presLayoutVars>
          <dgm:chMax val="1"/>
          <dgm:bulletEnabled val="1"/>
        </dgm:presLayoutVars>
      </dgm:prSet>
      <dgm:spPr/>
    </dgm:pt>
    <dgm:pt modelId="{442FB78A-7BE6-4927-B230-3F46C5F8D565}" type="pres">
      <dgm:prSet presAssocID="{99D2869A-71AF-4D7D-9129-9347B3C1CBD0}" presName="bracket" presStyleLbl="parChTrans1D1" presStyleIdx="5" presStyleCnt="6"/>
      <dgm:spPr/>
    </dgm:pt>
    <dgm:pt modelId="{EB3BA84D-2E87-4C5F-BB28-3DD9254329F2}" type="pres">
      <dgm:prSet presAssocID="{99D2869A-71AF-4D7D-9129-9347B3C1CBD0}" presName="spH" presStyleCnt="0"/>
      <dgm:spPr/>
    </dgm:pt>
    <dgm:pt modelId="{8FFA8E5F-6FDE-4C88-BED5-C6BD4F5B7481}" type="pres">
      <dgm:prSet presAssocID="{99D2869A-71AF-4D7D-9129-9347B3C1CBD0}" presName="des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AEFADC-A544-4DE2-89AA-55A24EFC3D19}" srcId="{9FCFF1A7-903C-4A46-8AD6-68A87C7632EB}" destId="{99D2869A-71AF-4D7D-9129-9347B3C1CBD0}" srcOrd="5" destOrd="0" parTransId="{1F7A71C0-FBD0-465D-8B88-7A72CC7667C5}" sibTransId="{8706534F-C2AA-435A-BB9E-5B6BC3E34D87}"/>
    <dgm:cxn modelId="{D6F1AD6A-5542-47FD-85DE-9D5D212FBBD4}" srcId="{7F3937E2-1A01-4F49-9FC1-CC8B141C3616}" destId="{86522249-1FE7-4BB0-BDEA-A8959B1A0E48}" srcOrd="1" destOrd="0" parTransId="{D4BAED50-15D9-40DA-AC65-53462E7BB50B}" sibTransId="{33BC6A00-6DED-40EC-A7FE-93BE784D5E48}"/>
    <dgm:cxn modelId="{4F155BBC-F457-4257-9701-C31B851F54DE}" type="presOf" srcId="{27998EE3-C8A5-4FBB-9FA4-20B4773CB9B7}" destId="{118D1931-8149-4D4B-B704-F55B8D85FB7D}" srcOrd="0" destOrd="0" presId="urn:diagrams.loki3.com/BracketList"/>
    <dgm:cxn modelId="{8D99E493-C663-4F37-B2DA-E7E583DCB2C5}" srcId="{9FCFF1A7-903C-4A46-8AD6-68A87C7632EB}" destId="{7F3937E2-1A01-4F49-9FC1-CC8B141C3616}" srcOrd="0" destOrd="0" parTransId="{6D54F039-6258-45E7-A543-A9B70BA9B0D2}" sibTransId="{F6BBE26E-FD7F-4CDA-9F40-7CDBBD0FEF8F}"/>
    <dgm:cxn modelId="{3086D1F7-82AE-4524-93AF-A0C2172489F0}" type="presOf" srcId="{7990B2BF-C357-43D8-B0F5-1EAAF82835EF}" destId="{CB06DDAC-B06A-4FE5-A3E2-C9979BAFB267}" srcOrd="0" destOrd="0" presId="urn:diagrams.loki3.com/BracketList"/>
    <dgm:cxn modelId="{ED5A7E3D-D422-46A3-BDAF-B8610724C428}" type="presOf" srcId="{0532A0B7-2719-4375-98B9-F0DC7857C37A}" destId="{59070DD4-F748-43ED-B450-A441E5F970A2}" srcOrd="0" destOrd="1" presId="urn:diagrams.loki3.com/BracketList"/>
    <dgm:cxn modelId="{81C6DB00-4557-4098-B0A2-7860282632A5}" type="presOf" srcId="{9FCFF1A7-903C-4A46-8AD6-68A87C7632EB}" destId="{E2C7FDC8-662C-4036-8C61-3FED4D032204}" srcOrd="0" destOrd="0" presId="urn:diagrams.loki3.com/BracketList"/>
    <dgm:cxn modelId="{BF057D80-137D-4D33-8AC6-08E18E7AEE96}" type="presOf" srcId="{193FCB07-A09C-41B0-A366-3BC5D5C80E45}" destId="{8FFA8E5F-6FDE-4C88-BED5-C6BD4F5B7481}" srcOrd="0" destOrd="0" presId="urn:diagrams.loki3.com/BracketList"/>
    <dgm:cxn modelId="{DCB37927-565F-4867-9B9A-4CD1046C4F95}" type="presOf" srcId="{B6F48E0C-C1F6-47E3-93E5-1389F7D8D496}" destId="{4315023C-A820-4DC9-95A1-5B2D5944BA9B}" srcOrd="0" destOrd="0" presId="urn:diagrams.loki3.com/BracketList"/>
    <dgm:cxn modelId="{9E608BEA-B15F-4716-84CD-E3F970C02C58}" srcId="{7990B2BF-C357-43D8-B0F5-1EAAF82835EF}" destId="{407B6184-8106-49BB-8DC2-1DEFFF679358}" srcOrd="3" destOrd="0" parTransId="{CB73CE81-25EE-4C73-942C-2B9E8A32AB2D}" sibTransId="{C2ECB17B-2A72-4136-8EB3-FFF1D7AF6C42}"/>
    <dgm:cxn modelId="{41B9A784-9C19-4661-B501-F87D2C3D0A4A}" srcId="{9FCFF1A7-903C-4A46-8AD6-68A87C7632EB}" destId="{B6F48E0C-C1F6-47E3-93E5-1389F7D8D496}" srcOrd="2" destOrd="0" parTransId="{89BB9DFF-5B54-422B-98A0-1889A0984C05}" sibTransId="{6C8EF0FF-AEC1-493E-849E-054AE19DF449}"/>
    <dgm:cxn modelId="{9A830D28-31EB-4732-9F1B-E9BF006C5626}" type="presOf" srcId="{7F3937E2-1A01-4F49-9FC1-CC8B141C3616}" destId="{781D7366-BD27-4024-A51B-1909B3C7A4C3}" srcOrd="0" destOrd="0" presId="urn:diagrams.loki3.com/BracketList"/>
    <dgm:cxn modelId="{8D46088E-900D-413B-99A3-73637B5B9803}" type="presOf" srcId="{187DF5EF-3034-43F3-A088-BE5D2431EB31}" destId="{FE67A866-5D20-4EB2-929C-84E516E2CD7D}" srcOrd="0" destOrd="0" presId="urn:diagrams.loki3.com/BracketList"/>
    <dgm:cxn modelId="{341F45D0-E707-4769-92F9-8DF5537FA419}" srcId="{7F3937E2-1A01-4F49-9FC1-CC8B141C3616}" destId="{187DF5EF-3034-43F3-A088-BE5D2431EB31}" srcOrd="0" destOrd="0" parTransId="{157DEF0E-EDF5-4185-9A95-8345C80452D1}" sibTransId="{1663697B-6F99-4476-8894-3731C3644E82}"/>
    <dgm:cxn modelId="{2FBBD8A5-12C3-4D4F-9475-740CBB6730E6}" type="presOf" srcId="{86522249-1FE7-4BB0-BDEA-A8959B1A0E48}" destId="{FE67A866-5D20-4EB2-929C-84E516E2CD7D}" srcOrd="0" destOrd="1" presId="urn:diagrams.loki3.com/BracketList"/>
    <dgm:cxn modelId="{5832D09B-F481-45C9-9526-6A6D913AFC3C}" type="presOf" srcId="{4C20C714-CE78-4AC0-B10A-6DDFEB501C64}" destId="{2306A114-FF85-4ACB-8D2C-6B2523C4A8C5}" srcOrd="0" destOrd="0" presId="urn:diagrams.loki3.com/BracketList"/>
    <dgm:cxn modelId="{8A500641-1B2A-407C-814C-88682EBC6EAF}" srcId="{B6F48E0C-C1F6-47E3-93E5-1389F7D8D496}" destId="{27998EE3-C8A5-4FBB-9FA4-20B4773CB9B7}" srcOrd="0" destOrd="0" parTransId="{EA4DA1A6-FE03-4BA0-A35D-F4CD5D803276}" sibTransId="{F8DA4666-BD3C-4400-87CD-C56D6C063BA0}"/>
    <dgm:cxn modelId="{654C6ED3-FC86-46CA-8092-19EE1A1DA027}" type="presOf" srcId="{5F06245C-186F-43ED-838C-3CC3D7DAB2D3}" destId="{59070DD4-F748-43ED-B450-A441E5F970A2}" srcOrd="0" destOrd="0" presId="urn:diagrams.loki3.com/BracketList"/>
    <dgm:cxn modelId="{2FA4F8F0-6BFE-4E24-9D85-3382C5DD65C0}" type="presOf" srcId="{7A870B76-6159-4599-90B9-CB3FA1AC9FEE}" destId="{FCEB2D1A-2C48-45B6-976C-D64ECE9A5CB3}" srcOrd="0" destOrd="2" presId="urn:diagrams.loki3.com/BracketList"/>
    <dgm:cxn modelId="{31919464-BE61-41F2-8696-9CD8F0BCB5ED}" type="presOf" srcId="{DFF95A12-77BD-42F4-B259-CD7AA69C87BA}" destId="{375C4166-6FC5-4670-AF14-1DF817C4628A}" srcOrd="0" destOrd="0" presId="urn:diagrams.loki3.com/BracketList"/>
    <dgm:cxn modelId="{D63EEB8A-844D-4DD0-A054-A4A78B4227FD}" srcId="{7990B2BF-C357-43D8-B0F5-1EAAF82835EF}" destId="{F7DC7840-61CC-4A2D-AB52-0CBE3F65C57A}" srcOrd="1" destOrd="0" parTransId="{946A741D-DB8E-4CDC-BB45-AD5C4D526172}" sibTransId="{8C219CFD-8250-484C-91DC-69C3FC747FB3}"/>
    <dgm:cxn modelId="{2E4FEFA8-5ED6-4242-9B75-12612E6702F6}" srcId="{7990B2BF-C357-43D8-B0F5-1EAAF82835EF}" destId="{9A25D0B8-4B73-4A27-895D-363BD82EA2BE}" srcOrd="4" destOrd="0" parTransId="{0A47D5DA-BDC5-4DF9-B8A4-5303A0AE1ECF}" sibTransId="{164B5F0B-6A96-4CB8-93F8-E239D47252BC}"/>
    <dgm:cxn modelId="{D242A09E-3C50-4366-A972-B23C3107D89C}" srcId="{9FCFF1A7-903C-4A46-8AD6-68A87C7632EB}" destId="{5F798478-0408-460D-8B9A-BEA36174916F}" srcOrd="3" destOrd="0" parTransId="{79CC70E9-40C7-47D6-B9D0-5BB6F9FD3864}" sibTransId="{7709EF93-1478-40CA-9FA3-2A5DEB9E21B0}"/>
    <dgm:cxn modelId="{FAB15B7F-04DC-493F-8025-2E2D94E9C561}" type="presOf" srcId="{5F798478-0408-460D-8B9A-BEA36174916F}" destId="{F622E0A1-6602-4B57-B6A7-D0FF6B88BC30}" srcOrd="0" destOrd="0" presId="urn:diagrams.loki3.com/BracketList"/>
    <dgm:cxn modelId="{D8BE64F9-1FCA-4F55-890C-182FF265A451}" srcId="{4C20C714-CE78-4AC0-B10A-6DDFEB501C64}" destId="{5F06245C-186F-43ED-838C-3CC3D7DAB2D3}" srcOrd="0" destOrd="0" parTransId="{7E7ABAB4-7EB7-4D40-AE2D-948B44FD72C5}" sibTransId="{8C78F8BD-691E-459C-AF1A-019553147414}"/>
    <dgm:cxn modelId="{FE834038-9E5B-4025-B29E-67A73A356CE9}" srcId="{99D2869A-71AF-4D7D-9129-9347B3C1CBD0}" destId="{193FCB07-A09C-41B0-A366-3BC5D5C80E45}" srcOrd="0" destOrd="0" parTransId="{A2F8BF24-7563-47B2-9FA2-04CBAFB881F3}" sibTransId="{03038A1D-2DC7-421A-9DEE-34853D64BE76}"/>
    <dgm:cxn modelId="{B8AEC86F-01B4-48B6-ACD9-2C20A3537C52}" type="presOf" srcId="{ED8CF416-61F4-45FE-9A5F-F840004E6C8B}" destId="{FCEB2D1A-2C48-45B6-976C-D64ECE9A5CB3}" srcOrd="0" destOrd="0" presId="urn:diagrams.loki3.com/BracketList"/>
    <dgm:cxn modelId="{8E98E32B-CA65-41DD-A918-E3911AFD6DCD}" type="presOf" srcId="{407B6184-8106-49BB-8DC2-1DEFFF679358}" destId="{FCEB2D1A-2C48-45B6-976C-D64ECE9A5CB3}" srcOrd="0" destOrd="3" presId="urn:diagrams.loki3.com/BracketList"/>
    <dgm:cxn modelId="{43B3E313-482D-4539-9A63-B19EF273130A}" type="presOf" srcId="{9A25D0B8-4B73-4A27-895D-363BD82EA2BE}" destId="{FCEB2D1A-2C48-45B6-976C-D64ECE9A5CB3}" srcOrd="0" destOrd="4" presId="urn:diagrams.loki3.com/BracketList"/>
    <dgm:cxn modelId="{D07C6025-7E51-4C11-B9CB-AE52DA9CD77C}" srcId="{9FCFF1A7-903C-4A46-8AD6-68A87C7632EB}" destId="{7990B2BF-C357-43D8-B0F5-1EAAF82835EF}" srcOrd="4" destOrd="0" parTransId="{0A94AD92-A590-4BD0-9144-760E1139C6B6}" sibTransId="{506CCD56-C081-4C88-B4DF-6BCA7DB2A78A}"/>
    <dgm:cxn modelId="{74EC3B89-D9CA-4375-86C3-F4C3126FADFD}" type="presOf" srcId="{99D2869A-71AF-4D7D-9129-9347B3C1CBD0}" destId="{0B0D2FCC-2C69-44F9-96FA-C427AA73045E}" srcOrd="0" destOrd="0" presId="urn:diagrams.loki3.com/BracketList"/>
    <dgm:cxn modelId="{326E1906-86E8-415A-8278-1B7D5CCEB3B3}" srcId="{5F798478-0408-460D-8B9A-BEA36174916F}" destId="{DFF95A12-77BD-42F4-B259-CD7AA69C87BA}" srcOrd="0" destOrd="0" parTransId="{9CCCCABD-D3A3-4946-88B3-877DDA27A194}" sibTransId="{F484308C-480F-45D7-BEAC-FF135848E6C3}"/>
    <dgm:cxn modelId="{612B2B88-8726-401A-A306-A82CDE16FA34}" srcId="{7990B2BF-C357-43D8-B0F5-1EAAF82835EF}" destId="{ED8CF416-61F4-45FE-9A5F-F840004E6C8B}" srcOrd="0" destOrd="0" parTransId="{8F4F6BBB-CFA5-433D-A67C-E62D18DFB5D0}" sibTransId="{C7B8A7E3-0D43-4ABC-8973-C1F27DA3FEE4}"/>
    <dgm:cxn modelId="{F3F5A291-C4B9-4C50-B57C-B6835BFDA0FF}" type="presOf" srcId="{F7DC7840-61CC-4A2D-AB52-0CBE3F65C57A}" destId="{FCEB2D1A-2C48-45B6-976C-D64ECE9A5CB3}" srcOrd="0" destOrd="1" presId="urn:diagrams.loki3.com/BracketList"/>
    <dgm:cxn modelId="{AE1A3713-B2A3-4CB5-8A61-E138ADBAE52D}" srcId="{7990B2BF-C357-43D8-B0F5-1EAAF82835EF}" destId="{7A870B76-6159-4599-90B9-CB3FA1AC9FEE}" srcOrd="2" destOrd="0" parTransId="{769C3064-A346-46DA-8359-9AE61C7EFE3F}" sibTransId="{92ECE1E3-1BC5-4E1E-A99E-391CC123CCA7}"/>
    <dgm:cxn modelId="{9FC90E95-413D-4876-ABC4-923E86F993B9}" srcId="{4C20C714-CE78-4AC0-B10A-6DDFEB501C64}" destId="{0532A0B7-2719-4375-98B9-F0DC7857C37A}" srcOrd="1" destOrd="0" parTransId="{22B99002-D534-4259-99B6-ED1D93422802}" sibTransId="{2DD7AE22-C3ED-47AD-85B6-6E36C5457DE3}"/>
    <dgm:cxn modelId="{5287C309-C829-47E1-879B-EEE4CB5D6BEA}" srcId="{9FCFF1A7-903C-4A46-8AD6-68A87C7632EB}" destId="{4C20C714-CE78-4AC0-B10A-6DDFEB501C64}" srcOrd="1" destOrd="0" parTransId="{CEB20309-356E-47FF-82BA-0F916F5FBB41}" sibTransId="{417A5E1E-750C-4E51-ABC4-DB6FEB9FF0FC}"/>
    <dgm:cxn modelId="{A43044D4-AFE6-457C-918C-4168FDED0995}" type="presParOf" srcId="{E2C7FDC8-662C-4036-8C61-3FED4D032204}" destId="{E1259A0E-9C3C-41C3-B1B3-DFC64597025B}" srcOrd="0" destOrd="0" presId="urn:diagrams.loki3.com/BracketList"/>
    <dgm:cxn modelId="{F000B77E-5341-4035-B025-A9774BE56A57}" type="presParOf" srcId="{E1259A0E-9C3C-41C3-B1B3-DFC64597025B}" destId="{781D7366-BD27-4024-A51B-1909B3C7A4C3}" srcOrd="0" destOrd="0" presId="urn:diagrams.loki3.com/BracketList"/>
    <dgm:cxn modelId="{DB6F1F55-B282-4508-8931-0B3C50845F4F}" type="presParOf" srcId="{E1259A0E-9C3C-41C3-B1B3-DFC64597025B}" destId="{C0CF680B-2635-4525-9333-CEA5112B5F8E}" srcOrd="1" destOrd="0" presId="urn:diagrams.loki3.com/BracketList"/>
    <dgm:cxn modelId="{BD1413E4-2F9D-4ECD-8443-88C69C27AD03}" type="presParOf" srcId="{E1259A0E-9C3C-41C3-B1B3-DFC64597025B}" destId="{540BD61E-694C-4AA7-B0DE-62839AD87319}" srcOrd="2" destOrd="0" presId="urn:diagrams.loki3.com/BracketList"/>
    <dgm:cxn modelId="{4B31D503-ACE6-4BD4-B73F-C7658C2014EE}" type="presParOf" srcId="{E1259A0E-9C3C-41C3-B1B3-DFC64597025B}" destId="{FE67A866-5D20-4EB2-929C-84E516E2CD7D}" srcOrd="3" destOrd="0" presId="urn:diagrams.loki3.com/BracketList"/>
    <dgm:cxn modelId="{07B3FBC0-55BF-4EB9-9495-9DFAE60E7FAA}" type="presParOf" srcId="{E2C7FDC8-662C-4036-8C61-3FED4D032204}" destId="{E321D020-7FD9-4FB5-9E14-B4D5AAA1CDCF}" srcOrd="1" destOrd="0" presId="urn:diagrams.loki3.com/BracketList"/>
    <dgm:cxn modelId="{757F19D6-CCF3-4657-A644-87FBFF822FFF}" type="presParOf" srcId="{E2C7FDC8-662C-4036-8C61-3FED4D032204}" destId="{47F9AD20-A0FE-4822-A830-97614CC83E43}" srcOrd="2" destOrd="0" presId="urn:diagrams.loki3.com/BracketList"/>
    <dgm:cxn modelId="{E4037303-8F73-42B7-B592-A9783391AACA}" type="presParOf" srcId="{47F9AD20-A0FE-4822-A830-97614CC83E43}" destId="{2306A114-FF85-4ACB-8D2C-6B2523C4A8C5}" srcOrd="0" destOrd="0" presId="urn:diagrams.loki3.com/BracketList"/>
    <dgm:cxn modelId="{EA699307-9E30-4348-8190-BAE963C32091}" type="presParOf" srcId="{47F9AD20-A0FE-4822-A830-97614CC83E43}" destId="{9AB0A00B-053C-45B7-8682-2C779C1A8326}" srcOrd="1" destOrd="0" presId="urn:diagrams.loki3.com/BracketList"/>
    <dgm:cxn modelId="{0A987FB5-FAB2-4B5A-BB69-95D6935429CD}" type="presParOf" srcId="{47F9AD20-A0FE-4822-A830-97614CC83E43}" destId="{10CC1C1B-2610-4EB8-BE63-5B2D3367017E}" srcOrd="2" destOrd="0" presId="urn:diagrams.loki3.com/BracketList"/>
    <dgm:cxn modelId="{36E419E2-4CB2-41AD-804A-1B757C3F10E7}" type="presParOf" srcId="{47F9AD20-A0FE-4822-A830-97614CC83E43}" destId="{59070DD4-F748-43ED-B450-A441E5F970A2}" srcOrd="3" destOrd="0" presId="urn:diagrams.loki3.com/BracketList"/>
    <dgm:cxn modelId="{07527948-B65A-4580-91D5-BDF4D623A97F}" type="presParOf" srcId="{E2C7FDC8-662C-4036-8C61-3FED4D032204}" destId="{53717D55-80AE-488D-94AB-42F3FD085CC3}" srcOrd="3" destOrd="0" presId="urn:diagrams.loki3.com/BracketList"/>
    <dgm:cxn modelId="{1D43AD1C-6E59-47F7-8358-B34D29D0F1A7}" type="presParOf" srcId="{E2C7FDC8-662C-4036-8C61-3FED4D032204}" destId="{8ED0148A-7D80-48CF-81BB-52C5043DD083}" srcOrd="4" destOrd="0" presId="urn:diagrams.loki3.com/BracketList"/>
    <dgm:cxn modelId="{70D46BDD-0C10-4E4D-8E9E-6ECF570AB6D7}" type="presParOf" srcId="{8ED0148A-7D80-48CF-81BB-52C5043DD083}" destId="{4315023C-A820-4DC9-95A1-5B2D5944BA9B}" srcOrd="0" destOrd="0" presId="urn:diagrams.loki3.com/BracketList"/>
    <dgm:cxn modelId="{7EC66CE0-D28F-46E2-9D63-839244922236}" type="presParOf" srcId="{8ED0148A-7D80-48CF-81BB-52C5043DD083}" destId="{D855CCC4-55A9-4B8E-A6AD-D83A5734D1A9}" srcOrd="1" destOrd="0" presId="urn:diagrams.loki3.com/BracketList"/>
    <dgm:cxn modelId="{A70716A5-5021-4261-A63B-FDFFE9CCF8E9}" type="presParOf" srcId="{8ED0148A-7D80-48CF-81BB-52C5043DD083}" destId="{3E98C66A-E33B-4D6C-AE24-9686F017CA54}" srcOrd="2" destOrd="0" presId="urn:diagrams.loki3.com/BracketList"/>
    <dgm:cxn modelId="{9E4B0EB3-BC86-441F-8275-DA7280E7F388}" type="presParOf" srcId="{8ED0148A-7D80-48CF-81BB-52C5043DD083}" destId="{118D1931-8149-4D4B-B704-F55B8D85FB7D}" srcOrd="3" destOrd="0" presId="urn:diagrams.loki3.com/BracketList"/>
    <dgm:cxn modelId="{972848F8-0651-41E5-9F06-BD469B0E1C4B}" type="presParOf" srcId="{E2C7FDC8-662C-4036-8C61-3FED4D032204}" destId="{B1E91A30-7DEC-44B4-B223-D3FBBAA2FB81}" srcOrd="5" destOrd="0" presId="urn:diagrams.loki3.com/BracketList"/>
    <dgm:cxn modelId="{64F5A953-E9AF-49E2-A1C4-8030A65F95C1}" type="presParOf" srcId="{E2C7FDC8-662C-4036-8C61-3FED4D032204}" destId="{FFE336EE-7277-4736-B7F8-BC64884A0707}" srcOrd="6" destOrd="0" presId="urn:diagrams.loki3.com/BracketList"/>
    <dgm:cxn modelId="{5D984E6D-7249-4078-9FAE-C19952D12D45}" type="presParOf" srcId="{FFE336EE-7277-4736-B7F8-BC64884A0707}" destId="{F622E0A1-6602-4B57-B6A7-D0FF6B88BC30}" srcOrd="0" destOrd="0" presId="urn:diagrams.loki3.com/BracketList"/>
    <dgm:cxn modelId="{90A934D3-CF14-4C8E-9F94-BD23D1B39A2F}" type="presParOf" srcId="{FFE336EE-7277-4736-B7F8-BC64884A0707}" destId="{7F463028-CF0E-4774-B8C9-C3AC0CCFDBD8}" srcOrd="1" destOrd="0" presId="urn:diagrams.loki3.com/BracketList"/>
    <dgm:cxn modelId="{79E2E836-ABEC-4FA9-8242-19F20B4F1F60}" type="presParOf" srcId="{FFE336EE-7277-4736-B7F8-BC64884A0707}" destId="{FBB72712-E86C-4BCB-98D1-914C03992A60}" srcOrd="2" destOrd="0" presId="urn:diagrams.loki3.com/BracketList"/>
    <dgm:cxn modelId="{9EDA244E-7C8E-44D5-B25A-3433E25A4368}" type="presParOf" srcId="{FFE336EE-7277-4736-B7F8-BC64884A0707}" destId="{375C4166-6FC5-4670-AF14-1DF817C4628A}" srcOrd="3" destOrd="0" presId="urn:diagrams.loki3.com/BracketList"/>
    <dgm:cxn modelId="{8D084714-D82F-499C-A4EA-E14C662A6DB9}" type="presParOf" srcId="{E2C7FDC8-662C-4036-8C61-3FED4D032204}" destId="{215525C7-77FA-4153-9FF4-4FD7AB5F4111}" srcOrd="7" destOrd="0" presId="urn:diagrams.loki3.com/BracketList"/>
    <dgm:cxn modelId="{CE693982-ECA1-4B9E-876B-AD74A4CF95F5}" type="presParOf" srcId="{E2C7FDC8-662C-4036-8C61-3FED4D032204}" destId="{8FD6CFD4-A65D-4DB6-B085-14903C3AEA2D}" srcOrd="8" destOrd="0" presId="urn:diagrams.loki3.com/BracketList"/>
    <dgm:cxn modelId="{134D28E8-B47B-4B38-9562-180DB2083775}" type="presParOf" srcId="{8FD6CFD4-A65D-4DB6-B085-14903C3AEA2D}" destId="{CB06DDAC-B06A-4FE5-A3E2-C9979BAFB267}" srcOrd="0" destOrd="0" presId="urn:diagrams.loki3.com/BracketList"/>
    <dgm:cxn modelId="{42D5D58C-EED5-4EEA-A9CC-9767BD51EA12}" type="presParOf" srcId="{8FD6CFD4-A65D-4DB6-B085-14903C3AEA2D}" destId="{D06FD53A-55BB-4FFF-A5D9-C1B71531809F}" srcOrd="1" destOrd="0" presId="urn:diagrams.loki3.com/BracketList"/>
    <dgm:cxn modelId="{90410397-A74A-4F68-B175-C36BFDC3FDF5}" type="presParOf" srcId="{8FD6CFD4-A65D-4DB6-B085-14903C3AEA2D}" destId="{BB8EA32D-7B57-472B-A1A2-DD1A21732482}" srcOrd="2" destOrd="0" presId="urn:diagrams.loki3.com/BracketList"/>
    <dgm:cxn modelId="{81255C12-5C5A-422B-BF95-EBB2C116FFC6}" type="presParOf" srcId="{8FD6CFD4-A65D-4DB6-B085-14903C3AEA2D}" destId="{FCEB2D1A-2C48-45B6-976C-D64ECE9A5CB3}" srcOrd="3" destOrd="0" presId="urn:diagrams.loki3.com/BracketList"/>
    <dgm:cxn modelId="{72332A60-A0D8-462D-9C19-14FF767AACE4}" type="presParOf" srcId="{E2C7FDC8-662C-4036-8C61-3FED4D032204}" destId="{4588D465-A3F3-4D56-85E3-C9324FF2DBF3}" srcOrd="9" destOrd="0" presId="urn:diagrams.loki3.com/BracketList"/>
    <dgm:cxn modelId="{AE5D7DD3-F13E-455C-950A-5407F6FFAA62}" type="presParOf" srcId="{E2C7FDC8-662C-4036-8C61-3FED4D032204}" destId="{28FA79DE-DB54-4146-8E17-16964890AF1E}" srcOrd="10" destOrd="0" presId="urn:diagrams.loki3.com/BracketList"/>
    <dgm:cxn modelId="{E030AC8B-8D45-4D28-ADEE-987AE93237A4}" type="presParOf" srcId="{28FA79DE-DB54-4146-8E17-16964890AF1E}" destId="{0B0D2FCC-2C69-44F9-96FA-C427AA73045E}" srcOrd="0" destOrd="0" presId="urn:diagrams.loki3.com/BracketList"/>
    <dgm:cxn modelId="{03FE5623-53C5-470A-84E3-B89F376BACC0}" type="presParOf" srcId="{28FA79DE-DB54-4146-8E17-16964890AF1E}" destId="{442FB78A-7BE6-4927-B230-3F46C5F8D565}" srcOrd="1" destOrd="0" presId="urn:diagrams.loki3.com/BracketList"/>
    <dgm:cxn modelId="{067AA05D-8D48-4344-B9C6-52B2E855B4E9}" type="presParOf" srcId="{28FA79DE-DB54-4146-8E17-16964890AF1E}" destId="{EB3BA84D-2E87-4C5F-BB28-3DD9254329F2}" srcOrd="2" destOrd="0" presId="urn:diagrams.loki3.com/BracketList"/>
    <dgm:cxn modelId="{AAD6390E-C0E7-4C51-BFEC-AA7506F42399}" type="presParOf" srcId="{28FA79DE-DB54-4146-8E17-16964890AF1E}" destId="{8FFA8E5F-6FDE-4C88-BED5-C6BD4F5B74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5301-50CE-4795-B9E8-CF75B5D0163B}">
      <dsp:nvSpPr>
        <dsp:cNvPr id="0" name=""/>
        <dsp:cNvSpPr/>
      </dsp:nvSpPr>
      <dsp:spPr>
        <a:xfrm>
          <a:off x="1852" y="1804206"/>
          <a:ext cx="1211048" cy="1211048"/>
        </a:xfrm>
        <a:prstGeom prst="donut">
          <a:avLst>
            <a:gd name="adj" fmla="val 2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B7FEC-F999-4D73-BB6F-0275FD91621A}">
      <dsp:nvSpPr>
        <dsp:cNvPr id="0" name=""/>
        <dsp:cNvSpPr/>
      </dsp:nvSpPr>
      <dsp:spPr>
        <a:xfrm rot="17700000">
          <a:off x="428570" y="816955"/>
          <a:ext cx="1505467" cy="72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Рекомендации из ИГИ</a:t>
          </a:r>
          <a:endParaRPr lang="en-US" sz="1300" kern="1200" dirty="0"/>
        </a:p>
      </dsp:txBody>
      <dsp:txXfrm>
        <a:off x="428570" y="816955"/>
        <a:ext cx="1505467" cy="725518"/>
      </dsp:txXfrm>
    </dsp:sp>
    <dsp:sp modelId="{704E3A03-499C-412B-BDD5-78421B4568CA}">
      <dsp:nvSpPr>
        <dsp:cNvPr id="0" name=""/>
        <dsp:cNvSpPr/>
      </dsp:nvSpPr>
      <dsp:spPr>
        <a:xfrm>
          <a:off x="1304120" y="2095425"/>
          <a:ext cx="628610" cy="62861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4BE0B-9DC6-4669-B786-EC54F2EBE2B4}">
      <dsp:nvSpPr>
        <dsp:cNvPr id="0" name=""/>
        <dsp:cNvSpPr/>
      </dsp:nvSpPr>
      <dsp:spPr>
        <a:xfrm rot="17700000">
          <a:off x="559617" y="2970352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Несущий слой</a:t>
          </a:r>
          <a:endParaRPr lang="en-US" sz="1200" kern="1200" dirty="0"/>
        </a:p>
      </dsp:txBody>
      <dsp:txXfrm>
        <a:off x="559617" y="2970352"/>
        <a:ext cx="1302300" cy="627920"/>
      </dsp:txXfrm>
    </dsp:sp>
    <dsp:sp modelId="{1BE0A0F2-D011-4AB9-9A61-7FA7FC464840}">
      <dsp:nvSpPr>
        <dsp:cNvPr id="0" name=""/>
        <dsp:cNvSpPr/>
      </dsp:nvSpPr>
      <dsp:spPr>
        <a:xfrm rot="17700000">
          <a:off x="1374934" y="1221189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7A3CE-A422-4954-AC73-0DA3B3346380}">
      <dsp:nvSpPr>
        <dsp:cNvPr id="0" name=""/>
        <dsp:cNvSpPr/>
      </dsp:nvSpPr>
      <dsp:spPr>
        <a:xfrm>
          <a:off x="2023855" y="2095425"/>
          <a:ext cx="628610" cy="628610"/>
        </a:xfrm>
        <a:prstGeom prst="ellipse">
          <a:avLst/>
        </a:prstGeom>
        <a:solidFill>
          <a:schemeClr val="accent3">
            <a:shade val="50000"/>
            <a:hueOff val="128947"/>
            <a:satOff val="-4901"/>
            <a:lumOff val="17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34DA9-EDFC-4CDB-A538-451129EF4CC9}">
      <dsp:nvSpPr>
        <dsp:cNvPr id="0" name=""/>
        <dsp:cNvSpPr/>
      </dsp:nvSpPr>
      <dsp:spPr>
        <a:xfrm rot="17700000">
          <a:off x="1279351" y="2970352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Заглубление</a:t>
          </a:r>
          <a:endParaRPr lang="en-US" sz="1200" kern="1200" dirty="0"/>
        </a:p>
      </dsp:txBody>
      <dsp:txXfrm>
        <a:off x="1279351" y="2970352"/>
        <a:ext cx="1302300" cy="627920"/>
      </dsp:txXfrm>
    </dsp:sp>
    <dsp:sp modelId="{58013C34-6ACF-42A5-9150-A2F061BEDE1C}">
      <dsp:nvSpPr>
        <dsp:cNvPr id="0" name=""/>
        <dsp:cNvSpPr/>
      </dsp:nvSpPr>
      <dsp:spPr>
        <a:xfrm rot="17700000">
          <a:off x="2094669" y="1221189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491A6-A0AD-475C-A079-762A3E3CDF3E}">
      <dsp:nvSpPr>
        <dsp:cNvPr id="0" name=""/>
        <dsp:cNvSpPr/>
      </dsp:nvSpPr>
      <dsp:spPr>
        <a:xfrm>
          <a:off x="2743589" y="2095425"/>
          <a:ext cx="628610" cy="628610"/>
        </a:xfrm>
        <a:prstGeom prst="ellipse">
          <a:avLst/>
        </a:prstGeom>
        <a:solidFill>
          <a:schemeClr val="accent3">
            <a:shade val="50000"/>
            <a:hueOff val="257895"/>
            <a:satOff val="-9802"/>
            <a:lumOff val="35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7582C-519F-4B8F-8823-FD1DB5F32D0C}">
      <dsp:nvSpPr>
        <dsp:cNvPr id="0" name=""/>
        <dsp:cNvSpPr/>
      </dsp:nvSpPr>
      <dsp:spPr>
        <a:xfrm rot="17700000">
          <a:off x="1999086" y="2970352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Результаты </a:t>
          </a:r>
          <a:r>
            <a:rPr lang="ru-RU" sz="1200" kern="1200" dirty="0" err="1" smtClean="0"/>
            <a:t>статзондирования</a:t>
          </a:r>
          <a:r>
            <a:rPr lang="ru-RU" sz="1200" kern="1200" dirty="0" smtClean="0"/>
            <a:t> со </a:t>
          </a:r>
          <a:r>
            <a:rPr lang="ru-RU" sz="1200" kern="1200" dirty="0" err="1" smtClean="0"/>
            <a:t>статобработкой</a:t>
          </a:r>
          <a:endParaRPr lang="en-US" sz="1200" kern="1200" dirty="0"/>
        </a:p>
      </dsp:txBody>
      <dsp:txXfrm>
        <a:off x="1999086" y="2970352"/>
        <a:ext cx="1302300" cy="627920"/>
      </dsp:txXfrm>
    </dsp:sp>
    <dsp:sp modelId="{725EC63A-4221-4B71-9D3F-E8506DC41FC6}">
      <dsp:nvSpPr>
        <dsp:cNvPr id="0" name=""/>
        <dsp:cNvSpPr/>
      </dsp:nvSpPr>
      <dsp:spPr>
        <a:xfrm rot="17700000">
          <a:off x="2814403" y="1221189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F11D5-3E61-473C-9C39-DC169DD78C10}">
      <dsp:nvSpPr>
        <dsp:cNvPr id="0" name=""/>
        <dsp:cNvSpPr/>
      </dsp:nvSpPr>
      <dsp:spPr>
        <a:xfrm>
          <a:off x="3463420" y="1804206"/>
          <a:ext cx="1211048" cy="1211048"/>
        </a:xfrm>
        <a:prstGeom prst="donut">
          <a:avLst>
            <a:gd name="adj" fmla="val 2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7BD3F-D9FE-4ED4-BF9C-117D57CA579A}">
      <dsp:nvSpPr>
        <dsp:cNvPr id="0" name=""/>
        <dsp:cNvSpPr/>
      </dsp:nvSpPr>
      <dsp:spPr>
        <a:xfrm rot="17700000">
          <a:off x="3890139" y="816955"/>
          <a:ext cx="1505467" cy="72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Определение нагрузки на свайный куст</a:t>
          </a:r>
          <a:endParaRPr lang="en-US" sz="1300" kern="1200" dirty="0"/>
        </a:p>
      </dsp:txBody>
      <dsp:txXfrm>
        <a:off x="3890139" y="816955"/>
        <a:ext cx="1505467" cy="725518"/>
      </dsp:txXfrm>
    </dsp:sp>
    <dsp:sp modelId="{7EC2494B-AA19-4076-8751-7B0F4159C716}">
      <dsp:nvSpPr>
        <dsp:cNvPr id="0" name=""/>
        <dsp:cNvSpPr/>
      </dsp:nvSpPr>
      <dsp:spPr>
        <a:xfrm>
          <a:off x="4765786" y="1804206"/>
          <a:ext cx="1211048" cy="1211048"/>
        </a:xfrm>
        <a:prstGeom prst="donut">
          <a:avLst>
            <a:gd name="adj" fmla="val 2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E599D-9545-4D75-9902-CC9BA7560342}">
      <dsp:nvSpPr>
        <dsp:cNvPr id="0" name=""/>
        <dsp:cNvSpPr/>
      </dsp:nvSpPr>
      <dsp:spPr>
        <a:xfrm rot="17700000">
          <a:off x="5192504" y="816955"/>
          <a:ext cx="1505467" cy="72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Определение типоразмеров ростверков и кустов</a:t>
          </a:r>
          <a:endParaRPr lang="en-US" sz="1300" kern="1200" dirty="0"/>
        </a:p>
      </dsp:txBody>
      <dsp:txXfrm>
        <a:off x="5192504" y="816955"/>
        <a:ext cx="1505467" cy="725518"/>
      </dsp:txXfrm>
    </dsp:sp>
    <dsp:sp modelId="{B0FCB7E1-59EF-45FA-81E8-B90233F48788}">
      <dsp:nvSpPr>
        <dsp:cNvPr id="0" name=""/>
        <dsp:cNvSpPr/>
      </dsp:nvSpPr>
      <dsp:spPr>
        <a:xfrm>
          <a:off x="6068054" y="2095425"/>
          <a:ext cx="628610" cy="628610"/>
        </a:xfrm>
        <a:prstGeom prst="ellipse">
          <a:avLst/>
        </a:prstGeom>
        <a:solidFill>
          <a:schemeClr val="accent3">
            <a:shade val="50000"/>
            <a:hueOff val="257895"/>
            <a:satOff val="-9802"/>
            <a:lumOff val="35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0B1C2-5FAB-4024-BFEB-1F8EEEEF2CEB}">
      <dsp:nvSpPr>
        <dsp:cNvPr id="0" name=""/>
        <dsp:cNvSpPr/>
      </dsp:nvSpPr>
      <dsp:spPr>
        <a:xfrm rot="17700000">
          <a:off x="5323551" y="2970352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Градация и выбор</a:t>
          </a:r>
          <a:endParaRPr lang="en-US" sz="1200" kern="1200" dirty="0"/>
        </a:p>
      </dsp:txBody>
      <dsp:txXfrm>
        <a:off x="5323551" y="2970352"/>
        <a:ext cx="1302300" cy="627920"/>
      </dsp:txXfrm>
    </dsp:sp>
    <dsp:sp modelId="{4295E050-1871-4562-B043-7DA1943CA8DF}">
      <dsp:nvSpPr>
        <dsp:cNvPr id="0" name=""/>
        <dsp:cNvSpPr/>
      </dsp:nvSpPr>
      <dsp:spPr>
        <a:xfrm rot="17700000">
          <a:off x="6138868" y="1221189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7B745-BDBF-4750-9519-C87EA5A7F54D}">
      <dsp:nvSpPr>
        <dsp:cNvPr id="0" name=""/>
        <dsp:cNvSpPr/>
      </dsp:nvSpPr>
      <dsp:spPr>
        <a:xfrm>
          <a:off x="6787789" y="2095425"/>
          <a:ext cx="628610" cy="628610"/>
        </a:xfrm>
        <a:prstGeom prst="ellipse">
          <a:avLst/>
        </a:prstGeom>
        <a:solidFill>
          <a:schemeClr val="accent3">
            <a:shade val="50000"/>
            <a:hueOff val="128947"/>
            <a:satOff val="-4901"/>
            <a:lumOff val="17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5E525-AB99-4035-9B12-8F65FCFF6ADB}">
      <dsp:nvSpPr>
        <dsp:cNvPr id="0" name=""/>
        <dsp:cNvSpPr/>
      </dsp:nvSpPr>
      <dsp:spPr>
        <a:xfrm rot="17700000">
          <a:off x="6043285" y="2970352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Изменение конфигурации по необходимости</a:t>
          </a:r>
          <a:endParaRPr lang="en-US" sz="1200" kern="1200" dirty="0"/>
        </a:p>
      </dsp:txBody>
      <dsp:txXfrm>
        <a:off x="6043285" y="2970352"/>
        <a:ext cx="1302300" cy="627920"/>
      </dsp:txXfrm>
    </dsp:sp>
    <dsp:sp modelId="{4CCAE1DD-4D95-4DA5-A8DC-D2E473B66C7F}">
      <dsp:nvSpPr>
        <dsp:cNvPr id="0" name=""/>
        <dsp:cNvSpPr/>
      </dsp:nvSpPr>
      <dsp:spPr>
        <a:xfrm rot="17700000">
          <a:off x="6858603" y="1221189"/>
          <a:ext cx="1302300" cy="6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BC717-505B-48F8-ABA1-55CD8A5E2725}">
      <dsp:nvSpPr>
        <dsp:cNvPr id="0" name=""/>
        <dsp:cNvSpPr/>
      </dsp:nvSpPr>
      <dsp:spPr>
        <a:xfrm rot="5400000">
          <a:off x="-192177" y="195346"/>
          <a:ext cx="1281180" cy="89682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Jupyter</a:t>
          </a:r>
          <a:endParaRPr lang="en-US" sz="1200" kern="1200" dirty="0"/>
        </a:p>
      </dsp:txBody>
      <dsp:txXfrm rot="-5400000">
        <a:off x="0" y="451582"/>
        <a:ext cx="896826" cy="384354"/>
      </dsp:txXfrm>
    </dsp:sp>
    <dsp:sp modelId="{38F1E2C4-90FF-49C9-B9B4-C9B012A44883}">
      <dsp:nvSpPr>
        <dsp:cNvPr id="0" name=""/>
        <dsp:cNvSpPr/>
      </dsp:nvSpPr>
      <dsp:spPr>
        <a:xfrm rot="5400000">
          <a:off x="5289829" y="-4389834"/>
          <a:ext cx="832767" cy="9618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Статистическая обработка статического зондирования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Вычисление несущих способностей различных конфигураций свай</a:t>
          </a:r>
          <a:endParaRPr lang="en-US" sz="1300" kern="1200" dirty="0"/>
        </a:p>
      </dsp:txBody>
      <dsp:txXfrm rot="-5400000">
        <a:off x="896826" y="43821"/>
        <a:ext cx="9578121" cy="751463"/>
      </dsp:txXfrm>
    </dsp:sp>
    <dsp:sp modelId="{D374DBB3-F794-46B5-A534-4D687792CD8F}">
      <dsp:nvSpPr>
        <dsp:cNvPr id="0" name=""/>
        <dsp:cNvSpPr/>
      </dsp:nvSpPr>
      <dsp:spPr>
        <a:xfrm rot="5400000">
          <a:off x="-192177" y="1319378"/>
          <a:ext cx="1281180" cy="89682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Rhino</a:t>
          </a:r>
          <a:endParaRPr lang="en-US" sz="1200" kern="1200" dirty="0"/>
        </a:p>
      </dsp:txBody>
      <dsp:txXfrm rot="-5400000">
        <a:off x="0" y="1575614"/>
        <a:ext cx="896826" cy="384354"/>
      </dsp:txXfrm>
    </dsp:sp>
    <dsp:sp modelId="{739BA78A-56CC-4628-B097-0BE91F0F8CD1}">
      <dsp:nvSpPr>
        <dsp:cNvPr id="0" name=""/>
        <dsp:cNvSpPr/>
      </dsp:nvSpPr>
      <dsp:spPr>
        <a:xfrm rot="5400000">
          <a:off x="5289254" y="-3265801"/>
          <a:ext cx="833916" cy="9618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Чтение файла </a:t>
          </a:r>
          <a:r>
            <a:rPr lang="en-US" sz="1300" kern="1200" dirty="0" err="1" smtClean="0"/>
            <a:t>autocad</a:t>
          </a:r>
          <a:r>
            <a:rPr lang="en-US" sz="1300" kern="1200" dirty="0" smtClean="0"/>
            <a:t> </a:t>
          </a:r>
          <a:r>
            <a:rPr lang="ru-RU" sz="1300" kern="1200" dirty="0" smtClean="0"/>
            <a:t>с информацией о положении нагрузок и их значениях</a:t>
          </a:r>
          <a:endParaRPr lang="en-US" sz="1300" kern="1200" dirty="0"/>
        </a:p>
      </dsp:txBody>
      <dsp:txXfrm rot="-5400000">
        <a:off x="896826" y="1167335"/>
        <a:ext cx="9578065" cy="752500"/>
      </dsp:txXfrm>
    </dsp:sp>
    <dsp:sp modelId="{8D0ABD40-DEFF-4124-A883-F7208AA0AEA8}">
      <dsp:nvSpPr>
        <dsp:cNvPr id="0" name=""/>
        <dsp:cNvSpPr/>
      </dsp:nvSpPr>
      <dsp:spPr>
        <a:xfrm rot="5400000">
          <a:off x="-600341" y="2851001"/>
          <a:ext cx="2097509" cy="89682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Grasshopper</a:t>
          </a:r>
          <a:endParaRPr lang="en-US" sz="1200" kern="1200" dirty="0"/>
        </a:p>
      </dsp:txBody>
      <dsp:txXfrm rot="-5400000">
        <a:off x="0" y="2699073"/>
        <a:ext cx="896826" cy="1200683"/>
      </dsp:txXfrm>
    </dsp:sp>
    <dsp:sp modelId="{FF0622EC-E2C2-4755-8D3F-2A2306918FE2}">
      <dsp:nvSpPr>
        <dsp:cNvPr id="0" name=""/>
        <dsp:cNvSpPr/>
      </dsp:nvSpPr>
      <dsp:spPr>
        <a:xfrm rot="5400000">
          <a:off x="4882531" y="-1734179"/>
          <a:ext cx="1647363" cy="9618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Слияние нагрузок, локализованных рядом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Использование результатов несущих способностей свай из </a:t>
          </a:r>
          <a:r>
            <a:rPr lang="en-US" sz="1300" kern="1200" dirty="0" err="1" smtClean="0"/>
            <a:t>Jupyter</a:t>
          </a:r>
          <a:r>
            <a:rPr lang="en-US" sz="1300" kern="1200" dirty="0" smtClean="0"/>
            <a:t>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Оптимизация свайного поля по цене на основе вертикальных нагрузок на кусты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Визуализация «гиперпространства вариантов». </a:t>
          </a:r>
          <a:r>
            <a:rPr lang="ru-RU" sz="1300" kern="1200" dirty="0" smtClean="0"/>
            <a:t>Подтверждение, что найден оптимум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Генерация «паттернов» свайных кустов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Расстановка сгенерированных свайных кустов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Повторная оценка стоимости и уточнение измененных параметров</a:t>
          </a:r>
          <a:endParaRPr lang="en-US" sz="1300" kern="1200" dirty="0"/>
        </a:p>
      </dsp:txBody>
      <dsp:txXfrm rot="-5400000">
        <a:off x="896826" y="2331944"/>
        <a:ext cx="9538355" cy="1486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5E07-63C6-45B0-8F11-E75DC3FAA2D5}">
      <dsp:nvSpPr>
        <dsp:cNvPr id="0" name=""/>
        <dsp:cNvSpPr/>
      </dsp:nvSpPr>
      <dsp:spPr>
        <a:xfrm rot="16200000">
          <a:off x="-1275347" y="2290544"/>
          <a:ext cx="3394043" cy="71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33210" bIns="0" numCol="1" spcCol="1270" anchor="t" anchorCtr="0">
          <a:noAutofit/>
        </a:bodyPr>
        <a:lstStyle/>
        <a:p>
          <a:pPr lvl="0" algn="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Python</a:t>
          </a:r>
          <a:endParaRPr lang="en-US" sz="5000" kern="1200" dirty="0"/>
        </a:p>
      </dsp:txBody>
      <dsp:txXfrm>
        <a:off x="-1275347" y="2290544"/>
        <a:ext cx="3394043" cy="717970"/>
      </dsp:txXfrm>
    </dsp:sp>
    <dsp:sp modelId="{393A225D-CE07-4B8A-96FD-74B1C4D79D5A}">
      <dsp:nvSpPr>
        <dsp:cNvPr id="0" name=""/>
        <dsp:cNvSpPr/>
      </dsp:nvSpPr>
      <dsp:spPr>
        <a:xfrm>
          <a:off x="780659" y="952507"/>
          <a:ext cx="3961115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63321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Использует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bg1">
                  <a:lumMod val="75000"/>
                </a:schemeClr>
              </a:solidFill>
            </a:rPr>
            <a:t>Betta_f.csv</a:t>
          </a:r>
          <a:endParaRPr lang="en-US" sz="1500" kern="1200" dirty="0">
            <a:solidFill>
              <a:schemeClr val="bg1">
                <a:lumMod val="75000"/>
              </a:schemeClr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bg1">
                  <a:lumMod val="75000"/>
                </a:schemeClr>
              </a:solidFill>
            </a:rPr>
            <a:t>Betta1_q.csv</a:t>
          </a:r>
          <a:endParaRPr lang="en-US" sz="1500" kern="1200" dirty="0">
            <a:solidFill>
              <a:schemeClr val="bg1">
                <a:lumMod val="75000"/>
              </a:schemeClr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bg1">
                  <a:lumMod val="75000"/>
                </a:schemeClr>
              </a:solidFill>
            </a:rPr>
            <a:t>Student.csv</a:t>
          </a:r>
          <a:endParaRPr lang="en-US" sz="1500" kern="1200" dirty="0">
            <a:solidFill>
              <a:schemeClr val="bg1">
                <a:lumMod val="75000"/>
              </a:schemeClr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bg1">
                  <a:lumMod val="75000"/>
                </a:schemeClr>
              </a:solidFill>
            </a:rPr>
            <a:t>v_criteria.csv</a:t>
          </a:r>
          <a:endParaRPr lang="en-US" sz="1500" kern="1200" dirty="0">
            <a:solidFill>
              <a:schemeClr val="bg1">
                <a:lumMod val="75000"/>
              </a:schemeClr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CPTs</a:t>
          </a:r>
          <a:r>
            <a:rPr lang="ru-RU" sz="1500" kern="1200" dirty="0" smtClean="0"/>
            <a:t> </a:t>
          </a:r>
          <a:r>
            <a:rPr lang="en-US" sz="1500" kern="1200" dirty="0" smtClean="0"/>
            <a:t>csv files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Boring_elev.csv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pile_variants.csv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pile_prices.csv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Генерирует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pile_bc.csv</a:t>
          </a:r>
          <a:endParaRPr lang="en-US" sz="1500" kern="1200" dirty="0"/>
        </a:p>
      </dsp:txBody>
      <dsp:txXfrm>
        <a:off x="780659" y="952507"/>
        <a:ext cx="3961115" cy="3394043"/>
      </dsp:txXfrm>
    </dsp:sp>
    <dsp:sp modelId="{F1EA1E1D-F024-4D29-83B4-89CED3DD365A}">
      <dsp:nvSpPr>
        <dsp:cNvPr id="0" name=""/>
        <dsp:cNvSpPr/>
      </dsp:nvSpPr>
      <dsp:spPr>
        <a:xfrm>
          <a:off x="62688" y="4786"/>
          <a:ext cx="1435941" cy="14359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CD339-5136-4117-BF7C-119C07DA219B}">
      <dsp:nvSpPr>
        <dsp:cNvPr id="0" name=""/>
        <dsp:cNvSpPr/>
      </dsp:nvSpPr>
      <dsp:spPr>
        <a:xfrm rot="16200000">
          <a:off x="4435787" y="2290544"/>
          <a:ext cx="3394043" cy="71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33210" bIns="0" numCol="1" spcCol="1270" anchor="t" anchorCtr="0">
          <a:noAutofit/>
        </a:bodyPr>
        <a:lstStyle/>
        <a:p>
          <a:pPr lvl="0" algn="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Rhino+GH</a:t>
          </a:r>
          <a:endParaRPr lang="en-US" sz="5000" kern="1200" dirty="0"/>
        </a:p>
      </dsp:txBody>
      <dsp:txXfrm>
        <a:off x="4435787" y="2290544"/>
        <a:ext cx="3394043" cy="717970"/>
      </dsp:txXfrm>
    </dsp:sp>
    <dsp:sp modelId="{B3053DE9-2381-4C32-8BD0-03272B42272A}">
      <dsp:nvSpPr>
        <dsp:cNvPr id="0" name=""/>
        <dsp:cNvSpPr/>
      </dsp:nvSpPr>
      <dsp:spPr>
        <a:xfrm>
          <a:off x="6491795" y="952507"/>
          <a:ext cx="3961115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63321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Использует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pile_bc.csv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Генерирует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pile_bush.csv</a:t>
          </a:r>
          <a:endParaRPr lang="en-US" sz="1500" kern="1200" dirty="0"/>
        </a:p>
      </dsp:txBody>
      <dsp:txXfrm>
        <a:off x="6491795" y="952507"/>
        <a:ext cx="3961115" cy="3394043"/>
      </dsp:txXfrm>
    </dsp:sp>
    <dsp:sp modelId="{45A4B825-9088-447B-BA36-0ACEDBBCA6E7}">
      <dsp:nvSpPr>
        <dsp:cNvPr id="0" name=""/>
        <dsp:cNvSpPr/>
      </dsp:nvSpPr>
      <dsp:spPr>
        <a:xfrm>
          <a:off x="5773824" y="4786"/>
          <a:ext cx="1435941" cy="143594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6A114-FF85-4ACB-8D2C-6B2523C4A8C5}">
      <dsp:nvSpPr>
        <dsp:cNvPr id="0" name=""/>
        <dsp:cNvSpPr/>
      </dsp:nvSpPr>
      <dsp:spPr>
        <a:xfrm>
          <a:off x="5134" y="514472"/>
          <a:ext cx="2626332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Геология</a:t>
          </a:r>
          <a:endParaRPr lang="en-US" sz="2400" kern="1200" dirty="0"/>
        </a:p>
      </dsp:txBody>
      <dsp:txXfrm>
        <a:off x="5134" y="514472"/>
        <a:ext cx="2626332" cy="475200"/>
      </dsp:txXfrm>
    </dsp:sp>
    <dsp:sp modelId="{9AB0A00B-053C-45B7-8682-2C779C1A8326}">
      <dsp:nvSpPr>
        <dsp:cNvPr id="0" name=""/>
        <dsp:cNvSpPr/>
      </dsp:nvSpPr>
      <dsp:spPr>
        <a:xfrm>
          <a:off x="2631467" y="9572"/>
          <a:ext cx="525266" cy="1485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70DD4-F748-43ED-B450-A441E5F970A2}">
      <dsp:nvSpPr>
        <dsp:cNvPr id="0" name=""/>
        <dsp:cNvSpPr/>
      </dsp:nvSpPr>
      <dsp:spPr>
        <a:xfrm>
          <a:off x="3366840" y="9572"/>
          <a:ext cx="7143624" cy="14850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Не рассматривается положение/величина слоев ИГЭ. Мы работаем на основе стат. обработанных результатов статического зондирования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Не учтено нелинейное поведение грунта</a:t>
          </a:r>
          <a:endParaRPr lang="en-US" sz="2400" kern="1200" dirty="0"/>
        </a:p>
      </dsp:txBody>
      <dsp:txXfrm>
        <a:off x="3366840" y="9572"/>
        <a:ext cx="7143624" cy="1485000"/>
      </dsp:txXfrm>
    </dsp:sp>
    <dsp:sp modelId="{4315023C-A820-4DC9-95A1-5B2D5944BA9B}">
      <dsp:nvSpPr>
        <dsp:cNvPr id="0" name=""/>
        <dsp:cNvSpPr/>
      </dsp:nvSpPr>
      <dsp:spPr>
        <a:xfrm>
          <a:off x="5134" y="1616473"/>
          <a:ext cx="2626332" cy="75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Конфигурация фундамента</a:t>
          </a:r>
          <a:endParaRPr lang="en-US" sz="2400" kern="1200" dirty="0"/>
        </a:p>
      </dsp:txBody>
      <dsp:txXfrm>
        <a:off x="5134" y="1616473"/>
        <a:ext cx="2626332" cy="757350"/>
      </dsp:txXfrm>
    </dsp:sp>
    <dsp:sp modelId="{D855CCC4-55A9-4B8E-A6AD-D83A5734D1A9}">
      <dsp:nvSpPr>
        <dsp:cNvPr id="0" name=""/>
        <dsp:cNvSpPr/>
      </dsp:nvSpPr>
      <dsp:spPr>
        <a:xfrm>
          <a:off x="2631467" y="1580972"/>
          <a:ext cx="525266" cy="82835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D1931-8149-4D4B-B704-F55B8D85FB7D}">
      <dsp:nvSpPr>
        <dsp:cNvPr id="0" name=""/>
        <dsp:cNvSpPr/>
      </dsp:nvSpPr>
      <dsp:spPr>
        <a:xfrm>
          <a:off x="3366840" y="1580972"/>
          <a:ext cx="7143624" cy="828351"/>
        </a:xfrm>
        <a:prstGeom prst="rect">
          <a:avLst/>
        </a:prstGeom>
        <a:solidFill>
          <a:schemeClr val="accent5">
            <a:shade val="80000"/>
            <a:hueOff val="-279081"/>
            <a:satOff val="-19440"/>
            <a:lumOff val="168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Реализован подбор только одного типа свай на все свайное поле</a:t>
          </a:r>
          <a:endParaRPr lang="en-US" sz="2400" kern="1200" dirty="0"/>
        </a:p>
      </dsp:txBody>
      <dsp:txXfrm>
        <a:off x="3366840" y="1580972"/>
        <a:ext cx="7143624" cy="828351"/>
      </dsp:txXfrm>
    </dsp:sp>
    <dsp:sp modelId="{CB06DDAC-B06A-4FE5-A3E2-C9979BAFB267}">
      <dsp:nvSpPr>
        <dsp:cNvPr id="0" name=""/>
        <dsp:cNvSpPr/>
      </dsp:nvSpPr>
      <dsp:spPr>
        <a:xfrm>
          <a:off x="5134" y="3040069"/>
          <a:ext cx="2626332" cy="75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Расчетные допущения</a:t>
          </a:r>
          <a:endParaRPr lang="en-US" sz="2400" kern="1200" dirty="0"/>
        </a:p>
      </dsp:txBody>
      <dsp:txXfrm>
        <a:off x="5134" y="3040069"/>
        <a:ext cx="2626332" cy="757350"/>
      </dsp:txXfrm>
    </dsp:sp>
    <dsp:sp modelId="{D06FD53A-55BB-4FFF-A5D9-C1B71531809F}">
      <dsp:nvSpPr>
        <dsp:cNvPr id="0" name=""/>
        <dsp:cNvSpPr/>
      </dsp:nvSpPr>
      <dsp:spPr>
        <a:xfrm>
          <a:off x="2631467" y="2495724"/>
          <a:ext cx="525266" cy="184604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2D1A-2C48-45B6-976C-D64ECE9A5CB3}">
      <dsp:nvSpPr>
        <dsp:cNvPr id="0" name=""/>
        <dsp:cNvSpPr/>
      </dsp:nvSpPr>
      <dsp:spPr>
        <a:xfrm>
          <a:off x="3366840" y="2495724"/>
          <a:ext cx="7143624" cy="1846040"/>
        </a:xfrm>
        <a:prstGeom prst="rect">
          <a:avLst/>
        </a:prstGeom>
        <a:solidFill>
          <a:schemeClr val="accent5">
            <a:shade val="80000"/>
            <a:hueOff val="-558163"/>
            <a:satOff val="-38879"/>
            <a:lumOff val="336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Рассмотрение ростверков как абсолютно жестких тел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Выбор оптимальной длины и сечения происходит при рассмотрении только вертикальных сил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Не учтена нагрузка от веса сваи и ростверка </a:t>
          </a:r>
          <a:endParaRPr lang="en-US" sz="2400" kern="1200" dirty="0"/>
        </a:p>
      </dsp:txBody>
      <dsp:txXfrm>
        <a:off x="3366840" y="2495724"/>
        <a:ext cx="7143624" cy="1846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7366-BD27-4024-A51B-1909B3C7A4C3}">
      <dsp:nvSpPr>
        <dsp:cNvPr id="0" name=""/>
        <dsp:cNvSpPr/>
      </dsp:nvSpPr>
      <dsp:spPr>
        <a:xfrm>
          <a:off x="0" y="99300"/>
          <a:ext cx="2626332" cy="536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Статистическая обработка</a:t>
          </a:r>
          <a:endParaRPr lang="en-US" sz="1700" kern="1200" dirty="0"/>
        </a:p>
      </dsp:txBody>
      <dsp:txXfrm>
        <a:off x="0" y="99300"/>
        <a:ext cx="2626332" cy="536456"/>
      </dsp:txXfrm>
    </dsp:sp>
    <dsp:sp modelId="{C0CF680B-2635-4525-9333-CEA5112B5F8E}">
      <dsp:nvSpPr>
        <dsp:cNvPr id="0" name=""/>
        <dsp:cNvSpPr/>
      </dsp:nvSpPr>
      <dsp:spPr>
        <a:xfrm>
          <a:off x="2626332" y="57389"/>
          <a:ext cx="525266" cy="62027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7A866-5D20-4EB2-929C-84E516E2CD7D}">
      <dsp:nvSpPr>
        <dsp:cNvPr id="0" name=""/>
        <dsp:cNvSpPr/>
      </dsp:nvSpPr>
      <dsp:spPr>
        <a:xfrm>
          <a:off x="3361705" y="57389"/>
          <a:ext cx="7143624" cy="62027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Несущая способность одной сваи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Цена свай</a:t>
          </a:r>
          <a:endParaRPr lang="en-US" sz="1700" kern="1200" dirty="0"/>
        </a:p>
      </dsp:txBody>
      <dsp:txXfrm>
        <a:off x="3361705" y="57389"/>
        <a:ext cx="7143624" cy="620277"/>
      </dsp:txXfrm>
    </dsp:sp>
    <dsp:sp modelId="{2306A114-FF85-4ACB-8D2C-6B2523C4A8C5}">
      <dsp:nvSpPr>
        <dsp:cNvPr id="0" name=""/>
        <dsp:cNvSpPr/>
      </dsp:nvSpPr>
      <dsp:spPr>
        <a:xfrm>
          <a:off x="0" y="875610"/>
          <a:ext cx="2626332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Приведенные силы</a:t>
          </a:r>
          <a:endParaRPr lang="en-US" sz="1700" kern="1200" dirty="0"/>
        </a:p>
      </dsp:txBody>
      <dsp:txXfrm>
        <a:off x="0" y="875610"/>
        <a:ext cx="2626332" cy="336600"/>
      </dsp:txXfrm>
    </dsp:sp>
    <dsp:sp modelId="{9AB0A00B-053C-45B7-8682-2C779C1A8326}">
      <dsp:nvSpPr>
        <dsp:cNvPr id="0" name=""/>
        <dsp:cNvSpPr/>
      </dsp:nvSpPr>
      <dsp:spPr>
        <a:xfrm>
          <a:off x="2626332" y="738867"/>
          <a:ext cx="525266" cy="6100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70DD4-F748-43ED-B450-A441E5F970A2}">
      <dsp:nvSpPr>
        <dsp:cNvPr id="0" name=""/>
        <dsp:cNvSpPr/>
      </dsp:nvSpPr>
      <dsp:spPr>
        <a:xfrm>
          <a:off x="3361705" y="738867"/>
          <a:ext cx="7143624" cy="61008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Вертикальные силы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Моменты</a:t>
          </a:r>
          <a:endParaRPr lang="en-US" sz="1700" kern="1200" dirty="0"/>
        </a:p>
      </dsp:txBody>
      <dsp:txXfrm>
        <a:off x="3361705" y="738867"/>
        <a:ext cx="7143624" cy="610087"/>
      </dsp:txXfrm>
    </dsp:sp>
    <dsp:sp modelId="{4315023C-A820-4DC9-95A1-5B2D5944BA9B}">
      <dsp:nvSpPr>
        <dsp:cNvPr id="0" name=""/>
        <dsp:cNvSpPr/>
      </dsp:nvSpPr>
      <dsp:spPr>
        <a:xfrm>
          <a:off x="0" y="1410154"/>
          <a:ext cx="2626332" cy="536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Оптимизационное пространство</a:t>
          </a:r>
          <a:endParaRPr lang="en-US" sz="1700" kern="1200" dirty="0"/>
        </a:p>
      </dsp:txBody>
      <dsp:txXfrm>
        <a:off x="0" y="1410154"/>
        <a:ext cx="2626332" cy="536456"/>
      </dsp:txXfrm>
    </dsp:sp>
    <dsp:sp modelId="{D855CCC4-55A9-4B8E-A6AD-D83A5734D1A9}">
      <dsp:nvSpPr>
        <dsp:cNvPr id="0" name=""/>
        <dsp:cNvSpPr/>
      </dsp:nvSpPr>
      <dsp:spPr>
        <a:xfrm>
          <a:off x="2626332" y="1410154"/>
          <a:ext cx="525266" cy="5364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D1931-8149-4D4B-B704-F55B8D85FB7D}">
      <dsp:nvSpPr>
        <dsp:cNvPr id="0" name=""/>
        <dsp:cNvSpPr/>
      </dsp:nvSpPr>
      <dsp:spPr>
        <a:xfrm>
          <a:off x="3361705" y="1410154"/>
          <a:ext cx="7143624" cy="5364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Визуализация</a:t>
          </a:r>
          <a:endParaRPr lang="en-US" sz="1700" kern="1200" dirty="0"/>
        </a:p>
      </dsp:txBody>
      <dsp:txXfrm>
        <a:off x="3361705" y="1410154"/>
        <a:ext cx="7143624" cy="536456"/>
      </dsp:txXfrm>
    </dsp:sp>
    <dsp:sp modelId="{F622E0A1-6602-4B57-B6A7-D0FF6B88BC30}">
      <dsp:nvSpPr>
        <dsp:cNvPr id="0" name=""/>
        <dsp:cNvSpPr/>
      </dsp:nvSpPr>
      <dsp:spPr>
        <a:xfrm>
          <a:off x="0" y="2007810"/>
          <a:ext cx="2626332" cy="536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Конфигурирование кустов свай</a:t>
          </a:r>
          <a:endParaRPr lang="en-US" sz="1700" kern="1200" dirty="0"/>
        </a:p>
      </dsp:txBody>
      <dsp:txXfrm>
        <a:off x="0" y="2007810"/>
        <a:ext cx="2626332" cy="536456"/>
      </dsp:txXfrm>
    </dsp:sp>
    <dsp:sp modelId="{7F463028-CF0E-4774-B8C9-C3AC0CCFDBD8}">
      <dsp:nvSpPr>
        <dsp:cNvPr id="0" name=""/>
        <dsp:cNvSpPr/>
      </dsp:nvSpPr>
      <dsp:spPr>
        <a:xfrm>
          <a:off x="2626332" y="2007810"/>
          <a:ext cx="525266" cy="5364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4166-6FC5-4670-AF14-1DF817C4628A}">
      <dsp:nvSpPr>
        <dsp:cNvPr id="0" name=""/>
        <dsp:cNvSpPr/>
      </dsp:nvSpPr>
      <dsp:spPr>
        <a:xfrm>
          <a:off x="3361705" y="2007810"/>
          <a:ext cx="7143624" cy="5364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Генерация вариантов свайных кустов и расчет параметров</a:t>
          </a:r>
          <a:endParaRPr lang="en-US" sz="1700" kern="1200" dirty="0"/>
        </a:p>
      </dsp:txBody>
      <dsp:txXfrm>
        <a:off x="3361705" y="2007810"/>
        <a:ext cx="7143624" cy="536456"/>
      </dsp:txXfrm>
    </dsp:sp>
    <dsp:sp modelId="{CB06DDAC-B06A-4FE5-A3E2-C9979BAFB267}">
      <dsp:nvSpPr>
        <dsp:cNvPr id="0" name=""/>
        <dsp:cNvSpPr/>
      </dsp:nvSpPr>
      <dsp:spPr>
        <a:xfrm>
          <a:off x="0" y="3031476"/>
          <a:ext cx="2626332" cy="75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Информация по подобранным кустам свай</a:t>
          </a:r>
          <a:endParaRPr lang="en-US" sz="1700" kern="1200" dirty="0"/>
        </a:p>
      </dsp:txBody>
      <dsp:txXfrm>
        <a:off x="0" y="3031476"/>
        <a:ext cx="2626332" cy="757350"/>
      </dsp:txXfrm>
    </dsp:sp>
    <dsp:sp modelId="{D06FD53A-55BB-4FFF-A5D9-C1B71531809F}">
      <dsp:nvSpPr>
        <dsp:cNvPr id="0" name=""/>
        <dsp:cNvSpPr/>
      </dsp:nvSpPr>
      <dsp:spPr>
        <a:xfrm>
          <a:off x="2626332" y="2605467"/>
          <a:ext cx="525266" cy="160936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2D1A-2C48-45B6-976C-D64ECE9A5CB3}">
      <dsp:nvSpPr>
        <dsp:cNvPr id="0" name=""/>
        <dsp:cNvSpPr/>
      </dsp:nvSpPr>
      <dsp:spPr>
        <a:xfrm>
          <a:off x="3361705" y="2605467"/>
          <a:ext cx="7143624" cy="16093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Коэффициент использования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Подобранные свайные кусты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Наличие растянутых свай в кустах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Сравнение результатов оптимизации с фактическими из параметров кустов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Min/max </a:t>
          </a:r>
          <a:r>
            <a:rPr lang="ru-RU" sz="1700" kern="1200" dirty="0" smtClean="0"/>
            <a:t>вертикальные силы, приведенные на сваю в каждом кусте</a:t>
          </a:r>
          <a:endParaRPr lang="en-US" sz="1700" kern="1200" dirty="0"/>
        </a:p>
      </dsp:txBody>
      <dsp:txXfrm>
        <a:off x="3361705" y="2605467"/>
        <a:ext cx="7143624" cy="1609368"/>
      </dsp:txXfrm>
    </dsp:sp>
    <dsp:sp modelId="{0B0D2FCC-2C69-44F9-96FA-C427AA73045E}">
      <dsp:nvSpPr>
        <dsp:cNvPr id="0" name=""/>
        <dsp:cNvSpPr/>
      </dsp:nvSpPr>
      <dsp:spPr>
        <a:xfrm>
          <a:off x="0" y="4286554"/>
          <a:ext cx="2628900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Экспорт</a:t>
          </a:r>
          <a:endParaRPr lang="en-US" sz="1700" kern="1200" dirty="0"/>
        </a:p>
      </dsp:txBody>
      <dsp:txXfrm>
        <a:off x="0" y="4286554"/>
        <a:ext cx="2628900" cy="336600"/>
      </dsp:txXfrm>
    </dsp:sp>
    <dsp:sp modelId="{442FB78A-7BE6-4927-B230-3F46C5F8D565}">
      <dsp:nvSpPr>
        <dsp:cNvPr id="0" name=""/>
        <dsp:cNvSpPr/>
      </dsp:nvSpPr>
      <dsp:spPr>
        <a:xfrm>
          <a:off x="2628899" y="4276035"/>
          <a:ext cx="525780" cy="3576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A8E5F-6FDE-4C88-BED5-C6BD4F5B7481}">
      <dsp:nvSpPr>
        <dsp:cNvPr id="0" name=""/>
        <dsp:cNvSpPr/>
      </dsp:nvSpPr>
      <dsp:spPr>
        <a:xfrm>
          <a:off x="3364991" y="4276035"/>
          <a:ext cx="7150608" cy="35763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В текстовый/табличный/графический формат</a:t>
          </a:r>
          <a:endParaRPr lang="en-US" sz="1700" kern="1200" dirty="0"/>
        </a:p>
      </dsp:txBody>
      <dsp:txXfrm>
        <a:off x="3364991" y="4276035"/>
        <a:ext cx="7150608" cy="357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26E11-334C-4965-A047-B3E35E8E86C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286D-8275-4D04-AEEB-11307C6CF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5D59-B6EC-4C5C-9AC8-2967F437EA5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871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413A-A2C8-4D01-9A89-06D81B612F4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26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DB58-FB01-4045-BA74-F9A6EC74EE6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52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0FDC-B3B2-4FE0-A05F-B9CE23D4122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963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73C7-CB34-4E5B-B0F9-EA54CC9B79B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392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FF5E-0DA6-434B-B1E9-706D75C19FE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830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0835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92543"/>
            <a:ext cx="5157787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01240"/>
            <a:ext cx="5157787" cy="388842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92543"/>
            <a:ext cx="5183188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301240"/>
            <a:ext cx="5183188" cy="388842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4A06-FF65-4CC0-936B-136FD5C1EF3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353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5841-6800-43C1-BAF7-1C6D84F7487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348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3D8C-0A48-4F29-B96A-1BC475198857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3B46-13E2-4272-B030-E7E7C02A3B8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" y="0"/>
            <a:ext cx="4079512" cy="50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401325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08EF-EFB9-4834-86F1-EFC68745442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254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43BB-7319-4DAE-B9BF-8FEF2082892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19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F6A840-CF0C-4B2C-AE5E-4D5F9D36E166}"/>
              </a:ext>
            </a:extLst>
          </p:cNvPr>
          <p:cNvPicPr/>
          <p:nvPr userDrawn="1"/>
        </p:nvPicPr>
        <p:blipFill>
          <a:blip r:embed="rId1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2146300"/>
            <a:ext cx="6883400" cy="47117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80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133F-4FE8-4087-AD6A-7C2E9C793DD2}" type="slidenum">
              <a:rPr lang="ru-RU" altLang="ru-RU" smtClean="0"/>
              <a:pPr/>
              <a:t>‹#›</a:t>
            </a:fld>
            <a:endParaRPr lang="ru-RU" altLang="ru-RU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E1A519E-2D43-45AD-8E21-D53BBFF2ABF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11" y="472694"/>
            <a:ext cx="2989789" cy="5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4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D4003B-60C4-42F2-B670-946F4DE6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Оптимизация свайного поля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400EFC-2528-40D4-93AB-54B7D6902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Принципы и инструменты</a:t>
            </a:r>
          </a:p>
          <a:p>
            <a:endParaRPr lang="ru-RU" dirty="0"/>
          </a:p>
          <a:p>
            <a:pPr algn="l"/>
            <a:r>
              <a:rPr lang="ru-RU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Подготовил гл. спец. по информационному моделированию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(BIM)</a:t>
            </a:r>
          </a:p>
          <a:p>
            <a:pPr algn="l"/>
            <a:r>
              <a:rPr lang="ru-RU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Павел Недвига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8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Полученные результаты.</a:t>
            </a:r>
            <a:br>
              <a:rPr lang="ru-RU" dirty="0" smtClean="0"/>
            </a:br>
            <a:r>
              <a:rPr lang="ru-RU" dirty="0"/>
              <a:t>Приведенные </a:t>
            </a:r>
            <a:r>
              <a:rPr lang="ru-RU" dirty="0" smtClean="0"/>
              <a:t>силы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Вертикальные усилия, приведенные к «взвешенным центрам тяжести»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Моменты</a:t>
            </a:r>
            <a:endParaRPr lang="ru-R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5693" y="2301875"/>
            <a:ext cx="4116201" cy="388778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65762" y="2301875"/>
            <a:ext cx="4105838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Полученные </a:t>
            </a:r>
            <a:r>
              <a:rPr lang="ru-RU" dirty="0" smtClean="0"/>
              <a:t>результаты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ru-RU" dirty="0" smtClean="0"/>
              <a:t>Эволюционный </a:t>
            </a:r>
            <a:r>
              <a:rPr lang="ru-RU" dirty="0"/>
              <a:t>алгоритм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Предварительный подбор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332962"/>
            <a:ext cx="5157787" cy="382561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Цены по предварительному подбору и </a:t>
            </a:r>
            <a:r>
              <a:rPr lang="ru-RU" dirty="0"/>
              <a:t>итоговому (</a:t>
            </a:r>
            <a:r>
              <a:rPr lang="ru-RU" dirty="0" err="1" smtClean="0"/>
              <a:t>млн.р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1" y="2332962"/>
            <a:ext cx="5183188" cy="2447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4898566"/>
            <a:ext cx="5848350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6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109652" cy="9067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Полученные результаты.</a:t>
            </a:r>
            <a:br>
              <a:rPr lang="ru-RU" dirty="0" smtClean="0"/>
            </a:br>
            <a:r>
              <a:rPr lang="ru-RU" dirty="0" smtClean="0"/>
              <a:t>Оптимизационное пространство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0" y="1492974"/>
            <a:ext cx="9204959" cy="51994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1903411" cy="3811588"/>
          </a:xfrm>
        </p:spPr>
        <p:txBody>
          <a:bodyPr/>
          <a:lstStyle/>
          <a:p>
            <a:r>
              <a:rPr lang="en-US" dirty="0" smtClean="0"/>
              <a:t>X </a:t>
            </a:r>
            <a:r>
              <a:rPr lang="ru-RU" dirty="0" smtClean="0"/>
              <a:t>Конфигурация свай, </a:t>
            </a:r>
            <a:r>
              <a:rPr lang="ru-RU" dirty="0" err="1" smtClean="0"/>
              <a:t>диаметр_сечение</a:t>
            </a:r>
            <a:endParaRPr lang="ru-RU" dirty="0" smtClean="0"/>
          </a:p>
          <a:p>
            <a:r>
              <a:rPr lang="en-US" dirty="0" smtClean="0"/>
              <a:t>Y </a:t>
            </a:r>
            <a:r>
              <a:rPr lang="ru-RU" dirty="0" smtClean="0"/>
              <a:t>Длина свай, м</a:t>
            </a:r>
          </a:p>
          <a:p>
            <a:r>
              <a:rPr lang="en-US" dirty="0" smtClean="0"/>
              <a:t>Z </a:t>
            </a:r>
            <a:r>
              <a:rPr lang="ru-RU" dirty="0" smtClean="0"/>
              <a:t>Цена свайного основания,</a:t>
            </a:r>
            <a:r>
              <a:rPr lang="en-US" dirty="0" smtClean="0"/>
              <a:t> </a:t>
            </a:r>
            <a:r>
              <a:rPr lang="ru-RU" dirty="0" err="1" smtClean="0"/>
              <a:t>млн.р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74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Полученные результаты.</a:t>
            </a:r>
            <a:br>
              <a:rPr lang="ru-RU" dirty="0" smtClean="0"/>
            </a:br>
            <a:r>
              <a:rPr lang="ru-RU" dirty="0" smtClean="0"/>
              <a:t>Генерация вариантов свайных кустов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Свайный куст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Параметры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61821" y="2116455"/>
            <a:ext cx="4712312" cy="3887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99" y="1849429"/>
            <a:ext cx="5967412" cy="16633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44076" y="3512819"/>
            <a:ext cx="2244229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4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Полученные результаты.</a:t>
            </a:r>
            <a:br>
              <a:rPr lang="ru-RU" dirty="0" smtClean="0"/>
            </a:br>
            <a:r>
              <a:rPr lang="ru-RU" dirty="0"/>
              <a:t>Приведенные </a:t>
            </a:r>
            <a:r>
              <a:rPr lang="ru-RU" dirty="0" smtClean="0"/>
              <a:t>силы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Коэффициент </a:t>
            </a:r>
            <a:r>
              <a:rPr lang="ru-RU" dirty="0" err="1" smtClean="0"/>
              <a:t>исп</a:t>
            </a:r>
            <a:r>
              <a:rPr lang="ru-RU" dirty="0" smtClean="0"/>
              <a:t>-я самой нагруженной сваи</a:t>
            </a:r>
          </a:p>
          <a:p>
            <a:r>
              <a:rPr lang="ru-RU" dirty="0" smtClean="0"/>
              <a:t>Тип куста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Добавленные </a:t>
            </a:r>
            <a:r>
              <a:rPr lang="ru-RU" dirty="0" smtClean="0"/>
              <a:t>сваи</a:t>
            </a:r>
          </a:p>
          <a:p>
            <a:r>
              <a:rPr lang="ru-RU" dirty="0" smtClean="0"/>
              <a:t>Добавленных сваи/предварительно подобранные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5562" y="2301875"/>
            <a:ext cx="4906239" cy="388778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4494" y="2301875"/>
            <a:ext cx="4818600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Полученные результаты.</a:t>
            </a:r>
            <a:br>
              <a:rPr lang="ru-RU" dirty="0" smtClean="0"/>
            </a:br>
            <a:r>
              <a:rPr lang="ru-RU" dirty="0"/>
              <a:t>Приведенные </a:t>
            </a:r>
            <a:r>
              <a:rPr lang="ru-RU" dirty="0" smtClean="0"/>
              <a:t>силы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Наличие растянутых свай в </a:t>
            </a:r>
            <a:r>
              <a:rPr lang="ru-RU" dirty="0" err="1" smtClean="0"/>
              <a:t>кустеб</a:t>
            </a:r>
            <a:r>
              <a:rPr lang="ru-RU" dirty="0" smtClean="0"/>
              <a:t> индекс, предварительное подобранное количество свай (при оптимизации)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Максимальная и</a:t>
            </a:r>
          </a:p>
          <a:p>
            <a:r>
              <a:rPr lang="ru-RU" dirty="0" smtClean="0"/>
              <a:t>минимальная нагрузка на сваю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3089" y="2301875"/>
            <a:ext cx="5021409" cy="3887788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23147" y="2301875"/>
            <a:ext cx="3991068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применимости. Выводы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может использоваться для предварительного расчета и быстрой оценки вариантов свайного основания. </a:t>
            </a:r>
          </a:p>
          <a:p>
            <a:r>
              <a:rPr lang="ru-RU" dirty="0" smtClean="0"/>
              <a:t>Необходимые данные могут генерироваться из расчетных программ. </a:t>
            </a:r>
          </a:p>
          <a:p>
            <a:r>
              <a:rPr lang="ru-RU" dirty="0" smtClean="0"/>
              <a:t>При желании можно проводить подбор и оптимизацию в коде </a:t>
            </a:r>
            <a:r>
              <a:rPr lang="en-US" dirty="0" smtClean="0"/>
              <a:t>Python, </a:t>
            </a:r>
            <a:r>
              <a:rPr lang="ru-RU" dirty="0" smtClean="0"/>
              <a:t>используя</a:t>
            </a:r>
            <a:r>
              <a:rPr lang="en-US" dirty="0" smtClean="0"/>
              <a:t> Grasshopper</a:t>
            </a:r>
            <a:r>
              <a:rPr lang="ru-RU" dirty="0" smtClean="0"/>
              <a:t>+</a:t>
            </a:r>
            <a:r>
              <a:rPr lang="en-US" dirty="0" smtClean="0"/>
              <a:t>Rhino </a:t>
            </a:r>
            <a:r>
              <a:rPr lang="ru-RU" dirty="0"/>
              <a:t>только для извлечения усилий </a:t>
            </a:r>
            <a:r>
              <a:rPr lang="ru-RU" dirty="0" smtClean="0"/>
              <a:t>и последующей визуализации результатов. </a:t>
            </a:r>
          </a:p>
        </p:txBody>
      </p:sp>
    </p:spTree>
    <p:extLst>
      <p:ext uri="{BB962C8B-B14F-4D97-AF65-F5344CB8AC3E}">
        <p14:creationId xmlns:p14="http://schemas.microsoft.com/office/powerpoint/2010/main" val="230057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Путь для дальнейшего развития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Внести слоистое залегание ИГЭ в расчетную модель</a:t>
            </a:r>
          </a:p>
          <a:p>
            <a:r>
              <a:rPr lang="ru-RU" dirty="0" smtClean="0"/>
              <a:t>Оценивать несущую способность каждого ростверка и его куста независимо и согласно залегающим ИГЭ под ним. </a:t>
            </a:r>
          </a:p>
          <a:p>
            <a:r>
              <a:rPr lang="ru-RU" dirty="0" smtClean="0"/>
              <a:t>Добавить оптимизацию путем кластеризации по положению в свайном поле и/или нагрузкам (сочетания разных конфигураций свай) </a:t>
            </a:r>
          </a:p>
          <a:p>
            <a:r>
              <a:rPr lang="ru-RU" dirty="0" smtClean="0"/>
              <a:t>Внести в модель и учесть нелинейность поведения грунтового массива?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42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FDAFA-57ED-4452-B9CE-E0B80FE5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0AC94-B7D8-40DF-B2EE-B5F779CFB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ru-RU" dirty="0" smtClean="0"/>
              <a:t>требуется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8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Существующий процесс и его недостатки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4021010"/>
              </p:ext>
            </p:extLst>
          </p:nvPr>
        </p:nvGraphicFramePr>
        <p:xfrm>
          <a:off x="838200" y="1825625"/>
          <a:ext cx="807133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909538" y="1825625"/>
            <a:ext cx="2444262" cy="4351339"/>
          </a:xfrm>
        </p:spPr>
        <p:txBody>
          <a:bodyPr/>
          <a:lstStyle/>
          <a:p>
            <a:r>
              <a:rPr lang="ru-RU" dirty="0" smtClean="0"/>
              <a:t>Отсутствует связность процесса</a:t>
            </a:r>
          </a:p>
          <a:p>
            <a:r>
              <a:rPr lang="ru-RU" dirty="0" smtClean="0"/>
              <a:t>Отсутствует стандартизация форматов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9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7C48-CEED-481B-AF4F-88061B18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Формулировка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5913-ADCF-4382-ADA4-B06F90A0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Подготовить «конвейер» по обработке данных из ИГИ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Сделать строго детерминированный процесс обоснования и выбора «лучшего варианта» в зависимости от цены всего «свайного основания»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Получить наглядное представление данных для возможности проверки выбранного решения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4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7C48-CEED-481B-AF4F-88061B18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и стек технологий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5913-ADCF-4382-ADA4-B06F90A0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Python (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notebook)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r>
              <a:rPr lang="en-US" dirty="0" smtClean="0"/>
              <a:t> +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Re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linear regression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Rhino+Grasshopper</a:t>
            </a:r>
            <a:endParaRPr lang="en-US" dirty="0" smtClean="0"/>
          </a:p>
          <a:p>
            <a:pPr lvl="1"/>
            <a:r>
              <a:rPr lang="en-US" dirty="0" err="1" smtClean="0"/>
              <a:t>Elefront</a:t>
            </a:r>
            <a:endParaRPr lang="en-US" dirty="0" smtClean="0"/>
          </a:p>
          <a:p>
            <a:pPr lvl="1"/>
            <a:r>
              <a:rPr lang="en-US" dirty="0" smtClean="0"/>
              <a:t>Pufferfish</a:t>
            </a:r>
          </a:p>
          <a:p>
            <a:pPr lvl="1"/>
            <a:r>
              <a:rPr lang="en-US" dirty="0" smtClean="0"/>
              <a:t>Galapagos</a:t>
            </a:r>
          </a:p>
          <a:p>
            <a:pPr lvl="1"/>
            <a:r>
              <a:rPr lang="en-US" dirty="0" err="1" smtClean="0"/>
              <a:t>IronPython</a:t>
            </a:r>
            <a:endParaRPr lang="en-US" dirty="0" smtClean="0"/>
          </a:p>
          <a:p>
            <a:pPr lvl="1"/>
            <a:r>
              <a:rPr lang="en-US" dirty="0" err="1" smtClean="0"/>
              <a:t>Datatrees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29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сделано? Основные этапы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868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86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807F-1975-4254-B26D-022A34A4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Исходные данные и </a:t>
            </a:r>
            <a:br>
              <a:rPr lang="ru-RU" dirty="0"/>
            </a:br>
            <a:r>
              <a:rPr lang="ru-RU" dirty="0"/>
              <a:t>генерируемые файлы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8830C0-2CC1-449E-B80D-73B6742B7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4353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88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 в основе вычислений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880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49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Доступные результаты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357194"/>
              </p:ext>
            </p:extLst>
          </p:nvPr>
        </p:nvGraphicFramePr>
        <p:xfrm>
          <a:off x="838200" y="1485900"/>
          <a:ext cx="10515600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59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Полученные результаты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Статистическая обработка</a:t>
            </a:r>
            <a:endParaRPr lang="ru-RU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9656" y="279398"/>
            <a:ext cx="4220383" cy="64538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06" y="1519238"/>
            <a:ext cx="4248041" cy="361378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23" y="1519238"/>
            <a:ext cx="2798375" cy="14848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23" y="3771900"/>
            <a:ext cx="2362200" cy="1371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6923" y="5212080"/>
            <a:ext cx="294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Коэффициенты далее используются в формуле расчета стоимости свайного поля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26923" y="3008757"/>
            <a:ext cx="294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Коэффициенты корреляции </a:t>
            </a:r>
            <a:r>
              <a:rPr lang="ru-RU" dirty="0" err="1" smtClean="0"/>
              <a:t>Спирмана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8568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aissance.potx" id="{6B99818E-735A-4B29-8F6A-5A8FF39E8A7B}" vid="{36DA80FC-71B9-4C06-BBA7-250AD33ECB7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B5950C-BCBF-43BE-B638-A07CEDA2A378}">
  <we:reference id="wa104380645" version="1.0.0.0" store="en-US" storeType="OMEX"/>
  <we:alternateReferences>
    <we:reference id="wa104380645" version="1.0.0.0" store="WA10438064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592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Arial</vt:lpstr>
      <vt:lpstr>Franklin Gothic Medium</vt:lpstr>
      <vt:lpstr>Franklin Gothic Book</vt:lpstr>
      <vt:lpstr>1_Office Theme</vt:lpstr>
      <vt:lpstr>Оптимизация свайного поля</vt:lpstr>
      <vt:lpstr>Существующий процесс и его недостатки</vt:lpstr>
      <vt:lpstr>Формулировка задачи</vt:lpstr>
      <vt:lpstr>Инструменты и стек технологий</vt:lpstr>
      <vt:lpstr>Что сделано? Основные этапы</vt:lpstr>
      <vt:lpstr>Исходные данные и  генерируемые файлы</vt:lpstr>
      <vt:lpstr>Допущения в основе вычислений</vt:lpstr>
      <vt:lpstr>Доступные результаты</vt:lpstr>
      <vt:lpstr>Полученные результаты.  Статистическая обработка</vt:lpstr>
      <vt:lpstr>Полученные результаты. Приведенные силы</vt:lpstr>
      <vt:lpstr>Полученные результаты.  Эволюционный алгоритм</vt:lpstr>
      <vt:lpstr>Полученные результаты. Оптимизационное пространство</vt:lpstr>
      <vt:lpstr>Полученные результаты. Генерация вариантов свайных кустов</vt:lpstr>
      <vt:lpstr>Полученные результаты. Приведенные силы</vt:lpstr>
      <vt:lpstr>Полученные результаты. Приведенные силы</vt:lpstr>
      <vt:lpstr>Оценка применимости. Выводы</vt:lpstr>
      <vt:lpstr>Путь для дальнейшего развития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&amp; usage for ML in Structural Department</dc:title>
  <dc:creator>Pavel Nedviga</dc:creator>
  <cp:lastModifiedBy>Pavel Nedviga</cp:lastModifiedBy>
  <cp:revision>42</cp:revision>
  <dcterms:created xsi:type="dcterms:W3CDTF">2020-06-23T09:06:36Z</dcterms:created>
  <dcterms:modified xsi:type="dcterms:W3CDTF">2020-09-11T12:38:25Z</dcterms:modified>
</cp:coreProperties>
</file>